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>
        <p:scale>
          <a:sx n="252" d="100"/>
          <a:sy n="252" d="100"/>
        </p:scale>
        <p:origin x="-5456" y="-2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13394B-C4D2-47E8-8002-F92414549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7B026C-4CA4-43E5-8264-6AE99B404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760CC1-E2D5-424B-B8DD-6CC76846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4FDB56-E01A-4C90-B128-835894063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819E45-5AB4-4A01-A8B0-049E5840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6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C8A3D4-5979-4E3B-ACBB-E0575C9E1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63CBAF-2C2D-42EA-A573-B30FE2D09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7A5861-64ED-4567-93EF-33E37868F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C615F5-6C8B-4085-BED3-794FBED4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A72286-5AE0-45EA-8B61-7954C8869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63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073E5C9-D171-40B7-8AB0-9B6E7D69D1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E07507-1F7A-4CC0-9083-965A43FE6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56E13E-1069-44B4-B2A6-37124FB19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16CB8D-B556-474E-900E-96A47ED2B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B3BCC3-F5C3-47CE-B411-17D8438D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0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D9EF5-6AAF-4E73-8F75-7B766DAA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9C7B56-EC83-4FA9-B2B4-A1BAB6EE9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065C4E-998A-4ADE-8315-E3BEDF0F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865F36-8839-49DA-8CB2-3FF152222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E11961-459A-49E1-BD24-514E90F5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24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2D596D-E6D7-4A22-9F50-003E7F052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BB547A-95DA-4A80-AB21-01A386B4F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F39679-2991-4AFA-822C-E7447031C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5F70CB-CFC9-4856-9DF1-AC29F0F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8B1419-789D-4CE4-A26E-259A09C3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85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3BCCCF-AA13-4A4A-8A28-115F0C60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9387DE-E405-4F6C-9B45-D0753B2D8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4F2F67-AAAF-4D51-A6E8-E9AB52A99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16F66D-7319-4995-9B58-C4BA250D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1DD9E9-1EA8-4D4A-894A-9313A3F7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CDAA08-FECB-4D24-AA73-16A416C31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4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DFED18-65B0-4CC5-96C8-FF3BF1FFF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7CF73A-1C10-4DF3-A48D-B3167F49C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6485AB-1969-4FB1-9F4D-7AC78D517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3DAFCE3-473A-4F1A-AA88-023983717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39E7541-181C-4E3F-96AB-4487B2B22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5C9A085-1D9C-45BF-82D3-68FE167F9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215DF00-B9B3-41F1-B288-07B4E4BF2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960077-75FE-48FB-94BF-7B2E9316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2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9C357E-C167-4997-BF15-64E5FBDF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DC2E8D-F877-4DC6-BB29-7E52A1B8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BB9D3F-8F9D-4087-A741-C18DBE13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EB47E2-207C-4ED9-88CD-F3F52C66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35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1ADDE71-C6FB-4773-AE30-EAFF1ABF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337052-02CE-497F-B002-CCCD9309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9E4119-CE4E-46FE-80AB-363010AAD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60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08E4C-BDEF-4DBE-8E1E-3F205F86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3FAD37-A118-4081-920F-8C1B1F592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3EA82E-E95E-4F1A-AE75-3F78FB3A0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A1ACE5-1B2F-4861-8648-AA089C7D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875BB2-9950-4E70-97D2-203C0387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A3A49F-B62D-4766-92D1-EC897E00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09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F356DD-03FB-4F3B-B4B2-EA6558B25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9D3C82A-6EAA-490A-ABCF-3490D20C3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AFC077-0578-498F-A86E-482450883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AB0E8E-A5B0-476C-B86F-41344C9F0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97F5B1-C552-42EA-933B-5575FA8E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95237F-937E-4045-9EDA-23FB10F1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66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B77304A-B6D7-4D66-9283-610D90421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341FD7-7BB9-46D1-A56A-7CAE800D8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1AA5C3-B149-4ECD-9095-9CF56C251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17A3D-65D3-406A-8976-B7D1B397F88D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71251-8557-4592-9DF1-38D672636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3A3E1E-0EC3-434D-AD1D-FD4D87FBE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C51C3-3B3A-4A72-AA3F-3F7898820B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D531DB8B-9B70-8B9E-13CF-4E74BD86C1B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74721" y="280718"/>
            <a:ext cx="4891497" cy="6296564"/>
            <a:chOff x="2162" y="0"/>
            <a:chExt cx="3356" cy="4320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69CE6F7F-E159-F6BA-8991-3BD72007067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162" y="0"/>
              <a:ext cx="335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6" name="Group 205">
              <a:extLst>
                <a:ext uri="{FF2B5EF4-FFF2-40B4-BE49-F238E27FC236}">
                  <a16:creationId xmlns:a16="http://schemas.microsoft.com/office/drawing/2014/main" id="{9B206D95-09A9-F678-6886-0A43A7A7DB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1" y="4"/>
              <a:ext cx="2833" cy="3144"/>
              <a:chOff x="2681" y="4"/>
              <a:chExt cx="2833" cy="3144"/>
            </a:xfrm>
          </p:grpSpPr>
          <p:sp>
            <p:nvSpPr>
              <p:cNvPr id="2916" name="Freeform 5">
                <a:extLst>
                  <a:ext uri="{FF2B5EF4-FFF2-40B4-BE49-F238E27FC236}">
                    <a16:creationId xmlns:a16="http://schemas.microsoft.com/office/drawing/2014/main" id="{124E7E13-5F3F-5624-14A9-80A2A76DB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2" y="1083"/>
                <a:ext cx="170" cy="120"/>
              </a:xfrm>
              <a:custGeom>
                <a:avLst/>
                <a:gdLst>
                  <a:gd name="T0" fmla="*/ 510 w 850"/>
                  <a:gd name="T1" fmla="*/ 125 h 604"/>
                  <a:gd name="T2" fmla="*/ 432 w 850"/>
                  <a:gd name="T3" fmla="*/ 0 h 604"/>
                  <a:gd name="T4" fmla="*/ 221 w 850"/>
                  <a:gd name="T5" fmla="*/ 83 h 604"/>
                  <a:gd name="T6" fmla="*/ 85 w 850"/>
                  <a:gd name="T7" fmla="*/ 25 h 604"/>
                  <a:gd name="T8" fmla="*/ 32 w 850"/>
                  <a:gd name="T9" fmla="*/ 72 h 604"/>
                  <a:gd name="T10" fmla="*/ 0 w 850"/>
                  <a:gd name="T11" fmla="*/ 418 h 604"/>
                  <a:gd name="T12" fmla="*/ 68 w 850"/>
                  <a:gd name="T13" fmla="*/ 604 h 604"/>
                  <a:gd name="T14" fmla="*/ 103 w 850"/>
                  <a:gd name="T15" fmla="*/ 584 h 604"/>
                  <a:gd name="T16" fmla="*/ 193 w 850"/>
                  <a:gd name="T17" fmla="*/ 529 h 604"/>
                  <a:gd name="T18" fmla="*/ 475 w 850"/>
                  <a:gd name="T19" fmla="*/ 600 h 604"/>
                  <a:gd name="T20" fmla="*/ 753 w 850"/>
                  <a:gd name="T21" fmla="*/ 525 h 604"/>
                  <a:gd name="T22" fmla="*/ 850 w 850"/>
                  <a:gd name="T23" fmla="*/ 240 h 604"/>
                  <a:gd name="T24" fmla="*/ 510 w 850"/>
                  <a:gd name="T25" fmla="*/ 125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0" h="604">
                    <a:moveTo>
                      <a:pt x="510" y="125"/>
                    </a:moveTo>
                    <a:lnTo>
                      <a:pt x="432" y="0"/>
                    </a:lnTo>
                    <a:lnTo>
                      <a:pt x="221" y="83"/>
                    </a:lnTo>
                    <a:lnTo>
                      <a:pt x="85" y="25"/>
                    </a:lnTo>
                    <a:lnTo>
                      <a:pt x="32" y="72"/>
                    </a:lnTo>
                    <a:lnTo>
                      <a:pt x="0" y="418"/>
                    </a:lnTo>
                    <a:lnTo>
                      <a:pt x="68" y="604"/>
                    </a:lnTo>
                    <a:lnTo>
                      <a:pt x="103" y="584"/>
                    </a:lnTo>
                    <a:lnTo>
                      <a:pt x="193" y="529"/>
                    </a:lnTo>
                    <a:lnTo>
                      <a:pt x="475" y="600"/>
                    </a:lnTo>
                    <a:lnTo>
                      <a:pt x="753" y="525"/>
                    </a:lnTo>
                    <a:lnTo>
                      <a:pt x="850" y="240"/>
                    </a:lnTo>
                    <a:lnTo>
                      <a:pt x="510" y="1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7" name="Freeform 6">
                <a:extLst>
                  <a:ext uri="{FF2B5EF4-FFF2-40B4-BE49-F238E27FC236}">
                    <a16:creationId xmlns:a16="http://schemas.microsoft.com/office/drawing/2014/main" id="{F69EAFE2-4D05-7119-1BF6-B685204AC1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9" y="1149"/>
                <a:ext cx="85" cy="172"/>
              </a:xfrm>
              <a:custGeom>
                <a:avLst/>
                <a:gdLst>
                  <a:gd name="T0" fmla="*/ 332 w 421"/>
                  <a:gd name="T1" fmla="*/ 0 h 861"/>
                  <a:gd name="T2" fmla="*/ 118 w 421"/>
                  <a:gd name="T3" fmla="*/ 33 h 861"/>
                  <a:gd name="T4" fmla="*/ 0 w 421"/>
                  <a:gd name="T5" fmla="*/ 293 h 861"/>
                  <a:gd name="T6" fmla="*/ 200 w 421"/>
                  <a:gd name="T7" fmla="*/ 565 h 861"/>
                  <a:gd name="T8" fmla="*/ 186 w 421"/>
                  <a:gd name="T9" fmla="*/ 708 h 861"/>
                  <a:gd name="T10" fmla="*/ 275 w 421"/>
                  <a:gd name="T11" fmla="*/ 861 h 861"/>
                  <a:gd name="T12" fmla="*/ 364 w 421"/>
                  <a:gd name="T13" fmla="*/ 797 h 861"/>
                  <a:gd name="T14" fmla="*/ 336 w 421"/>
                  <a:gd name="T15" fmla="*/ 572 h 861"/>
                  <a:gd name="T16" fmla="*/ 421 w 421"/>
                  <a:gd name="T17" fmla="*/ 365 h 861"/>
                  <a:gd name="T18" fmla="*/ 332 w 42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861">
                    <a:moveTo>
                      <a:pt x="332" y="0"/>
                    </a:moveTo>
                    <a:lnTo>
                      <a:pt x="118" y="33"/>
                    </a:lnTo>
                    <a:lnTo>
                      <a:pt x="0" y="293"/>
                    </a:lnTo>
                    <a:lnTo>
                      <a:pt x="200" y="565"/>
                    </a:lnTo>
                    <a:lnTo>
                      <a:pt x="186" y="708"/>
                    </a:lnTo>
                    <a:lnTo>
                      <a:pt x="275" y="861"/>
                    </a:lnTo>
                    <a:lnTo>
                      <a:pt x="364" y="797"/>
                    </a:lnTo>
                    <a:lnTo>
                      <a:pt x="336" y="572"/>
                    </a:lnTo>
                    <a:lnTo>
                      <a:pt x="421" y="365"/>
                    </a:lnTo>
                    <a:lnTo>
                      <a:pt x="3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8" name="Freeform 7">
                <a:extLst>
                  <a:ext uri="{FF2B5EF4-FFF2-40B4-BE49-F238E27FC236}">
                    <a16:creationId xmlns:a16="http://schemas.microsoft.com/office/drawing/2014/main" id="{0D4CC9E7-150B-2748-5C58-75F0BBD73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" y="1188"/>
                <a:ext cx="247" cy="135"/>
              </a:xfrm>
              <a:custGeom>
                <a:avLst/>
                <a:gdLst>
                  <a:gd name="T0" fmla="*/ 1236 w 1236"/>
                  <a:gd name="T1" fmla="*/ 372 h 679"/>
                  <a:gd name="T2" fmla="*/ 1036 w 1236"/>
                  <a:gd name="T3" fmla="*/ 100 h 679"/>
                  <a:gd name="T4" fmla="*/ 800 w 1236"/>
                  <a:gd name="T5" fmla="*/ 0 h 679"/>
                  <a:gd name="T6" fmla="*/ 522 w 1236"/>
                  <a:gd name="T7" fmla="*/ 75 h 679"/>
                  <a:gd name="T8" fmla="*/ 240 w 1236"/>
                  <a:gd name="T9" fmla="*/ 4 h 679"/>
                  <a:gd name="T10" fmla="*/ 150 w 1236"/>
                  <a:gd name="T11" fmla="*/ 59 h 679"/>
                  <a:gd name="T12" fmla="*/ 78 w 1236"/>
                  <a:gd name="T13" fmla="*/ 103 h 679"/>
                  <a:gd name="T14" fmla="*/ 36 w 1236"/>
                  <a:gd name="T15" fmla="*/ 129 h 679"/>
                  <a:gd name="T16" fmla="*/ 15 w 1236"/>
                  <a:gd name="T17" fmla="*/ 200 h 679"/>
                  <a:gd name="T18" fmla="*/ 93 w 1236"/>
                  <a:gd name="T19" fmla="*/ 315 h 679"/>
                  <a:gd name="T20" fmla="*/ 0 w 1236"/>
                  <a:gd name="T21" fmla="*/ 586 h 679"/>
                  <a:gd name="T22" fmla="*/ 390 w 1236"/>
                  <a:gd name="T23" fmla="*/ 550 h 679"/>
                  <a:gd name="T24" fmla="*/ 579 w 1236"/>
                  <a:gd name="T25" fmla="*/ 654 h 679"/>
                  <a:gd name="T26" fmla="*/ 790 w 1236"/>
                  <a:gd name="T27" fmla="*/ 679 h 679"/>
                  <a:gd name="T28" fmla="*/ 1157 w 1236"/>
                  <a:gd name="T29" fmla="*/ 486 h 679"/>
                  <a:gd name="T30" fmla="*/ 1222 w 1236"/>
                  <a:gd name="T31" fmla="*/ 515 h 679"/>
                  <a:gd name="T32" fmla="*/ 1236 w 1236"/>
                  <a:gd name="T33" fmla="*/ 372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36" h="679">
                    <a:moveTo>
                      <a:pt x="1236" y="372"/>
                    </a:moveTo>
                    <a:lnTo>
                      <a:pt x="1036" y="100"/>
                    </a:lnTo>
                    <a:lnTo>
                      <a:pt x="800" y="0"/>
                    </a:lnTo>
                    <a:lnTo>
                      <a:pt x="522" y="75"/>
                    </a:lnTo>
                    <a:lnTo>
                      <a:pt x="240" y="4"/>
                    </a:lnTo>
                    <a:lnTo>
                      <a:pt x="150" y="59"/>
                    </a:lnTo>
                    <a:lnTo>
                      <a:pt x="78" y="103"/>
                    </a:lnTo>
                    <a:lnTo>
                      <a:pt x="36" y="129"/>
                    </a:lnTo>
                    <a:lnTo>
                      <a:pt x="15" y="200"/>
                    </a:lnTo>
                    <a:lnTo>
                      <a:pt x="93" y="315"/>
                    </a:lnTo>
                    <a:lnTo>
                      <a:pt x="0" y="586"/>
                    </a:lnTo>
                    <a:lnTo>
                      <a:pt x="390" y="550"/>
                    </a:lnTo>
                    <a:lnTo>
                      <a:pt x="579" y="654"/>
                    </a:lnTo>
                    <a:lnTo>
                      <a:pt x="790" y="679"/>
                    </a:lnTo>
                    <a:lnTo>
                      <a:pt x="1157" y="486"/>
                    </a:lnTo>
                    <a:lnTo>
                      <a:pt x="1222" y="515"/>
                    </a:lnTo>
                    <a:lnTo>
                      <a:pt x="1236" y="3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9" name="Freeform 8">
                <a:extLst>
                  <a:ext uri="{FF2B5EF4-FFF2-40B4-BE49-F238E27FC236}">
                    <a16:creationId xmlns:a16="http://schemas.microsoft.com/office/drawing/2014/main" id="{288481F4-9212-D4AE-40F0-B40D05AAF1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" y="1298"/>
                <a:ext cx="153" cy="160"/>
              </a:xfrm>
              <a:custGeom>
                <a:avLst/>
                <a:gdLst>
                  <a:gd name="T0" fmla="*/ 743 w 768"/>
                  <a:gd name="T1" fmla="*/ 354 h 800"/>
                  <a:gd name="T2" fmla="*/ 460 w 768"/>
                  <a:gd name="T3" fmla="*/ 336 h 800"/>
                  <a:gd name="T4" fmla="*/ 264 w 768"/>
                  <a:gd name="T5" fmla="*/ 236 h 800"/>
                  <a:gd name="T6" fmla="*/ 246 w 768"/>
                  <a:gd name="T7" fmla="*/ 168 h 800"/>
                  <a:gd name="T8" fmla="*/ 393 w 768"/>
                  <a:gd name="T9" fmla="*/ 0 h 800"/>
                  <a:gd name="T10" fmla="*/ 3 w 768"/>
                  <a:gd name="T11" fmla="*/ 36 h 800"/>
                  <a:gd name="T12" fmla="*/ 0 w 768"/>
                  <a:gd name="T13" fmla="*/ 150 h 800"/>
                  <a:gd name="T14" fmla="*/ 296 w 768"/>
                  <a:gd name="T15" fmla="*/ 597 h 800"/>
                  <a:gd name="T16" fmla="*/ 303 w 768"/>
                  <a:gd name="T17" fmla="*/ 739 h 800"/>
                  <a:gd name="T18" fmla="*/ 446 w 768"/>
                  <a:gd name="T19" fmla="*/ 732 h 800"/>
                  <a:gd name="T20" fmla="*/ 568 w 768"/>
                  <a:gd name="T21" fmla="*/ 800 h 800"/>
                  <a:gd name="T22" fmla="*/ 764 w 768"/>
                  <a:gd name="T23" fmla="*/ 714 h 800"/>
                  <a:gd name="T24" fmla="*/ 768 w 768"/>
                  <a:gd name="T25" fmla="*/ 643 h 800"/>
                  <a:gd name="T26" fmla="*/ 743 w 768"/>
                  <a:gd name="T27" fmla="*/ 354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68" h="800">
                    <a:moveTo>
                      <a:pt x="743" y="354"/>
                    </a:moveTo>
                    <a:lnTo>
                      <a:pt x="460" y="336"/>
                    </a:lnTo>
                    <a:lnTo>
                      <a:pt x="264" y="236"/>
                    </a:lnTo>
                    <a:lnTo>
                      <a:pt x="246" y="168"/>
                    </a:lnTo>
                    <a:lnTo>
                      <a:pt x="393" y="0"/>
                    </a:lnTo>
                    <a:lnTo>
                      <a:pt x="3" y="36"/>
                    </a:lnTo>
                    <a:lnTo>
                      <a:pt x="0" y="150"/>
                    </a:lnTo>
                    <a:lnTo>
                      <a:pt x="296" y="597"/>
                    </a:lnTo>
                    <a:lnTo>
                      <a:pt x="303" y="739"/>
                    </a:lnTo>
                    <a:lnTo>
                      <a:pt x="446" y="732"/>
                    </a:lnTo>
                    <a:lnTo>
                      <a:pt x="568" y="800"/>
                    </a:lnTo>
                    <a:lnTo>
                      <a:pt x="764" y="714"/>
                    </a:lnTo>
                    <a:lnTo>
                      <a:pt x="768" y="643"/>
                    </a:lnTo>
                    <a:lnTo>
                      <a:pt x="743" y="3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0" name="Freeform 9">
                <a:extLst>
                  <a:ext uri="{FF2B5EF4-FFF2-40B4-BE49-F238E27FC236}">
                    <a16:creationId xmlns:a16="http://schemas.microsoft.com/office/drawing/2014/main" id="{E538902B-EA74-DA18-E029-569498AB0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1" y="1560"/>
                <a:ext cx="226" cy="228"/>
              </a:xfrm>
              <a:custGeom>
                <a:avLst/>
                <a:gdLst>
                  <a:gd name="T0" fmla="*/ 697 w 1132"/>
                  <a:gd name="T1" fmla="*/ 300 h 1136"/>
                  <a:gd name="T2" fmla="*/ 689 w 1132"/>
                  <a:gd name="T3" fmla="*/ 86 h 1136"/>
                  <a:gd name="T4" fmla="*/ 572 w 1132"/>
                  <a:gd name="T5" fmla="*/ 0 h 1136"/>
                  <a:gd name="T6" fmla="*/ 297 w 1132"/>
                  <a:gd name="T7" fmla="*/ 93 h 1136"/>
                  <a:gd name="T8" fmla="*/ 154 w 1132"/>
                  <a:gd name="T9" fmla="*/ 47 h 1136"/>
                  <a:gd name="T10" fmla="*/ 89 w 1132"/>
                  <a:gd name="T11" fmla="*/ 225 h 1136"/>
                  <a:gd name="T12" fmla="*/ 0 w 1132"/>
                  <a:gd name="T13" fmla="*/ 290 h 1136"/>
                  <a:gd name="T14" fmla="*/ 204 w 1132"/>
                  <a:gd name="T15" fmla="*/ 390 h 1136"/>
                  <a:gd name="T16" fmla="*/ 314 w 1132"/>
                  <a:gd name="T17" fmla="*/ 589 h 1136"/>
                  <a:gd name="T18" fmla="*/ 318 w 1132"/>
                  <a:gd name="T19" fmla="*/ 886 h 1136"/>
                  <a:gd name="T20" fmla="*/ 450 w 1132"/>
                  <a:gd name="T21" fmla="*/ 1072 h 1136"/>
                  <a:gd name="T22" fmla="*/ 575 w 1132"/>
                  <a:gd name="T23" fmla="*/ 1136 h 1136"/>
                  <a:gd name="T24" fmla="*/ 993 w 1132"/>
                  <a:gd name="T25" fmla="*/ 736 h 1136"/>
                  <a:gd name="T26" fmla="*/ 1132 w 1132"/>
                  <a:gd name="T27" fmla="*/ 739 h 1136"/>
                  <a:gd name="T28" fmla="*/ 1132 w 1132"/>
                  <a:gd name="T29" fmla="*/ 397 h 1136"/>
                  <a:gd name="T30" fmla="*/ 782 w 1132"/>
                  <a:gd name="T31" fmla="*/ 418 h 1136"/>
                  <a:gd name="T32" fmla="*/ 697 w 1132"/>
                  <a:gd name="T33" fmla="*/ 300 h 1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32" h="1136">
                    <a:moveTo>
                      <a:pt x="697" y="300"/>
                    </a:moveTo>
                    <a:lnTo>
                      <a:pt x="689" y="86"/>
                    </a:lnTo>
                    <a:lnTo>
                      <a:pt x="572" y="0"/>
                    </a:lnTo>
                    <a:lnTo>
                      <a:pt x="297" y="93"/>
                    </a:lnTo>
                    <a:lnTo>
                      <a:pt x="154" y="47"/>
                    </a:lnTo>
                    <a:lnTo>
                      <a:pt x="89" y="225"/>
                    </a:lnTo>
                    <a:lnTo>
                      <a:pt x="0" y="290"/>
                    </a:lnTo>
                    <a:lnTo>
                      <a:pt x="204" y="390"/>
                    </a:lnTo>
                    <a:lnTo>
                      <a:pt x="314" y="589"/>
                    </a:lnTo>
                    <a:lnTo>
                      <a:pt x="318" y="886"/>
                    </a:lnTo>
                    <a:lnTo>
                      <a:pt x="450" y="1072"/>
                    </a:lnTo>
                    <a:lnTo>
                      <a:pt x="575" y="1136"/>
                    </a:lnTo>
                    <a:lnTo>
                      <a:pt x="993" y="736"/>
                    </a:lnTo>
                    <a:lnTo>
                      <a:pt x="1132" y="739"/>
                    </a:lnTo>
                    <a:lnTo>
                      <a:pt x="1132" y="397"/>
                    </a:lnTo>
                    <a:lnTo>
                      <a:pt x="782" y="418"/>
                    </a:lnTo>
                    <a:lnTo>
                      <a:pt x="697" y="3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1" name="Freeform 10">
                <a:extLst>
                  <a:ext uri="{FF2B5EF4-FFF2-40B4-BE49-F238E27FC236}">
                    <a16:creationId xmlns:a16="http://schemas.microsoft.com/office/drawing/2014/main" id="{1900A4CD-8F92-B31A-1A28-B20029AB1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1" y="1708"/>
                <a:ext cx="188" cy="218"/>
              </a:xfrm>
              <a:custGeom>
                <a:avLst/>
                <a:gdLst>
                  <a:gd name="T0" fmla="*/ 782 w 939"/>
                  <a:gd name="T1" fmla="*/ 3 h 1093"/>
                  <a:gd name="T2" fmla="*/ 643 w 939"/>
                  <a:gd name="T3" fmla="*/ 0 h 1093"/>
                  <a:gd name="T4" fmla="*/ 225 w 939"/>
                  <a:gd name="T5" fmla="*/ 400 h 1093"/>
                  <a:gd name="T6" fmla="*/ 100 w 939"/>
                  <a:gd name="T7" fmla="*/ 336 h 1093"/>
                  <a:gd name="T8" fmla="*/ 0 w 939"/>
                  <a:gd name="T9" fmla="*/ 682 h 1093"/>
                  <a:gd name="T10" fmla="*/ 43 w 939"/>
                  <a:gd name="T11" fmla="*/ 893 h 1093"/>
                  <a:gd name="T12" fmla="*/ 439 w 939"/>
                  <a:gd name="T13" fmla="*/ 1093 h 1093"/>
                  <a:gd name="T14" fmla="*/ 636 w 939"/>
                  <a:gd name="T15" fmla="*/ 868 h 1093"/>
                  <a:gd name="T16" fmla="*/ 839 w 939"/>
                  <a:gd name="T17" fmla="*/ 771 h 1093"/>
                  <a:gd name="T18" fmla="*/ 864 w 939"/>
                  <a:gd name="T19" fmla="*/ 553 h 1093"/>
                  <a:gd name="T20" fmla="*/ 939 w 939"/>
                  <a:gd name="T21" fmla="*/ 543 h 1093"/>
                  <a:gd name="T22" fmla="*/ 782 w 939"/>
                  <a:gd name="T23" fmla="*/ 378 h 1093"/>
                  <a:gd name="T24" fmla="*/ 782 w 939"/>
                  <a:gd name="T25" fmla="*/ 3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9" h="1093">
                    <a:moveTo>
                      <a:pt x="782" y="3"/>
                    </a:moveTo>
                    <a:lnTo>
                      <a:pt x="643" y="0"/>
                    </a:lnTo>
                    <a:lnTo>
                      <a:pt x="225" y="400"/>
                    </a:lnTo>
                    <a:lnTo>
                      <a:pt x="100" y="336"/>
                    </a:lnTo>
                    <a:lnTo>
                      <a:pt x="0" y="682"/>
                    </a:lnTo>
                    <a:lnTo>
                      <a:pt x="43" y="893"/>
                    </a:lnTo>
                    <a:lnTo>
                      <a:pt x="439" y="1093"/>
                    </a:lnTo>
                    <a:lnTo>
                      <a:pt x="636" y="868"/>
                    </a:lnTo>
                    <a:lnTo>
                      <a:pt x="839" y="771"/>
                    </a:lnTo>
                    <a:lnTo>
                      <a:pt x="864" y="553"/>
                    </a:lnTo>
                    <a:lnTo>
                      <a:pt x="939" y="543"/>
                    </a:lnTo>
                    <a:lnTo>
                      <a:pt x="782" y="378"/>
                    </a:lnTo>
                    <a:lnTo>
                      <a:pt x="782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2" name="Freeform 11">
                <a:extLst>
                  <a:ext uri="{FF2B5EF4-FFF2-40B4-BE49-F238E27FC236}">
                    <a16:creationId xmlns:a16="http://schemas.microsoft.com/office/drawing/2014/main" id="{8D02E849-1070-15CB-97E4-B379F1C12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1886"/>
                <a:ext cx="289" cy="248"/>
              </a:xfrm>
              <a:custGeom>
                <a:avLst/>
                <a:gdLst>
                  <a:gd name="T0" fmla="*/ 1214 w 1447"/>
                  <a:gd name="T1" fmla="*/ 200 h 1239"/>
                  <a:gd name="T2" fmla="*/ 818 w 1447"/>
                  <a:gd name="T3" fmla="*/ 0 h 1239"/>
                  <a:gd name="T4" fmla="*/ 314 w 1447"/>
                  <a:gd name="T5" fmla="*/ 100 h 1239"/>
                  <a:gd name="T6" fmla="*/ 225 w 1447"/>
                  <a:gd name="T7" fmla="*/ 214 h 1239"/>
                  <a:gd name="T8" fmla="*/ 386 w 1447"/>
                  <a:gd name="T9" fmla="*/ 442 h 1239"/>
                  <a:gd name="T10" fmla="*/ 0 w 1447"/>
                  <a:gd name="T11" fmla="*/ 749 h 1239"/>
                  <a:gd name="T12" fmla="*/ 18 w 1447"/>
                  <a:gd name="T13" fmla="*/ 1174 h 1239"/>
                  <a:gd name="T14" fmla="*/ 57 w 1447"/>
                  <a:gd name="T15" fmla="*/ 1232 h 1239"/>
                  <a:gd name="T16" fmla="*/ 332 w 1447"/>
                  <a:gd name="T17" fmla="*/ 1239 h 1239"/>
                  <a:gd name="T18" fmla="*/ 429 w 1447"/>
                  <a:gd name="T19" fmla="*/ 1132 h 1239"/>
                  <a:gd name="T20" fmla="*/ 572 w 1447"/>
                  <a:gd name="T21" fmla="*/ 1099 h 1239"/>
                  <a:gd name="T22" fmla="*/ 1000 w 1447"/>
                  <a:gd name="T23" fmla="*/ 1096 h 1239"/>
                  <a:gd name="T24" fmla="*/ 1282 w 1447"/>
                  <a:gd name="T25" fmla="*/ 1160 h 1239"/>
                  <a:gd name="T26" fmla="*/ 1339 w 1447"/>
                  <a:gd name="T27" fmla="*/ 1021 h 1239"/>
                  <a:gd name="T28" fmla="*/ 1447 w 1447"/>
                  <a:gd name="T29" fmla="*/ 660 h 1239"/>
                  <a:gd name="T30" fmla="*/ 1211 w 1447"/>
                  <a:gd name="T31" fmla="*/ 378 h 1239"/>
                  <a:gd name="T32" fmla="*/ 1264 w 1447"/>
                  <a:gd name="T33" fmla="*/ 321 h 1239"/>
                  <a:gd name="T34" fmla="*/ 1214 w 1447"/>
                  <a:gd name="T35" fmla="*/ 200 h 1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47" h="1239">
                    <a:moveTo>
                      <a:pt x="1214" y="200"/>
                    </a:moveTo>
                    <a:lnTo>
                      <a:pt x="818" y="0"/>
                    </a:lnTo>
                    <a:lnTo>
                      <a:pt x="314" y="100"/>
                    </a:lnTo>
                    <a:lnTo>
                      <a:pt x="225" y="214"/>
                    </a:lnTo>
                    <a:lnTo>
                      <a:pt x="386" y="442"/>
                    </a:lnTo>
                    <a:lnTo>
                      <a:pt x="0" y="749"/>
                    </a:lnTo>
                    <a:lnTo>
                      <a:pt x="18" y="1174"/>
                    </a:lnTo>
                    <a:lnTo>
                      <a:pt x="57" y="1232"/>
                    </a:lnTo>
                    <a:lnTo>
                      <a:pt x="332" y="1239"/>
                    </a:lnTo>
                    <a:lnTo>
                      <a:pt x="429" y="1132"/>
                    </a:lnTo>
                    <a:lnTo>
                      <a:pt x="572" y="1099"/>
                    </a:lnTo>
                    <a:lnTo>
                      <a:pt x="1000" y="1096"/>
                    </a:lnTo>
                    <a:lnTo>
                      <a:pt x="1282" y="1160"/>
                    </a:lnTo>
                    <a:lnTo>
                      <a:pt x="1339" y="1021"/>
                    </a:lnTo>
                    <a:lnTo>
                      <a:pt x="1447" y="660"/>
                    </a:lnTo>
                    <a:lnTo>
                      <a:pt x="1211" y="378"/>
                    </a:lnTo>
                    <a:lnTo>
                      <a:pt x="1264" y="321"/>
                    </a:lnTo>
                    <a:lnTo>
                      <a:pt x="1214" y="2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3" name="Freeform 12">
                <a:extLst>
                  <a:ext uri="{FF2B5EF4-FFF2-40B4-BE49-F238E27FC236}">
                    <a16:creationId xmlns:a16="http://schemas.microsoft.com/office/drawing/2014/main" id="{7E87006F-F195-63E6-1B33-8033E7107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9" y="2036"/>
                <a:ext cx="335" cy="321"/>
              </a:xfrm>
              <a:custGeom>
                <a:avLst/>
                <a:gdLst>
                  <a:gd name="T0" fmla="*/ 539 w 1675"/>
                  <a:gd name="T1" fmla="*/ 208 h 1604"/>
                  <a:gd name="T2" fmla="*/ 171 w 1675"/>
                  <a:gd name="T3" fmla="*/ 272 h 1604"/>
                  <a:gd name="T4" fmla="*/ 114 w 1675"/>
                  <a:gd name="T5" fmla="*/ 411 h 1604"/>
                  <a:gd name="T6" fmla="*/ 82 w 1675"/>
                  <a:gd name="T7" fmla="*/ 629 h 1604"/>
                  <a:gd name="T8" fmla="*/ 0 w 1675"/>
                  <a:gd name="T9" fmla="*/ 750 h 1604"/>
                  <a:gd name="T10" fmla="*/ 29 w 1675"/>
                  <a:gd name="T11" fmla="*/ 900 h 1604"/>
                  <a:gd name="T12" fmla="*/ 436 w 1675"/>
                  <a:gd name="T13" fmla="*/ 1604 h 1604"/>
                  <a:gd name="T14" fmla="*/ 668 w 1675"/>
                  <a:gd name="T15" fmla="*/ 1440 h 1604"/>
                  <a:gd name="T16" fmla="*/ 764 w 1675"/>
                  <a:gd name="T17" fmla="*/ 1257 h 1604"/>
                  <a:gd name="T18" fmla="*/ 1097 w 1675"/>
                  <a:gd name="T19" fmla="*/ 1211 h 1604"/>
                  <a:gd name="T20" fmla="*/ 957 w 1675"/>
                  <a:gd name="T21" fmla="*/ 954 h 1604"/>
                  <a:gd name="T22" fmla="*/ 997 w 1675"/>
                  <a:gd name="T23" fmla="*/ 897 h 1604"/>
                  <a:gd name="T24" fmla="*/ 1675 w 1675"/>
                  <a:gd name="T25" fmla="*/ 643 h 1604"/>
                  <a:gd name="T26" fmla="*/ 1672 w 1675"/>
                  <a:gd name="T27" fmla="*/ 572 h 1604"/>
                  <a:gd name="T28" fmla="*/ 1464 w 1675"/>
                  <a:gd name="T29" fmla="*/ 361 h 1604"/>
                  <a:gd name="T30" fmla="*/ 1179 w 1675"/>
                  <a:gd name="T31" fmla="*/ 286 h 1604"/>
                  <a:gd name="T32" fmla="*/ 1139 w 1675"/>
                  <a:gd name="T33" fmla="*/ 222 h 1604"/>
                  <a:gd name="T34" fmla="*/ 1347 w 1675"/>
                  <a:gd name="T35" fmla="*/ 8 h 1604"/>
                  <a:gd name="T36" fmla="*/ 1129 w 1675"/>
                  <a:gd name="T37" fmla="*/ 65 h 1604"/>
                  <a:gd name="T38" fmla="*/ 757 w 1675"/>
                  <a:gd name="T39" fmla="*/ 0 h 1604"/>
                  <a:gd name="T40" fmla="*/ 539 w 1675"/>
                  <a:gd name="T41" fmla="*/ 208 h 1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75" h="1604">
                    <a:moveTo>
                      <a:pt x="539" y="208"/>
                    </a:moveTo>
                    <a:lnTo>
                      <a:pt x="171" y="272"/>
                    </a:lnTo>
                    <a:lnTo>
                      <a:pt x="114" y="411"/>
                    </a:lnTo>
                    <a:lnTo>
                      <a:pt x="82" y="629"/>
                    </a:lnTo>
                    <a:lnTo>
                      <a:pt x="0" y="750"/>
                    </a:lnTo>
                    <a:lnTo>
                      <a:pt x="29" y="900"/>
                    </a:lnTo>
                    <a:lnTo>
                      <a:pt x="436" y="1604"/>
                    </a:lnTo>
                    <a:lnTo>
                      <a:pt x="668" y="1440"/>
                    </a:lnTo>
                    <a:lnTo>
                      <a:pt x="764" y="1257"/>
                    </a:lnTo>
                    <a:lnTo>
                      <a:pt x="1097" y="1211"/>
                    </a:lnTo>
                    <a:lnTo>
                      <a:pt x="957" y="954"/>
                    </a:lnTo>
                    <a:lnTo>
                      <a:pt x="997" y="897"/>
                    </a:lnTo>
                    <a:lnTo>
                      <a:pt x="1675" y="643"/>
                    </a:lnTo>
                    <a:lnTo>
                      <a:pt x="1672" y="572"/>
                    </a:lnTo>
                    <a:lnTo>
                      <a:pt x="1464" y="361"/>
                    </a:lnTo>
                    <a:lnTo>
                      <a:pt x="1179" y="286"/>
                    </a:lnTo>
                    <a:lnTo>
                      <a:pt x="1139" y="222"/>
                    </a:lnTo>
                    <a:lnTo>
                      <a:pt x="1347" y="8"/>
                    </a:lnTo>
                    <a:lnTo>
                      <a:pt x="1129" y="65"/>
                    </a:lnTo>
                    <a:lnTo>
                      <a:pt x="757" y="0"/>
                    </a:lnTo>
                    <a:lnTo>
                      <a:pt x="539" y="2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4" name="Freeform 13">
                <a:extLst>
                  <a:ext uri="{FF2B5EF4-FFF2-40B4-BE49-F238E27FC236}">
                    <a16:creationId xmlns:a16="http://schemas.microsoft.com/office/drawing/2014/main" id="{FEA29BD6-8C88-BD40-8B43-D63FC7DFF1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5" y="2105"/>
                <a:ext cx="272" cy="262"/>
              </a:xfrm>
              <a:custGeom>
                <a:avLst/>
                <a:gdLst>
                  <a:gd name="T0" fmla="*/ 922 w 1358"/>
                  <a:gd name="T1" fmla="*/ 403 h 1310"/>
                  <a:gd name="T2" fmla="*/ 1004 w 1358"/>
                  <a:gd name="T3" fmla="*/ 282 h 1310"/>
                  <a:gd name="T4" fmla="*/ 1036 w 1358"/>
                  <a:gd name="T5" fmla="*/ 64 h 1310"/>
                  <a:gd name="T6" fmla="*/ 754 w 1358"/>
                  <a:gd name="T7" fmla="*/ 0 h 1310"/>
                  <a:gd name="T8" fmla="*/ 326 w 1358"/>
                  <a:gd name="T9" fmla="*/ 3 h 1310"/>
                  <a:gd name="T10" fmla="*/ 183 w 1358"/>
                  <a:gd name="T11" fmla="*/ 36 h 1310"/>
                  <a:gd name="T12" fmla="*/ 86 w 1358"/>
                  <a:gd name="T13" fmla="*/ 143 h 1310"/>
                  <a:gd name="T14" fmla="*/ 154 w 1358"/>
                  <a:gd name="T15" fmla="*/ 175 h 1310"/>
                  <a:gd name="T16" fmla="*/ 154 w 1358"/>
                  <a:gd name="T17" fmla="*/ 250 h 1310"/>
                  <a:gd name="T18" fmla="*/ 0 w 1358"/>
                  <a:gd name="T19" fmla="*/ 596 h 1310"/>
                  <a:gd name="T20" fmla="*/ 347 w 1358"/>
                  <a:gd name="T21" fmla="*/ 839 h 1310"/>
                  <a:gd name="T22" fmla="*/ 497 w 1358"/>
                  <a:gd name="T23" fmla="*/ 1093 h 1310"/>
                  <a:gd name="T24" fmla="*/ 643 w 1358"/>
                  <a:gd name="T25" fmla="*/ 1096 h 1310"/>
                  <a:gd name="T26" fmla="*/ 693 w 1358"/>
                  <a:gd name="T27" fmla="*/ 1310 h 1310"/>
                  <a:gd name="T28" fmla="*/ 1308 w 1358"/>
                  <a:gd name="T29" fmla="*/ 1310 h 1310"/>
                  <a:gd name="T30" fmla="*/ 1358 w 1358"/>
                  <a:gd name="T31" fmla="*/ 1257 h 1310"/>
                  <a:gd name="T32" fmla="*/ 951 w 1358"/>
                  <a:gd name="T33" fmla="*/ 553 h 1310"/>
                  <a:gd name="T34" fmla="*/ 922 w 1358"/>
                  <a:gd name="T35" fmla="*/ 403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58" h="1310">
                    <a:moveTo>
                      <a:pt x="922" y="403"/>
                    </a:moveTo>
                    <a:lnTo>
                      <a:pt x="1004" y="282"/>
                    </a:lnTo>
                    <a:lnTo>
                      <a:pt x="1036" y="64"/>
                    </a:lnTo>
                    <a:lnTo>
                      <a:pt x="754" y="0"/>
                    </a:lnTo>
                    <a:lnTo>
                      <a:pt x="326" y="3"/>
                    </a:lnTo>
                    <a:lnTo>
                      <a:pt x="183" y="36"/>
                    </a:lnTo>
                    <a:lnTo>
                      <a:pt x="86" y="143"/>
                    </a:lnTo>
                    <a:lnTo>
                      <a:pt x="154" y="175"/>
                    </a:lnTo>
                    <a:lnTo>
                      <a:pt x="154" y="250"/>
                    </a:lnTo>
                    <a:lnTo>
                      <a:pt x="0" y="596"/>
                    </a:lnTo>
                    <a:lnTo>
                      <a:pt x="347" y="839"/>
                    </a:lnTo>
                    <a:lnTo>
                      <a:pt x="497" y="1093"/>
                    </a:lnTo>
                    <a:lnTo>
                      <a:pt x="643" y="1096"/>
                    </a:lnTo>
                    <a:lnTo>
                      <a:pt x="693" y="1310"/>
                    </a:lnTo>
                    <a:lnTo>
                      <a:pt x="1308" y="1310"/>
                    </a:lnTo>
                    <a:lnTo>
                      <a:pt x="1358" y="1257"/>
                    </a:lnTo>
                    <a:lnTo>
                      <a:pt x="951" y="553"/>
                    </a:lnTo>
                    <a:lnTo>
                      <a:pt x="922" y="4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5" name="Freeform 14">
                <a:extLst>
                  <a:ext uri="{FF2B5EF4-FFF2-40B4-BE49-F238E27FC236}">
                    <a16:creationId xmlns:a16="http://schemas.microsoft.com/office/drawing/2014/main" id="{58885A6A-2AED-691C-2809-3C239129F9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" y="2367"/>
                <a:ext cx="203" cy="183"/>
              </a:xfrm>
              <a:custGeom>
                <a:avLst/>
                <a:gdLst>
                  <a:gd name="T0" fmla="*/ 160 w 1018"/>
                  <a:gd name="T1" fmla="*/ 0 h 911"/>
                  <a:gd name="T2" fmla="*/ 182 w 1018"/>
                  <a:gd name="T3" fmla="*/ 432 h 911"/>
                  <a:gd name="T4" fmla="*/ 0 w 1018"/>
                  <a:gd name="T5" fmla="*/ 532 h 911"/>
                  <a:gd name="T6" fmla="*/ 0 w 1018"/>
                  <a:gd name="T7" fmla="*/ 607 h 911"/>
                  <a:gd name="T8" fmla="*/ 43 w 1018"/>
                  <a:gd name="T9" fmla="*/ 807 h 911"/>
                  <a:gd name="T10" fmla="*/ 364 w 1018"/>
                  <a:gd name="T11" fmla="*/ 911 h 911"/>
                  <a:gd name="T12" fmla="*/ 568 w 1018"/>
                  <a:gd name="T13" fmla="*/ 907 h 911"/>
                  <a:gd name="T14" fmla="*/ 882 w 1018"/>
                  <a:gd name="T15" fmla="*/ 661 h 911"/>
                  <a:gd name="T16" fmla="*/ 1010 w 1018"/>
                  <a:gd name="T17" fmla="*/ 629 h 911"/>
                  <a:gd name="T18" fmla="*/ 1018 w 1018"/>
                  <a:gd name="T19" fmla="*/ 447 h 911"/>
                  <a:gd name="T20" fmla="*/ 775 w 1018"/>
                  <a:gd name="T21" fmla="*/ 0 h 911"/>
                  <a:gd name="T22" fmla="*/ 160 w 1018"/>
                  <a:gd name="T23" fmla="*/ 0 h 9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8" h="911">
                    <a:moveTo>
                      <a:pt x="160" y="0"/>
                    </a:moveTo>
                    <a:lnTo>
                      <a:pt x="182" y="432"/>
                    </a:lnTo>
                    <a:lnTo>
                      <a:pt x="0" y="532"/>
                    </a:lnTo>
                    <a:lnTo>
                      <a:pt x="0" y="607"/>
                    </a:lnTo>
                    <a:lnTo>
                      <a:pt x="43" y="807"/>
                    </a:lnTo>
                    <a:lnTo>
                      <a:pt x="364" y="911"/>
                    </a:lnTo>
                    <a:lnTo>
                      <a:pt x="568" y="907"/>
                    </a:lnTo>
                    <a:lnTo>
                      <a:pt x="882" y="661"/>
                    </a:lnTo>
                    <a:lnTo>
                      <a:pt x="1010" y="629"/>
                    </a:lnTo>
                    <a:lnTo>
                      <a:pt x="1018" y="447"/>
                    </a:lnTo>
                    <a:lnTo>
                      <a:pt x="775" y="0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6" name="Freeform 15">
                <a:extLst>
                  <a:ext uri="{FF2B5EF4-FFF2-40B4-BE49-F238E27FC236}">
                    <a16:creationId xmlns:a16="http://schemas.microsoft.com/office/drawing/2014/main" id="{E9B0F05D-E531-A843-0A63-64AC8B41E5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0" y="2225"/>
                <a:ext cx="208" cy="264"/>
              </a:xfrm>
              <a:custGeom>
                <a:avLst/>
                <a:gdLst>
                  <a:gd name="T0" fmla="*/ 1040 w 1040"/>
                  <a:gd name="T1" fmla="*/ 1146 h 1321"/>
                  <a:gd name="T2" fmla="*/ 1018 w 1040"/>
                  <a:gd name="T3" fmla="*/ 714 h 1321"/>
                  <a:gd name="T4" fmla="*/ 968 w 1040"/>
                  <a:gd name="T5" fmla="*/ 500 h 1321"/>
                  <a:gd name="T6" fmla="*/ 822 w 1040"/>
                  <a:gd name="T7" fmla="*/ 497 h 1321"/>
                  <a:gd name="T8" fmla="*/ 672 w 1040"/>
                  <a:gd name="T9" fmla="*/ 243 h 1321"/>
                  <a:gd name="T10" fmla="*/ 325 w 1040"/>
                  <a:gd name="T11" fmla="*/ 0 h 1321"/>
                  <a:gd name="T12" fmla="*/ 208 w 1040"/>
                  <a:gd name="T13" fmla="*/ 193 h 1321"/>
                  <a:gd name="T14" fmla="*/ 68 w 1040"/>
                  <a:gd name="T15" fmla="*/ 247 h 1321"/>
                  <a:gd name="T16" fmla="*/ 136 w 1040"/>
                  <a:gd name="T17" fmla="*/ 600 h 1321"/>
                  <a:gd name="T18" fmla="*/ 0 w 1040"/>
                  <a:gd name="T19" fmla="*/ 757 h 1321"/>
                  <a:gd name="T20" fmla="*/ 100 w 1040"/>
                  <a:gd name="T21" fmla="*/ 1032 h 1321"/>
                  <a:gd name="T22" fmla="*/ 318 w 1040"/>
                  <a:gd name="T23" fmla="*/ 968 h 1321"/>
                  <a:gd name="T24" fmla="*/ 511 w 1040"/>
                  <a:gd name="T25" fmla="*/ 1079 h 1321"/>
                  <a:gd name="T26" fmla="*/ 711 w 1040"/>
                  <a:gd name="T27" fmla="*/ 1300 h 1321"/>
                  <a:gd name="T28" fmla="*/ 858 w 1040"/>
                  <a:gd name="T29" fmla="*/ 1321 h 1321"/>
                  <a:gd name="T30" fmla="*/ 858 w 1040"/>
                  <a:gd name="T31" fmla="*/ 1246 h 1321"/>
                  <a:gd name="T32" fmla="*/ 1040 w 1040"/>
                  <a:gd name="T33" fmla="*/ 1146 h 1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40" h="1321">
                    <a:moveTo>
                      <a:pt x="1040" y="1146"/>
                    </a:moveTo>
                    <a:lnTo>
                      <a:pt x="1018" y="714"/>
                    </a:lnTo>
                    <a:lnTo>
                      <a:pt x="968" y="500"/>
                    </a:lnTo>
                    <a:lnTo>
                      <a:pt x="822" y="497"/>
                    </a:lnTo>
                    <a:lnTo>
                      <a:pt x="672" y="243"/>
                    </a:lnTo>
                    <a:lnTo>
                      <a:pt x="325" y="0"/>
                    </a:lnTo>
                    <a:lnTo>
                      <a:pt x="208" y="193"/>
                    </a:lnTo>
                    <a:lnTo>
                      <a:pt x="68" y="247"/>
                    </a:lnTo>
                    <a:lnTo>
                      <a:pt x="136" y="600"/>
                    </a:lnTo>
                    <a:lnTo>
                      <a:pt x="0" y="757"/>
                    </a:lnTo>
                    <a:lnTo>
                      <a:pt x="100" y="1032"/>
                    </a:lnTo>
                    <a:lnTo>
                      <a:pt x="318" y="968"/>
                    </a:lnTo>
                    <a:lnTo>
                      <a:pt x="511" y="1079"/>
                    </a:lnTo>
                    <a:lnTo>
                      <a:pt x="711" y="1300"/>
                    </a:lnTo>
                    <a:lnTo>
                      <a:pt x="858" y="1321"/>
                    </a:lnTo>
                    <a:lnTo>
                      <a:pt x="858" y="1246"/>
                    </a:lnTo>
                    <a:lnTo>
                      <a:pt x="1040" y="11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7" name="Freeform 16">
                <a:extLst>
                  <a:ext uri="{FF2B5EF4-FFF2-40B4-BE49-F238E27FC236}">
                    <a16:creationId xmlns:a16="http://schemas.microsoft.com/office/drawing/2014/main" id="{AA83322B-4878-38FE-DECA-0A0B26F269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0" y="2550"/>
                <a:ext cx="220" cy="219"/>
              </a:xfrm>
              <a:custGeom>
                <a:avLst/>
                <a:gdLst>
                  <a:gd name="T0" fmla="*/ 1101 w 1101"/>
                  <a:gd name="T1" fmla="*/ 682 h 1093"/>
                  <a:gd name="T2" fmla="*/ 954 w 1101"/>
                  <a:gd name="T3" fmla="*/ 347 h 1093"/>
                  <a:gd name="T4" fmla="*/ 672 w 1101"/>
                  <a:gd name="T5" fmla="*/ 11 h 1093"/>
                  <a:gd name="T6" fmla="*/ 529 w 1101"/>
                  <a:gd name="T7" fmla="*/ 0 h 1093"/>
                  <a:gd name="T8" fmla="*/ 0 w 1101"/>
                  <a:gd name="T9" fmla="*/ 379 h 1093"/>
                  <a:gd name="T10" fmla="*/ 351 w 1101"/>
                  <a:gd name="T11" fmla="*/ 1079 h 1093"/>
                  <a:gd name="T12" fmla="*/ 372 w 1101"/>
                  <a:gd name="T13" fmla="*/ 1093 h 1093"/>
                  <a:gd name="T14" fmla="*/ 654 w 1101"/>
                  <a:gd name="T15" fmla="*/ 922 h 1093"/>
                  <a:gd name="T16" fmla="*/ 893 w 1101"/>
                  <a:gd name="T17" fmla="*/ 815 h 1093"/>
                  <a:gd name="T18" fmla="*/ 1097 w 1101"/>
                  <a:gd name="T19" fmla="*/ 825 h 1093"/>
                  <a:gd name="T20" fmla="*/ 1101 w 1101"/>
                  <a:gd name="T21" fmla="*/ 682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01" h="1093">
                    <a:moveTo>
                      <a:pt x="1101" y="682"/>
                    </a:moveTo>
                    <a:lnTo>
                      <a:pt x="954" y="347"/>
                    </a:lnTo>
                    <a:lnTo>
                      <a:pt x="672" y="11"/>
                    </a:lnTo>
                    <a:lnTo>
                      <a:pt x="529" y="0"/>
                    </a:lnTo>
                    <a:lnTo>
                      <a:pt x="0" y="379"/>
                    </a:lnTo>
                    <a:lnTo>
                      <a:pt x="351" y="1079"/>
                    </a:lnTo>
                    <a:lnTo>
                      <a:pt x="372" y="1093"/>
                    </a:lnTo>
                    <a:lnTo>
                      <a:pt x="654" y="922"/>
                    </a:lnTo>
                    <a:lnTo>
                      <a:pt x="893" y="815"/>
                    </a:lnTo>
                    <a:lnTo>
                      <a:pt x="1097" y="825"/>
                    </a:lnTo>
                    <a:lnTo>
                      <a:pt x="1101" y="6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8" name="Freeform 17">
                <a:extLst>
                  <a:ext uri="{FF2B5EF4-FFF2-40B4-BE49-F238E27FC236}">
                    <a16:creationId xmlns:a16="http://schemas.microsoft.com/office/drawing/2014/main" id="{822B2389-6CE4-103D-EC7D-5FCE2C7929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4" y="2955"/>
                <a:ext cx="148" cy="193"/>
              </a:xfrm>
              <a:custGeom>
                <a:avLst/>
                <a:gdLst>
                  <a:gd name="T0" fmla="*/ 654 w 739"/>
                  <a:gd name="T1" fmla="*/ 964 h 964"/>
                  <a:gd name="T2" fmla="*/ 739 w 739"/>
                  <a:gd name="T3" fmla="*/ 561 h 964"/>
                  <a:gd name="T4" fmla="*/ 736 w 739"/>
                  <a:gd name="T5" fmla="*/ 421 h 964"/>
                  <a:gd name="T6" fmla="*/ 507 w 739"/>
                  <a:gd name="T7" fmla="*/ 421 h 964"/>
                  <a:gd name="T8" fmla="*/ 607 w 739"/>
                  <a:gd name="T9" fmla="*/ 293 h 964"/>
                  <a:gd name="T10" fmla="*/ 332 w 739"/>
                  <a:gd name="T11" fmla="*/ 211 h 964"/>
                  <a:gd name="T12" fmla="*/ 386 w 739"/>
                  <a:gd name="T13" fmla="*/ 0 h 964"/>
                  <a:gd name="T14" fmla="*/ 186 w 739"/>
                  <a:gd name="T15" fmla="*/ 32 h 964"/>
                  <a:gd name="T16" fmla="*/ 0 w 739"/>
                  <a:gd name="T17" fmla="*/ 47 h 964"/>
                  <a:gd name="T18" fmla="*/ 0 w 739"/>
                  <a:gd name="T19" fmla="*/ 275 h 964"/>
                  <a:gd name="T20" fmla="*/ 114 w 739"/>
                  <a:gd name="T21" fmla="*/ 636 h 964"/>
                  <a:gd name="T22" fmla="*/ 82 w 739"/>
                  <a:gd name="T23" fmla="*/ 786 h 964"/>
                  <a:gd name="T24" fmla="*/ 225 w 739"/>
                  <a:gd name="T25" fmla="*/ 782 h 964"/>
                  <a:gd name="T26" fmla="*/ 443 w 739"/>
                  <a:gd name="T27" fmla="*/ 946 h 964"/>
                  <a:gd name="T28" fmla="*/ 654 w 739"/>
                  <a:gd name="T29" fmla="*/ 964 h 9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9" h="964">
                    <a:moveTo>
                      <a:pt x="654" y="964"/>
                    </a:moveTo>
                    <a:lnTo>
                      <a:pt x="739" y="561"/>
                    </a:lnTo>
                    <a:lnTo>
                      <a:pt x="736" y="421"/>
                    </a:lnTo>
                    <a:lnTo>
                      <a:pt x="507" y="421"/>
                    </a:lnTo>
                    <a:lnTo>
                      <a:pt x="607" y="293"/>
                    </a:lnTo>
                    <a:lnTo>
                      <a:pt x="332" y="211"/>
                    </a:lnTo>
                    <a:lnTo>
                      <a:pt x="386" y="0"/>
                    </a:lnTo>
                    <a:lnTo>
                      <a:pt x="186" y="32"/>
                    </a:lnTo>
                    <a:lnTo>
                      <a:pt x="0" y="47"/>
                    </a:lnTo>
                    <a:lnTo>
                      <a:pt x="0" y="275"/>
                    </a:lnTo>
                    <a:lnTo>
                      <a:pt x="114" y="636"/>
                    </a:lnTo>
                    <a:lnTo>
                      <a:pt x="82" y="786"/>
                    </a:lnTo>
                    <a:lnTo>
                      <a:pt x="225" y="782"/>
                    </a:lnTo>
                    <a:lnTo>
                      <a:pt x="443" y="946"/>
                    </a:lnTo>
                    <a:lnTo>
                      <a:pt x="654" y="9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29" name="Freeform 18">
                <a:extLst>
                  <a:ext uri="{FF2B5EF4-FFF2-40B4-BE49-F238E27FC236}">
                    <a16:creationId xmlns:a16="http://schemas.microsoft.com/office/drawing/2014/main" id="{CD560179-2253-C130-98D0-A55092F2E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41"/>
                <a:ext cx="220" cy="288"/>
              </a:xfrm>
              <a:custGeom>
                <a:avLst/>
                <a:gdLst>
                  <a:gd name="T0" fmla="*/ 1104 w 1104"/>
                  <a:gd name="T1" fmla="*/ 200 h 1439"/>
                  <a:gd name="T2" fmla="*/ 889 w 1104"/>
                  <a:gd name="T3" fmla="*/ 182 h 1439"/>
                  <a:gd name="T4" fmla="*/ 721 w 1104"/>
                  <a:gd name="T5" fmla="*/ 50 h 1439"/>
                  <a:gd name="T6" fmla="*/ 511 w 1104"/>
                  <a:gd name="T7" fmla="*/ 42 h 1439"/>
                  <a:gd name="T8" fmla="*/ 479 w 1104"/>
                  <a:gd name="T9" fmla="*/ 0 h 1439"/>
                  <a:gd name="T10" fmla="*/ 382 w 1104"/>
                  <a:gd name="T11" fmla="*/ 35 h 1439"/>
                  <a:gd name="T12" fmla="*/ 332 w 1104"/>
                  <a:gd name="T13" fmla="*/ 392 h 1439"/>
                  <a:gd name="T14" fmla="*/ 29 w 1104"/>
                  <a:gd name="T15" fmla="*/ 614 h 1439"/>
                  <a:gd name="T16" fmla="*/ 0 w 1104"/>
                  <a:gd name="T17" fmla="*/ 839 h 1439"/>
                  <a:gd name="T18" fmla="*/ 125 w 1104"/>
                  <a:gd name="T19" fmla="*/ 1017 h 1439"/>
                  <a:gd name="T20" fmla="*/ 471 w 1104"/>
                  <a:gd name="T21" fmla="*/ 1053 h 1439"/>
                  <a:gd name="T22" fmla="*/ 500 w 1104"/>
                  <a:gd name="T23" fmla="*/ 1196 h 1439"/>
                  <a:gd name="T24" fmla="*/ 836 w 1104"/>
                  <a:gd name="T25" fmla="*/ 1439 h 1439"/>
                  <a:gd name="T26" fmla="*/ 954 w 1104"/>
                  <a:gd name="T27" fmla="*/ 1439 h 1439"/>
                  <a:gd name="T28" fmla="*/ 997 w 1104"/>
                  <a:gd name="T29" fmla="*/ 1328 h 1439"/>
                  <a:gd name="T30" fmla="*/ 825 w 1104"/>
                  <a:gd name="T31" fmla="*/ 1010 h 1439"/>
                  <a:gd name="T32" fmla="*/ 821 w 1104"/>
                  <a:gd name="T33" fmla="*/ 732 h 1439"/>
                  <a:gd name="T34" fmla="*/ 1011 w 1104"/>
                  <a:gd name="T35" fmla="*/ 614 h 1439"/>
                  <a:gd name="T36" fmla="*/ 968 w 1104"/>
                  <a:gd name="T37" fmla="*/ 503 h 1439"/>
                  <a:gd name="T38" fmla="*/ 1104 w 1104"/>
                  <a:gd name="T39" fmla="*/ 200 h 1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04" h="1439">
                    <a:moveTo>
                      <a:pt x="1104" y="200"/>
                    </a:moveTo>
                    <a:lnTo>
                      <a:pt x="889" y="182"/>
                    </a:lnTo>
                    <a:lnTo>
                      <a:pt x="721" y="50"/>
                    </a:lnTo>
                    <a:lnTo>
                      <a:pt x="511" y="42"/>
                    </a:lnTo>
                    <a:lnTo>
                      <a:pt x="479" y="0"/>
                    </a:lnTo>
                    <a:lnTo>
                      <a:pt x="382" y="35"/>
                    </a:lnTo>
                    <a:lnTo>
                      <a:pt x="332" y="392"/>
                    </a:lnTo>
                    <a:lnTo>
                      <a:pt x="29" y="614"/>
                    </a:lnTo>
                    <a:lnTo>
                      <a:pt x="0" y="839"/>
                    </a:lnTo>
                    <a:lnTo>
                      <a:pt x="125" y="1017"/>
                    </a:lnTo>
                    <a:lnTo>
                      <a:pt x="471" y="1053"/>
                    </a:lnTo>
                    <a:lnTo>
                      <a:pt x="500" y="1196"/>
                    </a:lnTo>
                    <a:lnTo>
                      <a:pt x="836" y="1439"/>
                    </a:lnTo>
                    <a:lnTo>
                      <a:pt x="954" y="1439"/>
                    </a:lnTo>
                    <a:lnTo>
                      <a:pt x="997" y="1328"/>
                    </a:lnTo>
                    <a:lnTo>
                      <a:pt x="825" y="1010"/>
                    </a:lnTo>
                    <a:lnTo>
                      <a:pt x="821" y="732"/>
                    </a:lnTo>
                    <a:lnTo>
                      <a:pt x="1011" y="614"/>
                    </a:lnTo>
                    <a:lnTo>
                      <a:pt x="968" y="503"/>
                    </a:lnTo>
                    <a:lnTo>
                      <a:pt x="1104" y="2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0" name="Freeform 19">
                <a:extLst>
                  <a:ext uri="{FF2B5EF4-FFF2-40B4-BE49-F238E27FC236}">
                    <a16:creationId xmlns:a16="http://schemas.microsoft.com/office/drawing/2014/main" id="{E72C0A85-4ACB-DE0A-3DE4-729AF8D5DC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3" y="164"/>
                <a:ext cx="103" cy="142"/>
              </a:xfrm>
              <a:custGeom>
                <a:avLst/>
                <a:gdLst>
                  <a:gd name="T0" fmla="*/ 190 w 518"/>
                  <a:gd name="T1" fmla="*/ 0 h 714"/>
                  <a:gd name="T2" fmla="*/ 0 w 518"/>
                  <a:gd name="T3" fmla="*/ 118 h 714"/>
                  <a:gd name="T4" fmla="*/ 4 w 518"/>
                  <a:gd name="T5" fmla="*/ 396 h 714"/>
                  <a:gd name="T6" fmla="*/ 176 w 518"/>
                  <a:gd name="T7" fmla="*/ 714 h 714"/>
                  <a:gd name="T8" fmla="*/ 354 w 518"/>
                  <a:gd name="T9" fmla="*/ 625 h 714"/>
                  <a:gd name="T10" fmla="*/ 518 w 518"/>
                  <a:gd name="T11" fmla="*/ 396 h 714"/>
                  <a:gd name="T12" fmla="*/ 318 w 518"/>
                  <a:gd name="T13" fmla="*/ 75 h 714"/>
                  <a:gd name="T14" fmla="*/ 190 w 518"/>
                  <a:gd name="T15" fmla="*/ 0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8" h="714">
                    <a:moveTo>
                      <a:pt x="190" y="0"/>
                    </a:moveTo>
                    <a:lnTo>
                      <a:pt x="0" y="118"/>
                    </a:lnTo>
                    <a:lnTo>
                      <a:pt x="4" y="396"/>
                    </a:lnTo>
                    <a:lnTo>
                      <a:pt x="176" y="714"/>
                    </a:lnTo>
                    <a:lnTo>
                      <a:pt x="354" y="625"/>
                    </a:lnTo>
                    <a:lnTo>
                      <a:pt x="518" y="396"/>
                    </a:lnTo>
                    <a:lnTo>
                      <a:pt x="318" y="75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1" name="Freeform 20">
                <a:extLst>
                  <a:ext uri="{FF2B5EF4-FFF2-40B4-BE49-F238E27FC236}">
                    <a16:creationId xmlns:a16="http://schemas.microsoft.com/office/drawing/2014/main" id="{4D96ABEE-4038-2E42-E2A7-A1C6426D1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3" y="243"/>
                <a:ext cx="148" cy="214"/>
              </a:xfrm>
              <a:custGeom>
                <a:avLst/>
                <a:gdLst>
                  <a:gd name="T0" fmla="*/ 608 w 743"/>
                  <a:gd name="T1" fmla="*/ 386 h 1071"/>
                  <a:gd name="T2" fmla="*/ 743 w 743"/>
                  <a:gd name="T3" fmla="*/ 332 h 1071"/>
                  <a:gd name="T4" fmla="*/ 743 w 743"/>
                  <a:gd name="T5" fmla="*/ 264 h 1071"/>
                  <a:gd name="T6" fmla="*/ 604 w 743"/>
                  <a:gd name="T7" fmla="*/ 129 h 1071"/>
                  <a:gd name="T8" fmla="*/ 618 w 743"/>
                  <a:gd name="T9" fmla="*/ 0 h 1071"/>
                  <a:gd name="T10" fmla="*/ 454 w 743"/>
                  <a:gd name="T11" fmla="*/ 229 h 1071"/>
                  <a:gd name="T12" fmla="*/ 276 w 743"/>
                  <a:gd name="T13" fmla="*/ 318 h 1071"/>
                  <a:gd name="T14" fmla="*/ 233 w 743"/>
                  <a:gd name="T15" fmla="*/ 429 h 1071"/>
                  <a:gd name="T16" fmla="*/ 115 w 743"/>
                  <a:gd name="T17" fmla="*/ 429 h 1071"/>
                  <a:gd name="T18" fmla="*/ 165 w 743"/>
                  <a:gd name="T19" fmla="*/ 482 h 1071"/>
                  <a:gd name="T20" fmla="*/ 176 w 743"/>
                  <a:gd name="T21" fmla="*/ 754 h 1071"/>
                  <a:gd name="T22" fmla="*/ 0 w 743"/>
                  <a:gd name="T23" fmla="*/ 1036 h 1071"/>
                  <a:gd name="T24" fmla="*/ 75 w 743"/>
                  <a:gd name="T25" fmla="*/ 1071 h 1071"/>
                  <a:gd name="T26" fmla="*/ 286 w 743"/>
                  <a:gd name="T27" fmla="*/ 1046 h 1071"/>
                  <a:gd name="T28" fmla="*/ 354 w 743"/>
                  <a:gd name="T29" fmla="*/ 914 h 1071"/>
                  <a:gd name="T30" fmla="*/ 361 w 743"/>
                  <a:gd name="T31" fmla="*/ 779 h 1071"/>
                  <a:gd name="T32" fmla="*/ 547 w 743"/>
                  <a:gd name="T33" fmla="*/ 668 h 1071"/>
                  <a:gd name="T34" fmla="*/ 608 w 743"/>
                  <a:gd name="T35" fmla="*/ 386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43" h="1071">
                    <a:moveTo>
                      <a:pt x="608" y="386"/>
                    </a:moveTo>
                    <a:lnTo>
                      <a:pt x="743" y="332"/>
                    </a:lnTo>
                    <a:lnTo>
                      <a:pt x="743" y="264"/>
                    </a:lnTo>
                    <a:lnTo>
                      <a:pt x="604" y="129"/>
                    </a:lnTo>
                    <a:lnTo>
                      <a:pt x="618" y="0"/>
                    </a:lnTo>
                    <a:lnTo>
                      <a:pt x="454" y="229"/>
                    </a:lnTo>
                    <a:lnTo>
                      <a:pt x="276" y="318"/>
                    </a:lnTo>
                    <a:lnTo>
                      <a:pt x="233" y="429"/>
                    </a:lnTo>
                    <a:lnTo>
                      <a:pt x="115" y="429"/>
                    </a:lnTo>
                    <a:lnTo>
                      <a:pt x="165" y="482"/>
                    </a:lnTo>
                    <a:lnTo>
                      <a:pt x="176" y="754"/>
                    </a:lnTo>
                    <a:lnTo>
                      <a:pt x="0" y="1036"/>
                    </a:lnTo>
                    <a:lnTo>
                      <a:pt x="75" y="1071"/>
                    </a:lnTo>
                    <a:lnTo>
                      <a:pt x="286" y="1046"/>
                    </a:lnTo>
                    <a:lnTo>
                      <a:pt x="354" y="914"/>
                    </a:lnTo>
                    <a:lnTo>
                      <a:pt x="361" y="779"/>
                    </a:lnTo>
                    <a:lnTo>
                      <a:pt x="547" y="668"/>
                    </a:lnTo>
                    <a:lnTo>
                      <a:pt x="608" y="3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2" name="Freeform 21">
                <a:extLst>
                  <a:ext uri="{FF2B5EF4-FFF2-40B4-BE49-F238E27FC236}">
                    <a16:creationId xmlns:a16="http://schemas.microsoft.com/office/drawing/2014/main" id="{29DD90EE-9CC6-6E7D-B00C-05CA26533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6" y="426"/>
                <a:ext cx="200" cy="131"/>
              </a:xfrm>
              <a:custGeom>
                <a:avLst/>
                <a:gdLst>
                  <a:gd name="T0" fmla="*/ 336 w 997"/>
                  <a:gd name="T1" fmla="*/ 0 h 657"/>
                  <a:gd name="T2" fmla="*/ 268 w 997"/>
                  <a:gd name="T3" fmla="*/ 132 h 657"/>
                  <a:gd name="T4" fmla="*/ 57 w 997"/>
                  <a:gd name="T5" fmla="*/ 157 h 657"/>
                  <a:gd name="T6" fmla="*/ 0 w 997"/>
                  <a:gd name="T7" fmla="*/ 364 h 657"/>
                  <a:gd name="T8" fmla="*/ 275 w 997"/>
                  <a:gd name="T9" fmla="*/ 436 h 657"/>
                  <a:gd name="T10" fmla="*/ 493 w 997"/>
                  <a:gd name="T11" fmla="*/ 636 h 657"/>
                  <a:gd name="T12" fmla="*/ 658 w 997"/>
                  <a:gd name="T13" fmla="*/ 532 h 657"/>
                  <a:gd name="T14" fmla="*/ 790 w 997"/>
                  <a:gd name="T15" fmla="*/ 657 h 657"/>
                  <a:gd name="T16" fmla="*/ 997 w 997"/>
                  <a:gd name="T17" fmla="*/ 564 h 657"/>
                  <a:gd name="T18" fmla="*/ 972 w 997"/>
                  <a:gd name="T19" fmla="*/ 439 h 657"/>
                  <a:gd name="T20" fmla="*/ 847 w 997"/>
                  <a:gd name="T21" fmla="*/ 304 h 657"/>
                  <a:gd name="T22" fmla="*/ 458 w 997"/>
                  <a:gd name="T23" fmla="*/ 161 h 657"/>
                  <a:gd name="T24" fmla="*/ 336 w 997"/>
                  <a:gd name="T25" fmla="*/ 0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7" h="657">
                    <a:moveTo>
                      <a:pt x="336" y="0"/>
                    </a:moveTo>
                    <a:lnTo>
                      <a:pt x="268" y="132"/>
                    </a:lnTo>
                    <a:lnTo>
                      <a:pt x="57" y="157"/>
                    </a:lnTo>
                    <a:lnTo>
                      <a:pt x="0" y="364"/>
                    </a:lnTo>
                    <a:lnTo>
                      <a:pt x="275" y="436"/>
                    </a:lnTo>
                    <a:lnTo>
                      <a:pt x="493" y="636"/>
                    </a:lnTo>
                    <a:lnTo>
                      <a:pt x="658" y="532"/>
                    </a:lnTo>
                    <a:lnTo>
                      <a:pt x="790" y="657"/>
                    </a:lnTo>
                    <a:lnTo>
                      <a:pt x="997" y="564"/>
                    </a:lnTo>
                    <a:lnTo>
                      <a:pt x="972" y="439"/>
                    </a:lnTo>
                    <a:lnTo>
                      <a:pt x="847" y="304"/>
                    </a:lnTo>
                    <a:lnTo>
                      <a:pt x="458" y="161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3" name="Freeform 22">
                <a:extLst>
                  <a:ext uri="{FF2B5EF4-FFF2-40B4-BE49-F238E27FC236}">
                    <a16:creationId xmlns:a16="http://schemas.microsoft.com/office/drawing/2014/main" id="{E75AD667-44D0-2FE8-1311-4AE00012CE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6" y="244"/>
                <a:ext cx="232" cy="164"/>
              </a:xfrm>
              <a:custGeom>
                <a:avLst/>
                <a:gdLst>
                  <a:gd name="T0" fmla="*/ 1161 w 1161"/>
                  <a:gd name="T1" fmla="*/ 747 h 818"/>
                  <a:gd name="T2" fmla="*/ 1150 w 1161"/>
                  <a:gd name="T3" fmla="*/ 475 h 818"/>
                  <a:gd name="T4" fmla="*/ 1100 w 1161"/>
                  <a:gd name="T5" fmla="*/ 422 h 818"/>
                  <a:gd name="T6" fmla="*/ 764 w 1161"/>
                  <a:gd name="T7" fmla="*/ 179 h 818"/>
                  <a:gd name="T8" fmla="*/ 735 w 1161"/>
                  <a:gd name="T9" fmla="*/ 36 h 818"/>
                  <a:gd name="T10" fmla="*/ 389 w 1161"/>
                  <a:gd name="T11" fmla="*/ 0 h 818"/>
                  <a:gd name="T12" fmla="*/ 96 w 1161"/>
                  <a:gd name="T13" fmla="*/ 200 h 818"/>
                  <a:gd name="T14" fmla="*/ 0 w 1161"/>
                  <a:gd name="T15" fmla="*/ 304 h 818"/>
                  <a:gd name="T16" fmla="*/ 21 w 1161"/>
                  <a:gd name="T17" fmla="*/ 586 h 818"/>
                  <a:gd name="T18" fmla="*/ 43 w 1161"/>
                  <a:gd name="T19" fmla="*/ 654 h 818"/>
                  <a:gd name="T20" fmla="*/ 182 w 1161"/>
                  <a:gd name="T21" fmla="*/ 689 h 818"/>
                  <a:gd name="T22" fmla="*/ 239 w 1161"/>
                  <a:gd name="T23" fmla="*/ 643 h 818"/>
                  <a:gd name="T24" fmla="*/ 414 w 1161"/>
                  <a:gd name="T25" fmla="*/ 782 h 818"/>
                  <a:gd name="T26" fmla="*/ 560 w 1161"/>
                  <a:gd name="T27" fmla="*/ 818 h 818"/>
                  <a:gd name="T28" fmla="*/ 1161 w 1161"/>
                  <a:gd name="T29" fmla="*/ 747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61" h="818">
                    <a:moveTo>
                      <a:pt x="1161" y="747"/>
                    </a:moveTo>
                    <a:lnTo>
                      <a:pt x="1150" y="475"/>
                    </a:lnTo>
                    <a:lnTo>
                      <a:pt x="1100" y="422"/>
                    </a:lnTo>
                    <a:lnTo>
                      <a:pt x="764" y="179"/>
                    </a:lnTo>
                    <a:lnTo>
                      <a:pt x="735" y="36"/>
                    </a:lnTo>
                    <a:lnTo>
                      <a:pt x="389" y="0"/>
                    </a:lnTo>
                    <a:lnTo>
                      <a:pt x="96" y="200"/>
                    </a:lnTo>
                    <a:lnTo>
                      <a:pt x="0" y="304"/>
                    </a:lnTo>
                    <a:lnTo>
                      <a:pt x="21" y="586"/>
                    </a:lnTo>
                    <a:lnTo>
                      <a:pt x="43" y="654"/>
                    </a:lnTo>
                    <a:lnTo>
                      <a:pt x="182" y="689"/>
                    </a:lnTo>
                    <a:lnTo>
                      <a:pt x="239" y="643"/>
                    </a:lnTo>
                    <a:lnTo>
                      <a:pt x="414" y="782"/>
                    </a:lnTo>
                    <a:lnTo>
                      <a:pt x="560" y="818"/>
                    </a:lnTo>
                    <a:lnTo>
                      <a:pt x="1161" y="7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4" name="Freeform 23">
                <a:extLst>
                  <a:ext uri="{FF2B5EF4-FFF2-40B4-BE49-F238E27FC236}">
                    <a16:creationId xmlns:a16="http://schemas.microsoft.com/office/drawing/2014/main" id="{19D03EF6-2BE2-30F8-E7BB-0673613AD7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538"/>
                <a:ext cx="112" cy="176"/>
              </a:xfrm>
              <a:custGeom>
                <a:avLst/>
                <a:gdLst>
                  <a:gd name="T0" fmla="*/ 339 w 560"/>
                  <a:gd name="T1" fmla="*/ 0 h 879"/>
                  <a:gd name="T2" fmla="*/ 132 w 560"/>
                  <a:gd name="T3" fmla="*/ 93 h 879"/>
                  <a:gd name="T4" fmla="*/ 164 w 560"/>
                  <a:gd name="T5" fmla="*/ 300 h 879"/>
                  <a:gd name="T6" fmla="*/ 0 w 560"/>
                  <a:gd name="T7" fmla="*/ 829 h 879"/>
                  <a:gd name="T8" fmla="*/ 53 w 560"/>
                  <a:gd name="T9" fmla="*/ 879 h 879"/>
                  <a:gd name="T10" fmla="*/ 185 w 560"/>
                  <a:gd name="T11" fmla="*/ 822 h 879"/>
                  <a:gd name="T12" fmla="*/ 346 w 560"/>
                  <a:gd name="T13" fmla="*/ 486 h 879"/>
                  <a:gd name="T14" fmla="*/ 439 w 560"/>
                  <a:gd name="T15" fmla="*/ 218 h 879"/>
                  <a:gd name="T16" fmla="*/ 560 w 560"/>
                  <a:gd name="T17" fmla="*/ 140 h 879"/>
                  <a:gd name="T18" fmla="*/ 539 w 560"/>
                  <a:gd name="T19" fmla="*/ 72 h 879"/>
                  <a:gd name="T20" fmla="*/ 339 w 560"/>
                  <a:gd name="T21" fmla="*/ 0 h 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0" h="879">
                    <a:moveTo>
                      <a:pt x="339" y="0"/>
                    </a:moveTo>
                    <a:lnTo>
                      <a:pt x="132" y="93"/>
                    </a:lnTo>
                    <a:lnTo>
                      <a:pt x="164" y="300"/>
                    </a:lnTo>
                    <a:lnTo>
                      <a:pt x="0" y="829"/>
                    </a:lnTo>
                    <a:lnTo>
                      <a:pt x="53" y="879"/>
                    </a:lnTo>
                    <a:lnTo>
                      <a:pt x="185" y="822"/>
                    </a:lnTo>
                    <a:lnTo>
                      <a:pt x="346" y="486"/>
                    </a:lnTo>
                    <a:lnTo>
                      <a:pt x="439" y="218"/>
                    </a:lnTo>
                    <a:lnTo>
                      <a:pt x="560" y="140"/>
                    </a:lnTo>
                    <a:lnTo>
                      <a:pt x="539" y="72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5" name="Freeform 24">
                <a:extLst>
                  <a:ext uri="{FF2B5EF4-FFF2-40B4-BE49-F238E27FC236}">
                    <a16:creationId xmlns:a16="http://schemas.microsoft.com/office/drawing/2014/main" id="{A0512127-3486-2F6F-84CF-A2E250E42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6" y="532"/>
                <a:ext cx="105" cy="173"/>
              </a:xfrm>
              <a:custGeom>
                <a:avLst/>
                <a:gdLst>
                  <a:gd name="T0" fmla="*/ 490 w 522"/>
                  <a:gd name="T1" fmla="*/ 125 h 864"/>
                  <a:gd name="T2" fmla="*/ 358 w 522"/>
                  <a:gd name="T3" fmla="*/ 0 h 864"/>
                  <a:gd name="T4" fmla="*/ 193 w 522"/>
                  <a:gd name="T5" fmla="*/ 104 h 864"/>
                  <a:gd name="T6" fmla="*/ 93 w 522"/>
                  <a:gd name="T7" fmla="*/ 200 h 864"/>
                  <a:gd name="T8" fmla="*/ 0 w 522"/>
                  <a:gd name="T9" fmla="*/ 611 h 864"/>
                  <a:gd name="T10" fmla="*/ 200 w 522"/>
                  <a:gd name="T11" fmla="*/ 557 h 864"/>
                  <a:gd name="T12" fmla="*/ 340 w 522"/>
                  <a:gd name="T13" fmla="*/ 864 h 864"/>
                  <a:gd name="T14" fmla="*/ 358 w 522"/>
                  <a:gd name="T15" fmla="*/ 861 h 864"/>
                  <a:gd name="T16" fmla="*/ 522 w 522"/>
                  <a:gd name="T17" fmla="*/ 332 h 864"/>
                  <a:gd name="T18" fmla="*/ 490 w 522"/>
                  <a:gd name="T19" fmla="*/ 125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2" h="864">
                    <a:moveTo>
                      <a:pt x="490" y="125"/>
                    </a:moveTo>
                    <a:lnTo>
                      <a:pt x="358" y="0"/>
                    </a:lnTo>
                    <a:lnTo>
                      <a:pt x="193" y="104"/>
                    </a:lnTo>
                    <a:lnTo>
                      <a:pt x="93" y="200"/>
                    </a:lnTo>
                    <a:lnTo>
                      <a:pt x="0" y="611"/>
                    </a:lnTo>
                    <a:lnTo>
                      <a:pt x="200" y="557"/>
                    </a:lnTo>
                    <a:lnTo>
                      <a:pt x="340" y="864"/>
                    </a:lnTo>
                    <a:lnTo>
                      <a:pt x="358" y="861"/>
                    </a:lnTo>
                    <a:lnTo>
                      <a:pt x="522" y="332"/>
                    </a:lnTo>
                    <a:lnTo>
                      <a:pt x="490" y="1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6" name="Freeform 25">
                <a:extLst>
                  <a:ext uri="{FF2B5EF4-FFF2-40B4-BE49-F238E27FC236}">
                    <a16:creationId xmlns:a16="http://schemas.microsoft.com/office/drawing/2014/main" id="{275AA1D1-665C-600F-4D7B-63797795D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9" y="450"/>
                <a:ext cx="186" cy="240"/>
              </a:xfrm>
              <a:custGeom>
                <a:avLst/>
                <a:gdLst>
                  <a:gd name="T0" fmla="*/ 828 w 928"/>
                  <a:gd name="T1" fmla="*/ 610 h 1199"/>
                  <a:gd name="T2" fmla="*/ 928 w 928"/>
                  <a:gd name="T3" fmla="*/ 514 h 1199"/>
                  <a:gd name="T4" fmla="*/ 710 w 928"/>
                  <a:gd name="T5" fmla="*/ 314 h 1199"/>
                  <a:gd name="T6" fmla="*/ 435 w 928"/>
                  <a:gd name="T7" fmla="*/ 242 h 1199"/>
                  <a:gd name="T8" fmla="*/ 492 w 928"/>
                  <a:gd name="T9" fmla="*/ 35 h 1199"/>
                  <a:gd name="T10" fmla="*/ 417 w 928"/>
                  <a:gd name="T11" fmla="*/ 0 h 1199"/>
                  <a:gd name="T12" fmla="*/ 253 w 928"/>
                  <a:gd name="T13" fmla="*/ 32 h 1199"/>
                  <a:gd name="T14" fmla="*/ 300 w 928"/>
                  <a:gd name="T15" fmla="*/ 167 h 1199"/>
                  <a:gd name="T16" fmla="*/ 260 w 928"/>
                  <a:gd name="T17" fmla="*/ 382 h 1199"/>
                  <a:gd name="T18" fmla="*/ 335 w 928"/>
                  <a:gd name="T19" fmla="*/ 496 h 1199"/>
                  <a:gd name="T20" fmla="*/ 85 w 928"/>
                  <a:gd name="T21" fmla="*/ 582 h 1199"/>
                  <a:gd name="T22" fmla="*/ 0 w 928"/>
                  <a:gd name="T23" fmla="*/ 753 h 1199"/>
                  <a:gd name="T24" fmla="*/ 53 w 928"/>
                  <a:gd name="T25" fmla="*/ 939 h 1199"/>
                  <a:gd name="T26" fmla="*/ 196 w 928"/>
                  <a:gd name="T27" fmla="*/ 814 h 1199"/>
                  <a:gd name="T28" fmla="*/ 267 w 928"/>
                  <a:gd name="T29" fmla="*/ 821 h 1199"/>
                  <a:gd name="T30" fmla="*/ 453 w 928"/>
                  <a:gd name="T31" fmla="*/ 1199 h 1199"/>
                  <a:gd name="T32" fmla="*/ 735 w 928"/>
                  <a:gd name="T33" fmla="*/ 1021 h 1199"/>
                  <a:gd name="T34" fmla="*/ 828 w 928"/>
                  <a:gd name="T35" fmla="*/ 610 h 1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28" h="1199">
                    <a:moveTo>
                      <a:pt x="828" y="610"/>
                    </a:moveTo>
                    <a:lnTo>
                      <a:pt x="928" y="514"/>
                    </a:lnTo>
                    <a:lnTo>
                      <a:pt x="710" y="314"/>
                    </a:lnTo>
                    <a:lnTo>
                      <a:pt x="435" y="242"/>
                    </a:lnTo>
                    <a:lnTo>
                      <a:pt x="492" y="35"/>
                    </a:lnTo>
                    <a:lnTo>
                      <a:pt x="417" y="0"/>
                    </a:lnTo>
                    <a:lnTo>
                      <a:pt x="253" y="32"/>
                    </a:lnTo>
                    <a:lnTo>
                      <a:pt x="300" y="167"/>
                    </a:lnTo>
                    <a:lnTo>
                      <a:pt x="260" y="382"/>
                    </a:lnTo>
                    <a:lnTo>
                      <a:pt x="335" y="496"/>
                    </a:lnTo>
                    <a:lnTo>
                      <a:pt x="85" y="582"/>
                    </a:lnTo>
                    <a:lnTo>
                      <a:pt x="0" y="753"/>
                    </a:lnTo>
                    <a:lnTo>
                      <a:pt x="53" y="939"/>
                    </a:lnTo>
                    <a:lnTo>
                      <a:pt x="196" y="814"/>
                    </a:lnTo>
                    <a:lnTo>
                      <a:pt x="267" y="821"/>
                    </a:lnTo>
                    <a:lnTo>
                      <a:pt x="453" y="1199"/>
                    </a:lnTo>
                    <a:lnTo>
                      <a:pt x="735" y="1021"/>
                    </a:lnTo>
                    <a:lnTo>
                      <a:pt x="828" y="6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7" name="Freeform 26">
                <a:extLst>
                  <a:ext uri="{FF2B5EF4-FFF2-40B4-BE49-F238E27FC236}">
                    <a16:creationId xmlns:a16="http://schemas.microsoft.com/office/drawing/2014/main" id="{6040DC72-CD5C-7F42-88CE-4FD5D44F4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0" y="643"/>
                <a:ext cx="134" cy="108"/>
              </a:xfrm>
              <a:custGeom>
                <a:avLst/>
                <a:gdLst>
                  <a:gd name="T0" fmla="*/ 532 w 672"/>
                  <a:gd name="T1" fmla="*/ 0 h 536"/>
                  <a:gd name="T2" fmla="*/ 332 w 672"/>
                  <a:gd name="T3" fmla="*/ 54 h 536"/>
                  <a:gd name="T4" fmla="*/ 50 w 672"/>
                  <a:gd name="T5" fmla="*/ 232 h 536"/>
                  <a:gd name="T6" fmla="*/ 0 w 672"/>
                  <a:gd name="T7" fmla="*/ 361 h 536"/>
                  <a:gd name="T8" fmla="*/ 193 w 672"/>
                  <a:gd name="T9" fmla="*/ 443 h 536"/>
                  <a:gd name="T10" fmla="*/ 222 w 672"/>
                  <a:gd name="T11" fmla="*/ 507 h 536"/>
                  <a:gd name="T12" fmla="*/ 429 w 672"/>
                  <a:gd name="T13" fmla="*/ 486 h 536"/>
                  <a:gd name="T14" fmla="*/ 475 w 672"/>
                  <a:gd name="T15" fmla="*/ 432 h 536"/>
                  <a:gd name="T16" fmla="*/ 665 w 672"/>
                  <a:gd name="T17" fmla="*/ 536 h 536"/>
                  <a:gd name="T18" fmla="*/ 672 w 672"/>
                  <a:gd name="T19" fmla="*/ 307 h 536"/>
                  <a:gd name="T20" fmla="*/ 532 w 672"/>
                  <a:gd name="T21" fmla="*/ 0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72" h="536">
                    <a:moveTo>
                      <a:pt x="532" y="0"/>
                    </a:moveTo>
                    <a:lnTo>
                      <a:pt x="332" y="54"/>
                    </a:lnTo>
                    <a:lnTo>
                      <a:pt x="50" y="232"/>
                    </a:lnTo>
                    <a:lnTo>
                      <a:pt x="0" y="361"/>
                    </a:lnTo>
                    <a:lnTo>
                      <a:pt x="193" y="443"/>
                    </a:lnTo>
                    <a:lnTo>
                      <a:pt x="222" y="507"/>
                    </a:lnTo>
                    <a:lnTo>
                      <a:pt x="429" y="486"/>
                    </a:lnTo>
                    <a:lnTo>
                      <a:pt x="475" y="432"/>
                    </a:lnTo>
                    <a:lnTo>
                      <a:pt x="665" y="536"/>
                    </a:lnTo>
                    <a:lnTo>
                      <a:pt x="672" y="307"/>
                    </a:lnTo>
                    <a:lnTo>
                      <a:pt x="5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8" name="Freeform 27">
                <a:extLst>
                  <a:ext uri="{FF2B5EF4-FFF2-40B4-BE49-F238E27FC236}">
                    <a16:creationId xmlns:a16="http://schemas.microsoft.com/office/drawing/2014/main" id="{042782B7-B66B-CCDB-0284-C222D1A1E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7" y="561"/>
                <a:ext cx="61" cy="75"/>
              </a:xfrm>
              <a:custGeom>
                <a:avLst/>
                <a:gdLst>
                  <a:gd name="T0" fmla="*/ 275 w 304"/>
                  <a:gd name="T1" fmla="*/ 0 h 371"/>
                  <a:gd name="T2" fmla="*/ 214 w 304"/>
                  <a:gd name="T3" fmla="*/ 25 h 371"/>
                  <a:gd name="T4" fmla="*/ 93 w 304"/>
                  <a:gd name="T5" fmla="*/ 103 h 371"/>
                  <a:gd name="T6" fmla="*/ 0 w 304"/>
                  <a:gd name="T7" fmla="*/ 371 h 371"/>
                  <a:gd name="T8" fmla="*/ 86 w 304"/>
                  <a:gd name="T9" fmla="*/ 282 h 371"/>
                  <a:gd name="T10" fmla="*/ 282 w 304"/>
                  <a:gd name="T11" fmla="*/ 260 h 371"/>
                  <a:gd name="T12" fmla="*/ 304 w 304"/>
                  <a:gd name="T13" fmla="*/ 253 h 371"/>
                  <a:gd name="T14" fmla="*/ 275 w 304"/>
                  <a:gd name="T15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4" h="371">
                    <a:moveTo>
                      <a:pt x="275" y="0"/>
                    </a:moveTo>
                    <a:lnTo>
                      <a:pt x="214" y="25"/>
                    </a:lnTo>
                    <a:lnTo>
                      <a:pt x="93" y="103"/>
                    </a:lnTo>
                    <a:lnTo>
                      <a:pt x="0" y="371"/>
                    </a:lnTo>
                    <a:lnTo>
                      <a:pt x="86" y="282"/>
                    </a:lnTo>
                    <a:lnTo>
                      <a:pt x="282" y="260"/>
                    </a:lnTo>
                    <a:lnTo>
                      <a:pt x="304" y="253"/>
                    </a:lnTo>
                    <a:lnTo>
                      <a:pt x="27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39" name="Freeform 28">
                <a:extLst>
                  <a:ext uri="{FF2B5EF4-FFF2-40B4-BE49-F238E27FC236}">
                    <a16:creationId xmlns:a16="http://schemas.microsoft.com/office/drawing/2014/main" id="{86D74821-4225-8D3B-76C9-946076F2E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4" y="612"/>
                <a:ext cx="95" cy="138"/>
              </a:xfrm>
              <a:custGeom>
                <a:avLst/>
                <a:gdLst>
                  <a:gd name="T0" fmla="*/ 22 w 475"/>
                  <a:gd name="T1" fmla="*/ 0 h 689"/>
                  <a:gd name="T2" fmla="*/ 0 w 475"/>
                  <a:gd name="T3" fmla="*/ 7 h 689"/>
                  <a:gd name="T4" fmla="*/ 60 w 475"/>
                  <a:gd name="T5" fmla="*/ 267 h 689"/>
                  <a:gd name="T6" fmla="*/ 70 w 475"/>
                  <a:gd name="T7" fmla="*/ 316 h 689"/>
                  <a:gd name="T8" fmla="*/ 132 w 475"/>
                  <a:gd name="T9" fmla="*/ 575 h 689"/>
                  <a:gd name="T10" fmla="*/ 439 w 475"/>
                  <a:gd name="T11" fmla="*/ 689 h 689"/>
                  <a:gd name="T12" fmla="*/ 475 w 475"/>
                  <a:gd name="T13" fmla="*/ 600 h 689"/>
                  <a:gd name="T14" fmla="*/ 286 w 475"/>
                  <a:gd name="T15" fmla="*/ 54 h 689"/>
                  <a:gd name="T16" fmla="*/ 22 w 475"/>
                  <a:gd name="T17" fmla="*/ 0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5" h="689">
                    <a:moveTo>
                      <a:pt x="22" y="0"/>
                    </a:moveTo>
                    <a:lnTo>
                      <a:pt x="0" y="7"/>
                    </a:lnTo>
                    <a:lnTo>
                      <a:pt x="60" y="267"/>
                    </a:lnTo>
                    <a:lnTo>
                      <a:pt x="70" y="316"/>
                    </a:lnTo>
                    <a:lnTo>
                      <a:pt x="132" y="575"/>
                    </a:lnTo>
                    <a:lnTo>
                      <a:pt x="439" y="689"/>
                    </a:lnTo>
                    <a:lnTo>
                      <a:pt x="475" y="600"/>
                    </a:lnTo>
                    <a:lnTo>
                      <a:pt x="286" y="54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0" name="Freeform 29">
                <a:extLst>
                  <a:ext uri="{FF2B5EF4-FFF2-40B4-BE49-F238E27FC236}">
                    <a16:creationId xmlns:a16="http://schemas.microsoft.com/office/drawing/2014/main" id="{FED1167B-506A-CE0F-C300-626F25D385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6" y="665"/>
                <a:ext cx="2" cy="10"/>
              </a:xfrm>
              <a:custGeom>
                <a:avLst/>
                <a:gdLst>
                  <a:gd name="T0" fmla="*/ 10 w 10"/>
                  <a:gd name="T1" fmla="*/ 49 h 49"/>
                  <a:gd name="T2" fmla="*/ 0 w 10"/>
                  <a:gd name="T3" fmla="*/ 0 h 49"/>
                  <a:gd name="T4" fmla="*/ 4 w 10"/>
                  <a:gd name="T5" fmla="*/ 25 h 49"/>
                  <a:gd name="T6" fmla="*/ 10 w 10"/>
                  <a:gd name="T7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49">
                    <a:moveTo>
                      <a:pt x="10" y="49"/>
                    </a:moveTo>
                    <a:lnTo>
                      <a:pt x="0" y="0"/>
                    </a:lnTo>
                    <a:lnTo>
                      <a:pt x="4" y="25"/>
                    </a:lnTo>
                    <a:lnTo>
                      <a:pt x="10" y="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1" name="Freeform 30">
                <a:extLst>
                  <a:ext uri="{FF2B5EF4-FFF2-40B4-BE49-F238E27FC236}">
                    <a16:creationId xmlns:a16="http://schemas.microsoft.com/office/drawing/2014/main" id="{2F463F60-5E00-7293-AAA6-0649A79EF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3" y="613"/>
                <a:ext cx="168" cy="207"/>
              </a:xfrm>
              <a:custGeom>
                <a:avLst/>
                <a:gdLst>
                  <a:gd name="T0" fmla="*/ 653 w 839"/>
                  <a:gd name="T1" fmla="*/ 0 h 1032"/>
                  <a:gd name="T2" fmla="*/ 457 w 839"/>
                  <a:gd name="T3" fmla="*/ 22 h 1032"/>
                  <a:gd name="T4" fmla="*/ 371 w 839"/>
                  <a:gd name="T5" fmla="*/ 111 h 1032"/>
                  <a:gd name="T6" fmla="*/ 210 w 839"/>
                  <a:gd name="T7" fmla="*/ 447 h 1032"/>
                  <a:gd name="T8" fmla="*/ 78 w 839"/>
                  <a:gd name="T9" fmla="*/ 504 h 1032"/>
                  <a:gd name="T10" fmla="*/ 25 w 839"/>
                  <a:gd name="T11" fmla="*/ 454 h 1032"/>
                  <a:gd name="T12" fmla="*/ 7 w 839"/>
                  <a:gd name="T13" fmla="*/ 457 h 1032"/>
                  <a:gd name="T14" fmla="*/ 0 w 839"/>
                  <a:gd name="T15" fmla="*/ 686 h 1032"/>
                  <a:gd name="T16" fmla="*/ 78 w 839"/>
                  <a:gd name="T17" fmla="*/ 740 h 1032"/>
                  <a:gd name="T18" fmla="*/ 489 w 839"/>
                  <a:gd name="T19" fmla="*/ 957 h 1032"/>
                  <a:gd name="T20" fmla="*/ 757 w 839"/>
                  <a:gd name="T21" fmla="*/ 1032 h 1032"/>
                  <a:gd name="T22" fmla="*/ 839 w 839"/>
                  <a:gd name="T23" fmla="*/ 847 h 1032"/>
                  <a:gd name="T24" fmla="*/ 717 w 839"/>
                  <a:gd name="T25" fmla="*/ 285 h 1032"/>
                  <a:gd name="T26" fmla="*/ 713 w 839"/>
                  <a:gd name="T27" fmla="*/ 260 h 1032"/>
                  <a:gd name="T28" fmla="*/ 653 w 839"/>
                  <a:gd name="T29" fmla="*/ 0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9" h="1032">
                    <a:moveTo>
                      <a:pt x="653" y="0"/>
                    </a:moveTo>
                    <a:lnTo>
                      <a:pt x="457" y="22"/>
                    </a:lnTo>
                    <a:lnTo>
                      <a:pt x="371" y="111"/>
                    </a:lnTo>
                    <a:lnTo>
                      <a:pt x="210" y="447"/>
                    </a:lnTo>
                    <a:lnTo>
                      <a:pt x="78" y="504"/>
                    </a:lnTo>
                    <a:lnTo>
                      <a:pt x="25" y="454"/>
                    </a:lnTo>
                    <a:lnTo>
                      <a:pt x="7" y="457"/>
                    </a:lnTo>
                    <a:lnTo>
                      <a:pt x="0" y="686"/>
                    </a:lnTo>
                    <a:lnTo>
                      <a:pt x="78" y="740"/>
                    </a:lnTo>
                    <a:lnTo>
                      <a:pt x="489" y="957"/>
                    </a:lnTo>
                    <a:lnTo>
                      <a:pt x="757" y="1032"/>
                    </a:lnTo>
                    <a:lnTo>
                      <a:pt x="839" y="847"/>
                    </a:lnTo>
                    <a:lnTo>
                      <a:pt x="717" y="285"/>
                    </a:lnTo>
                    <a:lnTo>
                      <a:pt x="713" y="260"/>
                    </a:lnTo>
                    <a:lnTo>
                      <a:pt x="65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2" name="Freeform 31">
                <a:extLst>
                  <a:ext uri="{FF2B5EF4-FFF2-40B4-BE49-F238E27FC236}">
                    <a16:creationId xmlns:a16="http://schemas.microsoft.com/office/drawing/2014/main" id="{F8D071B3-8D2D-F292-A8A9-88E2EFD141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1" y="4"/>
                <a:ext cx="194" cy="280"/>
              </a:xfrm>
              <a:custGeom>
                <a:avLst/>
                <a:gdLst>
                  <a:gd name="T0" fmla="*/ 364 w 971"/>
                  <a:gd name="T1" fmla="*/ 0 h 1403"/>
                  <a:gd name="T2" fmla="*/ 143 w 971"/>
                  <a:gd name="T3" fmla="*/ 336 h 1403"/>
                  <a:gd name="T4" fmla="*/ 150 w 971"/>
                  <a:gd name="T5" fmla="*/ 471 h 1403"/>
                  <a:gd name="T6" fmla="*/ 282 w 971"/>
                  <a:gd name="T7" fmla="*/ 700 h 1403"/>
                  <a:gd name="T8" fmla="*/ 275 w 971"/>
                  <a:gd name="T9" fmla="*/ 771 h 1403"/>
                  <a:gd name="T10" fmla="*/ 18 w 971"/>
                  <a:gd name="T11" fmla="*/ 918 h 1403"/>
                  <a:gd name="T12" fmla="*/ 0 w 971"/>
                  <a:gd name="T13" fmla="*/ 993 h 1403"/>
                  <a:gd name="T14" fmla="*/ 175 w 971"/>
                  <a:gd name="T15" fmla="*/ 1221 h 1403"/>
                  <a:gd name="T16" fmla="*/ 350 w 971"/>
                  <a:gd name="T17" fmla="*/ 1300 h 1403"/>
                  <a:gd name="T18" fmla="*/ 421 w 971"/>
                  <a:gd name="T19" fmla="*/ 1403 h 1403"/>
                  <a:gd name="T20" fmla="*/ 714 w 971"/>
                  <a:gd name="T21" fmla="*/ 1203 h 1403"/>
                  <a:gd name="T22" fmla="*/ 589 w 971"/>
                  <a:gd name="T23" fmla="*/ 1025 h 1403"/>
                  <a:gd name="T24" fmla="*/ 618 w 971"/>
                  <a:gd name="T25" fmla="*/ 800 h 1403"/>
                  <a:gd name="T26" fmla="*/ 921 w 971"/>
                  <a:gd name="T27" fmla="*/ 578 h 1403"/>
                  <a:gd name="T28" fmla="*/ 971 w 971"/>
                  <a:gd name="T29" fmla="*/ 221 h 1403"/>
                  <a:gd name="T30" fmla="*/ 468 w 971"/>
                  <a:gd name="T31" fmla="*/ 103 h 1403"/>
                  <a:gd name="T32" fmla="*/ 364 w 971"/>
                  <a:gd name="T33" fmla="*/ 0 h 1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71" h="1403">
                    <a:moveTo>
                      <a:pt x="364" y="0"/>
                    </a:moveTo>
                    <a:lnTo>
                      <a:pt x="143" y="336"/>
                    </a:lnTo>
                    <a:lnTo>
                      <a:pt x="150" y="471"/>
                    </a:lnTo>
                    <a:lnTo>
                      <a:pt x="282" y="700"/>
                    </a:lnTo>
                    <a:lnTo>
                      <a:pt x="275" y="771"/>
                    </a:lnTo>
                    <a:lnTo>
                      <a:pt x="18" y="918"/>
                    </a:lnTo>
                    <a:lnTo>
                      <a:pt x="0" y="993"/>
                    </a:lnTo>
                    <a:lnTo>
                      <a:pt x="175" y="1221"/>
                    </a:lnTo>
                    <a:lnTo>
                      <a:pt x="350" y="1300"/>
                    </a:lnTo>
                    <a:lnTo>
                      <a:pt x="421" y="1403"/>
                    </a:lnTo>
                    <a:lnTo>
                      <a:pt x="714" y="1203"/>
                    </a:lnTo>
                    <a:lnTo>
                      <a:pt x="589" y="1025"/>
                    </a:lnTo>
                    <a:lnTo>
                      <a:pt x="618" y="800"/>
                    </a:lnTo>
                    <a:lnTo>
                      <a:pt x="921" y="578"/>
                    </a:lnTo>
                    <a:lnTo>
                      <a:pt x="971" y="221"/>
                    </a:lnTo>
                    <a:lnTo>
                      <a:pt x="468" y="103"/>
                    </a:lnTo>
                    <a:lnTo>
                      <a:pt x="3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3" name="Freeform 32">
                <a:extLst>
                  <a:ext uri="{FF2B5EF4-FFF2-40B4-BE49-F238E27FC236}">
                    <a16:creationId xmlns:a16="http://schemas.microsoft.com/office/drawing/2014/main" id="{AB3143C0-45F3-C83C-49D9-4289EDDB1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19"/>
                <a:ext cx="222" cy="195"/>
              </a:xfrm>
              <a:custGeom>
                <a:avLst/>
                <a:gdLst>
                  <a:gd name="T0" fmla="*/ 661 w 1111"/>
                  <a:gd name="T1" fmla="*/ 47 h 975"/>
                  <a:gd name="T2" fmla="*/ 604 w 1111"/>
                  <a:gd name="T3" fmla="*/ 86 h 975"/>
                  <a:gd name="T4" fmla="*/ 354 w 1111"/>
                  <a:gd name="T5" fmla="*/ 0 h 975"/>
                  <a:gd name="T6" fmla="*/ 225 w 1111"/>
                  <a:gd name="T7" fmla="*/ 43 h 975"/>
                  <a:gd name="T8" fmla="*/ 61 w 1111"/>
                  <a:gd name="T9" fmla="*/ 143 h 975"/>
                  <a:gd name="T10" fmla="*/ 0 w 1111"/>
                  <a:gd name="T11" fmla="*/ 400 h 975"/>
                  <a:gd name="T12" fmla="*/ 32 w 1111"/>
                  <a:gd name="T13" fmla="*/ 607 h 975"/>
                  <a:gd name="T14" fmla="*/ 254 w 1111"/>
                  <a:gd name="T15" fmla="*/ 786 h 975"/>
                  <a:gd name="T16" fmla="*/ 521 w 1111"/>
                  <a:gd name="T17" fmla="*/ 872 h 975"/>
                  <a:gd name="T18" fmla="*/ 657 w 1111"/>
                  <a:gd name="T19" fmla="*/ 850 h 975"/>
                  <a:gd name="T20" fmla="*/ 714 w 1111"/>
                  <a:gd name="T21" fmla="*/ 975 h 975"/>
                  <a:gd name="T22" fmla="*/ 1022 w 1111"/>
                  <a:gd name="T23" fmla="*/ 829 h 975"/>
                  <a:gd name="T24" fmla="*/ 1004 w 1111"/>
                  <a:gd name="T25" fmla="*/ 643 h 975"/>
                  <a:gd name="T26" fmla="*/ 829 w 1111"/>
                  <a:gd name="T27" fmla="*/ 415 h 975"/>
                  <a:gd name="T28" fmla="*/ 847 w 1111"/>
                  <a:gd name="T29" fmla="*/ 340 h 975"/>
                  <a:gd name="T30" fmla="*/ 1104 w 1111"/>
                  <a:gd name="T31" fmla="*/ 193 h 975"/>
                  <a:gd name="T32" fmla="*/ 1111 w 1111"/>
                  <a:gd name="T33" fmla="*/ 122 h 975"/>
                  <a:gd name="T34" fmla="*/ 661 w 1111"/>
                  <a:gd name="T35" fmla="*/ 47 h 9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11" h="975">
                    <a:moveTo>
                      <a:pt x="661" y="47"/>
                    </a:moveTo>
                    <a:lnTo>
                      <a:pt x="604" y="86"/>
                    </a:lnTo>
                    <a:lnTo>
                      <a:pt x="354" y="0"/>
                    </a:lnTo>
                    <a:lnTo>
                      <a:pt x="225" y="43"/>
                    </a:lnTo>
                    <a:lnTo>
                      <a:pt x="61" y="143"/>
                    </a:lnTo>
                    <a:lnTo>
                      <a:pt x="0" y="400"/>
                    </a:lnTo>
                    <a:lnTo>
                      <a:pt x="32" y="607"/>
                    </a:lnTo>
                    <a:lnTo>
                      <a:pt x="254" y="786"/>
                    </a:lnTo>
                    <a:lnTo>
                      <a:pt x="521" y="872"/>
                    </a:lnTo>
                    <a:lnTo>
                      <a:pt x="657" y="850"/>
                    </a:lnTo>
                    <a:lnTo>
                      <a:pt x="714" y="975"/>
                    </a:lnTo>
                    <a:lnTo>
                      <a:pt x="1022" y="829"/>
                    </a:lnTo>
                    <a:lnTo>
                      <a:pt x="1004" y="643"/>
                    </a:lnTo>
                    <a:lnTo>
                      <a:pt x="829" y="415"/>
                    </a:lnTo>
                    <a:lnTo>
                      <a:pt x="847" y="340"/>
                    </a:lnTo>
                    <a:lnTo>
                      <a:pt x="1104" y="193"/>
                    </a:lnTo>
                    <a:lnTo>
                      <a:pt x="1111" y="122"/>
                    </a:lnTo>
                    <a:lnTo>
                      <a:pt x="661" y="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4" name="Freeform 33">
                <a:extLst>
                  <a:ext uri="{FF2B5EF4-FFF2-40B4-BE49-F238E27FC236}">
                    <a16:creationId xmlns:a16="http://schemas.microsoft.com/office/drawing/2014/main" id="{399F4006-9F2B-FA67-BF77-5A6D69DA8E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9" y="143"/>
                <a:ext cx="132" cy="196"/>
              </a:xfrm>
              <a:custGeom>
                <a:avLst/>
                <a:gdLst>
                  <a:gd name="T0" fmla="*/ 7 w 664"/>
                  <a:gd name="T1" fmla="*/ 179 h 979"/>
                  <a:gd name="T2" fmla="*/ 0 w 664"/>
                  <a:gd name="T3" fmla="*/ 322 h 979"/>
                  <a:gd name="T4" fmla="*/ 185 w 664"/>
                  <a:gd name="T5" fmla="*/ 632 h 979"/>
                  <a:gd name="T6" fmla="*/ 53 w 664"/>
                  <a:gd name="T7" fmla="*/ 900 h 979"/>
                  <a:gd name="T8" fmla="*/ 121 w 664"/>
                  <a:gd name="T9" fmla="*/ 979 h 979"/>
                  <a:gd name="T10" fmla="*/ 307 w 664"/>
                  <a:gd name="T11" fmla="*/ 896 h 979"/>
                  <a:gd name="T12" fmla="*/ 389 w 664"/>
                  <a:gd name="T13" fmla="*/ 700 h 979"/>
                  <a:gd name="T14" fmla="*/ 553 w 664"/>
                  <a:gd name="T15" fmla="*/ 564 h 979"/>
                  <a:gd name="T16" fmla="*/ 659 w 664"/>
                  <a:gd name="T17" fmla="*/ 316 h 979"/>
                  <a:gd name="T18" fmla="*/ 664 w 664"/>
                  <a:gd name="T19" fmla="*/ 304 h 979"/>
                  <a:gd name="T20" fmla="*/ 586 w 664"/>
                  <a:gd name="T21" fmla="*/ 214 h 979"/>
                  <a:gd name="T22" fmla="*/ 618 w 664"/>
                  <a:gd name="T23" fmla="*/ 157 h 979"/>
                  <a:gd name="T24" fmla="*/ 561 w 664"/>
                  <a:gd name="T25" fmla="*/ 114 h 979"/>
                  <a:gd name="T26" fmla="*/ 425 w 664"/>
                  <a:gd name="T27" fmla="*/ 154 h 979"/>
                  <a:gd name="T28" fmla="*/ 100 w 664"/>
                  <a:gd name="T29" fmla="*/ 0 h 979"/>
                  <a:gd name="T30" fmla="*/ 7 w 664"/>
                  <a:gd name="T31" fmla="*/ 179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64" h="979">
                    <a:moveTo>
                      <a:pt x="7" y="179"/>
                    </a:moveTo>
                    <a:lnTo>
                      <a:pt x="0" y="322"/>
                    </a:lnTo>
                    <a:lnTo>
                      <a:pt x="185" y="632"/>
                    </a:lnTo>
                    <a:lnTo>
                      <a:pt x="53" y="900"/>
                    </a:lnTo>
                    <a:lnTo>
                      <a:pt x="121" y="979"/>
                    </a:lnTo>
                    <a:lnTo>
                      <a:pt x="307" y="896"/>
                    </a:lnTo>
                    <a:lnTo>
                      <a:pt x="389" y="700"/>
                    </a:lnTo>
                    <a:lnTo>
                      <a:pt x="553" y="564"/>
                    </a:lnTo>
                    <a:lnTo>
                      <a:pt x="659" y="316"/>
                    </a:lnTo>
                    <a:lnTo>
                      <a:pt x="664" y="304"/>
                    </a:lnTo>
                    <a:lnTo>
                      <a:pt x="586" y="214"/>
                    </a:lnTo>
                    <a:lnTo>
                      <a:pt x="618" y="157"/>
                    </a:lnTo>
                    <a:lnTo>
                      <a:pt x="561" y="114"/>
                    </a:lnTo>
                    <a:lnTo>
                      <a:pt x="425" y="154"/>
                    </a:lnTo>
                    <a:lnTo>
                      <a:pt x="100" y="0"/>
                    </a:lnTo>
                    <a:lnTo>
                      <a:pt x="7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5" name="Freeform 34">
                <a:extLst>
                  <a:ext uri="{FF2B5EF4-FFF2-40B4-BE49-F238E27FC236}">
                    <a16:creationId xmlns:a16="http://schemas.microsoft.com/office/drawing/2014/main" id="{E7DB7AAD-0BAC-0640-DC40-A6A267BA5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172"/>
                <a:ext cx="147" cy="151"/>
              </a:xfrm>
              <a:custGeom>
                <a:avLst/>
                <a:gdLst>
                  <a:gd name="T0" fmla="*/ 547 w 732"/>
                  <a:gd name="T1" fmla="*/ 175 h 753"/>
                  <a:gd name="T2" fmla="*/ 554 w 732"/>
                  <a:gd name="T3" fmla="*/ 32 h 753"/>
                  <a:gd name="T4" fmla="*/ 486 w 732"/>
                  <a:gd name="T5" fmla="*/ 0 h 753"/>
                  <a:gd name="T6" fmla="*/ 229 w 732"/>
                  <a:gd name="T7" fmla="*/ 157 h 753"/>
                  <a:gd name="T8" fmla="*/ 0 w 732"/>
                  <a:gd name="T9" fmla="*/ 182 h 753"/>
                  <a:gd name="T10" fmla="*/ 22 w 732"/>
                  <a:gd name="T11" fmla="*/ 325 h 753"/>
                  <a:gd name="T12" fmla="*/ 22 w 732"/>
                  <a:gd name="T13" fmla="*/ 396 h 753"/>
                  <a:gd name="T14" fmla="*/ 157 w 732"/>
                  <a:gd name="T15" fmla="*/ 435 h 753"/>
                  <a:gd name="T16" fmla="*/ 232 w 732"/>
                  <a:gd name="T17" fmla="*/ 557 h 753"/>
                  <a:gd name="T18" fmla="*/ 365 w 732"/>
                  <a:gd name="T19" fmla="*/ 574 h 753"/>
                  <a:gd name="T20" fmla="*/ 600 w 732"/>
                  <a:gd name="T21" fmla="*/ 753 h 753"/>
                  <a:gd name="T22" fmla="*/ 732 w 732"/>
                  <a:gd name="T23" fmla="*/ 485 h 753"/>
                  <a:gd name="T24" fmla="*/ 547 w 732"/>
                  <a:gd name="T25" fmla="*/ 175 h 7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32" h="753">
                    <a:moveTo>
                      <a:pt x="547" y="175"/>
                    </a:moveTo>
                    <a:lnTo>
                      <a:pt x="554" y="32"/>
                    </a:lnTo>
                    <a:lnTo>
                      <a:pt x="486" y="0"/>
                    </a:lnTo>
                    <a:lnTo>
                      <a:pt x="229" y="157"/>
                    </a:lnTo>
                    <a:lnTo>
                      <a:pt x="0" y="182"/>
                    </a:lnTo>
                    <a:lnTo>
                      <a:pt x="22" y="325"/>
                    </a:lnTo>
                    <a:lnTo>
                      <a:pt x="22" y="396"/>
                    </a:lnTo>
                    <a:lnTo>
                      <a:pt x="157" y="435"/>
                    </a:lnTo>
                    <a:lnTo>
                      <a:pt x="232" y="557"/>
                    </a:lnTo>
                    <a:lnTo>
                      <a:pt x="365" y="574"/>
                    </a:lnTo>
                    <a:lnTo>
                      <a:pt x="600" y="753"/>
                    </a:lnTo>
                    <a:lnTo>
                      <a:pt x="732" y="485"/>
                    </a:lnTo>
                    <a:lnTo>
                      <a:pt x="547" y="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6" name="Freeform 35">
                <a:extLst>
                  <a:ext uri="{FF2B5EF4-FFF2-40B4-BE49-F238E27FC236}">
                    <a16:creationId xmlns:a16="http://schemas.microsoft.com/office/drawing/2014/main" id="{FC38EDC2-A285-A322-DD65-2A05147615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0"/>
                <a:ext cx="111" cy="138"/>
              </a:xfrm>
              <a:custGeom>
                <a:avLst/>
                <a:gdLst>
                  <a:gd name="T0" fmla="*/ 32 w 557"/>
                  <a:gd name="T1" fmla="*/ 271 h 689"/>
                  <a:gd name="T2" fmla="*/ 0 w 557"/>
                  <a:gd name="T3" fmla="*/ 328 h 689"/>
                  <a:gd name="T4" fmla="*/ 78 w 557"/>
                  <a:gd name="T5" fmla="*/ 418 h 689"/>
                  <a:gd name="T6" fmla="*/ 80 w 557"/>
                  <a:gd name="T7" fmla="*/ 414 h 689"/>
                  <a:gd name="T8" fmla="*/ 135 w 557"/>
                  <a:gd name="T9" fmla="*/ 286 h 689"/>
                  <a:gd name="T10" fmla="*/ 282 w 557"/>
                  <a:gd name="T11" fmla="*/ 268 h 689"/>
                  <a:gd name="T12" fmla="*/ 164 w 557"/>
                  <a:gd name="T13" fmla="*/ 521 h 689"/>
                  <a:gd name="T14" fmla="*/ 242 w 557"/>
                  <a:gd name="T15" fmla="*/ 628 h 689"/>
                  <a:gd name="T16" fmla="*/ 421 w 557"/>
                  <a:gd name="T17" fmla="*/ 689 h 689"/>
                  <a:gd name="T18" fmla="*/ 457 w 557"/>
                  <a:gd name="T19" fmla="*/ 475 h 689"/>
                  <a:gd name="T20" fmla="*/ 414 w 557"/>
                  <a:gd name="T21" fmla="*/ 343 h 689"/>
                  <a:gd name="T22" fmla="*/ 557 w 557"/>
                  <a:gd name="T23" fmla="*/ 343 h 689"/>
                  <a:gd name="T24" fmla="*/ 510 w 557"/>
                  <a:gd name="T25" fmla="*/ 36 h 689"/>
                  <a:gd name="T26" fmla="*/ 453 w 557"/>
                  <a:gd name="T27" fmla="*/ 0 h 689"/>
                  <a:gd name="T28" fmla="*/ 275 w 557"/>
                  <a:gd name="T29" fmla="*/ 100 h 689"/>
                  <a:gd name="T30" fmla="*/ 146 w 557"/>
                  <a:gd name="T31" fmla="*/ 53 h 689"/>
                  <a:gd name="T32" fmla="*/ 100 w 557"/>
                  <a:gd name="T33" fmla="*/ 253 h 689"/>
                  <a:gd name="T34" fmla="*/ 32 w 557"/>
                  <a:gd name="T35" fmla="*/ 271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57" h="689">
                    <a:moveTo>
                      <a:pt x="32" y="271"/>
                    </a:moveTo>
                    <a:lnTo>
                      <a:pt x="0" y="328"/>
                    </a:lnTo>
                    <a:lnTo>
                      <a:pt x="78" y="418"/>
                    </a:lnTo>
                    <a:lnTo>
                      <a:pt x="80" y="414"/>
                    </a:lnTo>
                    <a:lnTo>
                      <a:pt x="135" y="286"/>
                    </a:lnTo>
                    <a:lnTo>
                      <a:pt x="282" y="268"/>
                    </a:lnTo>
                    <a:lnTo>
                      <a:pt x="164" y="521"/>
                    </a:lnTo>
                    <a:lnTo>
                      <a:pt x="242" y="628"/>
                    </a:lnTo>
                    <a:lnTo>
                      <a:pt x="421" y="689"/>
                    </a:lnTo>
                    <a:lnTo>
                      <a:pt x="457" y="475"/>
                    </a:lnTo>
                    <a:lnTo>
                      <a:pt x="414" y="343"/>
                    </a:lnTo>
                    <a:lnTo>
                      <a:pt x="557" y="343"/>
                    </a:lnTo>
                    <a:lnTo>
                      <a:pt x="510" y="36"/>
                    </a:lnTo>
                    <a:lnTo>
                      <a:pt x="453" y="0"/>
                    </a:lnTo>
                    <a:lnTo>
                      <a:pt x="275" y="100"/>
                    </a:lnTo>
                    <a:lnTo>
                      <a:pt x="146" y="53"/>
                    </a:lnTo>
                    <a:lnTo>
                      <a:pt x="100" y="253"/>
                    </a:lnTo>
                    <a:lnTo>
                      <a:pt x="32" y="27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7" name="Freeform 36">
                <a:extLst>
                  <a:ext uri="{FF2B5EF4-FFF2-40B4-BE49-F238E27FC236}">
                    <a16:creationId xmlns:a16="http://schemas.microsoft.com/office/drawing/2014/main" id="{29051689-DC9B-D451-337F-A69FAF83F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203"/>
                <a:ext cx="2" cy="3"/>
              </a:xfrm>
              <a:custGeom>
                <a:avLst/>
                <a:gdLst>
                  <a:gd name="T0" fmla="*/ 5 w 7"/>
                  <a:gd name="T1" fmla="*/ 4 h 16"/>
                  <a:gd name="T2" fmla="*/ 0 w 7"/>
                  <a:gd name="T3" fmla="*/ 16 h 16"/>
                  <a:gd name="T4" fmla="*/ 7 w 7"/>
                  <a:gd name="T5" fmla="*/ 0 h 16"/>
                  <a:gd name="T6" fmla="*/ 5 w 7"/>
                  <a:gd name="T7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6">
                    <a:moveTo>
                      <a:pt x="5" y="4"/>
                    </a:moveTo>
                    <a:lnTo>
                      <a:pt x="0" y="16"/>
                    </a:lnTo>
                    <a:lnTo>
                      <a:pt x="7" y="0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8" name="Freeform 37">
                <a:extLst>
                  <a:ext uri="{FF2B5EF4-FFF2-40B4-BE49-F238E27FC236}">
                    <a16:creationId xmlns:a16="http://schemas.microsoft.com/office/drawing/2014/main" id="{8314DBAA-DB06-17E4-2F1A-34AA038183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9" y="174"/>
                <a:ext cx="163" cy="259"/>
              </a:xfrm>
              <a:custGeom>
                <a:avLst/>
                <a:gdLst>
                  <a:gd name="T0" fmla="*/ 818 w 818"/>
                  <a:gd name="T1" fmla="*/ 0 h 1296"/>
                  <a:gd name="T2" fmla="*/ 671 w 818"/>
                  <a:gd name="T3" fmla="*/ 18 h 1296"/>
                  <a:gd name="T4" fmla="*/ 616 w 818"/>
                  <a:gd name="T5" fmla="*/ 146 h 1296"/>
                  <a:gd name="T6" fmla="*/ 609 w 818"/>
                  <a:gd name="T7" fmla="*/ 162 h 1296"/>
                  <a:gd name="T8" fmla="*/ 503 w 818"/>
                  <a:gd name="T9" fmla="*/ 410 h 1296"/>
                  <a:gd name="T10" fmla="*/ 339 w 818"/>
                  <a:gd name="T11" fmla="*/ 546 h 1296"/>
                  <a:gd name="T12" fmla="*/ 257 w 818"/>
                  <a:gd name="T13" fmla="*/ 742 h 1296"/>
                  <a:gd name="T14" fmla="*/ 71 w 818"/>
                  <a:gd name="T15" fmla="*/ 825 h 1296"/>
                  <a:gd name="T16" fmla="*/ 85 w 818"/>
                  <a:gd name="T17" fmla="*/ 1042 h 1296"/>
                  <a:gd name="T18" fmla="*/ 0 w 818"/>
                  <a:gd name="T19" fmla="*/ 1164 h 1296"/>
                  <a:gd name="T20" fmla="*/ 43 w 818"/>
                  <a:gd name="T21" fmla="*/ 1196 h 1296"/>
                  <a:gd name="T22" fmla="*/ 236 w 818"/>
                  <a:gd name="T23" fmla="*/ 1296 h 1296"/>
                  <a:gd name="T24" fmla="*/ 328 w 818"/>
                  <a:gd name="T25" fmla="*/ 1203 h 1296"/>
                  <a:gd name="T26" fmla="*/ 618 w 818"/>
                  <a:gd name="T27" fmla="*/ 1250 h 1296"/>
                  <a:gd name="T28" fmla="*/ 696 w 818"/>
                  <a:gd name="T29" fmla="*/ 1114 h 1296"/>
                  <a:gd name="T30" fmla="*/ 632 w 818"/>
                  <a:gd name="T31" fmla="*/ 982 h 1296"/>
                  <a:gd name="T32" fmla="*/ 764 w 818"/>
                  <a:gd name="T33" fmla="*/ 725 h 1296"/>
                  <a:gd name="T34" fmla="*/ 778 w 818"/>
                  <a:gd name="T35" fmla="*/ 360 h 1296"/>
                  <a:gd name="T36" fmla="*/ 700 w 818"/>
                  <a:gd name="T37" fmla="*/ 253 h 1296"/>
                  <a:gd name="T38" fmla="*/ 818 w 818"/>
                  <a:gd name="T39" fmla="*/ 0 h 1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18" h="1296">
                    <a:moveTo>
                      <a:pt x="818" y="0"/>
                    </a:moveTo>
                    <a:lnTo>
                      <a:pt x="671" y="18"/>
                    </a:lnTo>
                    <a:lnTo>
                      <a:pt x="616" y="146"/>
                    </a:lnTo>
                    <a:lnTo>
                      <a:pt x="609" y="162"/>
                    </a:lnTo>
                    <a:lnTo>
                      <a:pt x="503" y="410"/>
                    </a:lnTo>
                    <a:lnTo>
                      <a:pt x="339" y="546"/>
                    </a:lnTo>
                    <a:lnTo>
                      <a:pt x="257" y="742"/>
                    </a:lnTo>
                    <a:lnTo>
                      <a:pt x="71" y="825"/>
                    </a:lnTo>
                    <a:lnTo>
                      <a:pt x="85" y="1042"/>
                    </a:lnTo>
                    <a:lnTo>
                      <a:pt x="0" y="1164"/>
                    </a:lnTo>
                    <a:lnTo>
                      <a:pt x="43" y="1196"/>
                    </a:lnTo>
                    <a:lnTo>
                      <a:pt x="236" y="1296"/>
                    </a:lnTo>
                    <a:lnTo>
                      <a:pt x="328" y="1203"/>
                    </a:lnTo>
                    <a:lnTo>
                      <a:pt x="618" y="1250"/>
                    </a:lnTo>
                    <a:lnTo>
                      <a:pt x="696" y="1114"/>
                    </a:lnTo>
                    <a:lnTo>
                      <a:pt x="632" y="982"/>
                    </a:lnTo>
                    <a:lnTo>
                      <a:pt x="764" y="725"/>
                    </a:lnTo>
                    <a:lnTo>
                      <a:pt x="778" y="360"/>
                    </a:lnTo>
                    <a:lnTo>
                      <a:pt x="700" y="253"/>
                    </a:lnTo>
                    <a:lnTo>
                      <a:pt x="81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49" name="Freeform 38">
                <a:extLst>
                  <a:ext uri="{FF2B5EF4-FFF2-40B4-BE49-F238E27FC236}">
                    <a16:creationId xmlns:a16="http://schemas.microsoft.com/office/drawing/2014/main" id="{9B40ADD4-CA25-346D-CEF2-1E50D29877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89"/>
                <a:ext cx="120" cy="187"/>
              </a:xfrm>
              <a:custGeom>
                <a:avLst/>
                <a:gdLst>
                  <a:gd name="T0" fmla="*/ 143 w 600"/>
                  <a:gd name="T1" fmla="*/ 0 h 935"/>
                  <a:gd name="T2" fmla="*/ 0 w 600"/>
                  <a:gd name="T3" fmla="*/ 0 h 935"/>
                  <a:gd name="T4" fmla="*/ 43 w 600"/>
                  <a:gd name="T5" fmla="*/ 132 h 935"/>
                  <a:gd name="T6" fmla="*/ 7 w 600"/>
                  <a:gd name="T7" fmla="*/ 346 h 935"/>
                  <a:gd name="T8" fmla="*/ 261 w 600"/>
                  <a:gd name="T9" fmla="*/ 467 h 935"/>
                  <a:gd name="T10" fmla="*/ 93 w 600"/>
                  <a:gd name="T11" fmla="*/ 935 h 935"/>
                  <a:gd name="T12" fmla="*/ 275 w 600"/>
                  <a:gd name="T13" fmla="*/ 921 h 935"/>
                  <a:gd name="T14" fmla="*/ 411 w 600"/>
                  <a:gd name="T15" fmla="*/ 864 h 935"/>
                  <a:gd name="T16" fmla="*/ 600 w 600"/>
                  <a:gd name="T17" fmla="*/ 650 h 935"/>
                  <a:gd name="T18" fmla="*/ 586 w 600"/>
                  <a:gd name="T19" fmla="*/ 439 h 935"/>
                  <a:gd name="T20" fmla="*/ 364 w 600"/>
                  <a:gd name="T21" fmla="*/ 260 h 935"/>
                  <a:gd name="T22" fmla="*/ 332 w 600"/>
                  <a:gd name="T23" fmla="*/ 53 h 935"/>
                  <a:gd name="T24" fmla="*/ 143 w 600"/>
                  <a:gd name="T25" fmla="*/ 0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00" h="935">
                    <a:moveTo>
                      <a:pt x="143" y="0"/>
                    </a:moveTo>
                    <a:lnTo>
                      <a:pt x="0" y="0"/>
                    </a:lnTo>
                    <a:lnTo>
                      <a:pt x="43" y="132"/>
                    </a:lnTo>
                    <a:lnTo>
                      <a:pt x="7" y="346"/>
                    </a:lnTo>
                    <a:lnTo>
                      <a:pt x="261" y="467"/>
                    </a:lnTo>
                    <a:lnTo>
                      <a:pt x="93" y="935"/>
                    </a:lnTo>
                    <a:lnTo>
                      <a:pt x="275" y="921"/>
                    </a:lnTo>
                    <a:lnTo>
                      <a:pt x="411" y="864"/>
                    </a:lnTo>
                    <a:lnTo>
                      <a:pt x="600" y="650"/>
                    </a:lnTo>
                    <a:lnTo>
                      <a:pt x="586" y="439"/>
                    </a:lnTo>
                    <a:lnTo>
                      <a:pt x="364" y="260"/>
                    </a:lnTo>
                    <a:lnTo>
                      <a:pt x="332" y="53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0" name="Freeform 39">
                <a:extLst>
                  <a:ext uri="{FF2B5EF4-FFF2-40B4-BE49-F238E27FC236}">
                    <a16:creationId xmlns:a16="http://schemas.microsoft.com/office/drawing/2014/main" id="{2B026E38-2A61-7453-F02F-B5ACF4A10F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4" y="276"/>
                <a:ext cx="194" cy="173"/>
              </a:xfrm>
              <a:custGeom>
                <a:avLst/>
                <a:gdLst>
                  <a:gd name="T0" fmla="*/ 311 w 971"/>
                  <a:gd name="T1" fmla="*/ 0 h 864"/>
                  <a:gd name="T2" fmla="*/ 325 w 971"/>
                  <a:gd name="T3" fmla="*/ 211 h 864"/>
                  <a:gd name="T4" fmla="*/ 136 w 971"/>
                  <a:gd name="T5" fmla="*/ 425 h 864"/>
                  <a:gd name="T6" fmla="*/ 0 w 971"/>
                  <a:gd name="T7" fmla="*/ 482 h 864"/>
                  <a:gd name="T8" fmla="*/ 193 w 971"/>
                  <a:gd name="T9" fmla="*/ 675 h 864"/>
                  <a:gd name="T10" fmla="*/ 332 w 971"/>
                  <a:gd name="T11" fmla="*/ 671 h 864"/>
                  <a:gd name="T12" fmla="*/ 421 w 971"/>
                  <a:gd name="T13" fmla="*/ 864 h 864"/>
                  <a:gd name="T14" fmla="*/ 446 w 971"/>
                  <a:gd name="T15" fmla="*/ 793 h 864"/>
                  <a:gd name="T16" fmla="*/ 714 w 971"/>
                  <a:gd name="T17" fmla="*/ 700 h 864"/>
                  <a:gd name="T18" fmla="*/ 650 w 971"/>
                  <a:gd name="T19" fmla="*/ 671 h 864"/>
                  <a:gd name="T20" fmla="*/ 671 w 971"/>
                  <a:gd name="T21" fmla="*/ 603 h 864"/>
                  <a:gd name="T22" fmla="*/ 882 w 971"/>
                  <a:gd name="T23" fmla="*/ 546 h 864"/>
                  <a:gd name="T24" fmla="*/ 971 w 971"/>
                  <a:gd name="T25" fmla="*/ 443 h 864"/>
                  <a:gd name="T26" fmla="*/ 761 w 971"/>
                  <a:gd name="T27" fmla="*/ 261 h 864"/>
                  <a:gd name="T28" fmla="*/ 771 w 971"/>
                  <a:gd name="T29" fmla="*/ 189 h 864"/>
                  <a:gd name="T30" fmla="*/ 714 w 971"/>
                  <a:gd name="T31" fmla="*/ 64 h 864"/>
                  <a:gd name="T32" fmla="*/ 578 w 971"/>
                  <a:gd name="T33" fmla="*/ 86 h 864"/>
                  <a:gd name="T34" fmla="*/ 311 w 971"/>
                  <a:gd name="T35" fmla="*/ 0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71" h="864">
                    <a:moveTo>
                      <a:pt x="311" y="0"/>
                    </a:moveTo>
                    <a:lnTo>
                      <a:pt x="325" y="211"/>
                    </a:lnTo>
                    <a:lnTo>
                      <a:pt x="136" y="425"/>
                    </a:lnTo>
                    <a:lnTo>
                      <a:pt x="0" y="482"/>
                    </a:lnTo>
                    <a:lnTo>
                      <a:pt x="193" y="675"/>
                    </a:lnTo>
                    <a:lnTo>
                      <a:pt x="332" y="671"/>
                    </a:lnTo>
                    <a:lnTo>
                      <a:pt x="421" y="864"/>
                    </a:lnTo>
                    <a:lnTo>
                      <a:pt x="446" y="793"/>
                    </a:lnTo>
                    <a:lnTo>
                      <a:pt x="714" y="700"/>
                    </a:lnTo>
                    <a:lnTo>
                      <a:pt x="650" y="671"/>
                    </a:lnTo>
                    <a:lnTo>
                      <a:pt x="671" y="603"/>
                    </a:lnTo>
                    <a:lnTo>
                      <a:pt x="882" y="546"/>
                    </a:lnTo>
                    <a:lnTo>
                      <a:pt x="971" y="443"/>
                    </a:lnTo>
                    <a:lnTo>
                      <a:pt x="761" y="261"/>
                    </a:lnTo>
                    <a:lnTo>
                      <a:pt x="771" y="189"/>
                    </a:lnTo>
                    <a:lnTo>
                      <a:pt x="714" y="64"/>
                    </a:lnTo>
                    <a:lnTo>
                      <a:pt x="578" y="86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1" name="Freeform 40">
                <a:extLst>
                  <a:ext uri="{FF2B5EF4-FFF2-40B4-BE49-F238E27FC236}">
                    <a16:creationId xmlns:a16="http://schemas.microsoft.com/office/drawing/2014/main" id="{B07BCD5C-862C-8C0A-749B-5E347149D1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246"/>
                <a:ext cx="116" cy="162"/>
              </a:xfrm>
              <a:custGeom>
                <a:avLst/>
                <a:gdLst>
                  <a:gd name="T0" fmla="*/ 325 w 579"/>
                  <a:gd name="T1" fmla="*/ 61 h 811"/>
                  <a:gd name="T2" fmla="*/ 146 w 579"/>
                  <a:gd name="T3" fmla="*/ 0 h 811"/>
                  <a:gd name="T4" fmla="*/ 132 w 579"/>
                  <a:gd name="T5" fmla="*/ 365 h 811"/>
                  <a:gd name="T6" fmla="*/ 0 w 579"/>
                  <a:gd name="T7" fmla="*/ 622 h 811"/>
                  <a:gd name="T8" fmla="*/ 64 w 579"/>
                  <a:gd name="T9" fmla="*/ 754 h 811"/>
                  <a:gd name="T10" fmla="*/ 304 w 579"/>
                  <a:gd name="T11" fmla="*/ 811 h 811"/>
                  <a:gd name="T12" fmla="*/ 411 w 579"/>
                  <a:gd name="T13" fmla="*/ 650 h 811"/>
                  <a:gd name="T14" fmla="*/ 579 w 579"/>
                  <a:gd name="T15" fmla="*/ 182 h 811"/>
                  <a:gd name="T16" fmla="*/ 325 w 579"/>
                  <a:gd name="T17" fmla="*/ 61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9" h="811">
                    <a:moveTo>
                      <a:pt x="325" y="61"/>
                    </a:moveTo>
                    <a:lnTo>
                      <a:pt x="146" y="0"/>
                    </a:lnTo>
                    <a:lnTo>
                      <a:pt x="132" y="365"/>
                    </a:lnTo>
                    <a:lnTo>
                      <a:pt x="0" y="622"/>
                    </a:lnTo>
                    <a:lnTo>
                      <a:pt x="64" y="754"/>
                    </a:lnTo>
                    <a:lnTo>
                      <a:pt x="304" y="811"/>
                    </a:lnTo>
                    <a:lnTo>
                      <a:pt x="411" y="650"/>
                    </a:lnTo>
                    <a:lnTo>
                      <a:pt x="579" y="182"/>
                    </a:lnTo>
                    <a:lnTo>
                      <a:pt x="325" y="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2" name="Freeform 41">
                <a:extLst>
                  <a:ext uri="{FF2B5EF4-FFF2-40B4-BE49-F238E27FC236}">
                    <a16:creationId xmlns:a16="http://schemas.microsoft.com/office/drawing/2014/main" id="{E87CFC65-7C3D-AEDE-DB00-EC4816BDC5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373"/>
                <a:ext cx="209" cy="173"/>
              </a:xfrm>
              <a:custGeom>
                <a:avLst/>
                <a:gdLst>
                  <a:gd name="T0" fmla="*/ 336 w 1046"/>
                  <a:gd name="T1" fmla="*/ 175 h 868"/>
                  <a:gd name="T2" fmla="*/ 96 w 1046"/>
                  <a:gd name="T3" fmla="*/ 118 h 868"/>
                  <a:gd name="T4" fmla="*/ 18 w 1046"/>
                  <a:gd name="T5" fmla="*/ 254 h 868"/>
                  <a:gd name="T6" fmla="*/ 0 w 1046"/>
                  <a:gd name="T7" fmla="*/ 378 h 868"/>
                  <a:gd name="T8" fmla="*/ 236 w 1046"/>
                  <a:gd name="T9" fmla="*/ 500 h 868"/>
                  <a:gd name="T10" fmla="*/ 361 w 1046"/>
                  <a:gd name="T11" fmla="*/ 850 h 868"/>
                  <a:gd name="T12" fmla="*/ 646 w 1046"/>
                  <a:gd name="T13" fmla="*/ 868 h 868"/>
                  <a:gd name="T14" fmla="*/ 778 w 1046"/>
                  <a:gd name="T15" fmla="*/ 818 h 868"/>
                  <a:gd name="T16" fmla="*/ 1046 w 1046"/>
                  <a:gd name="T17" fmla="*/ 400 h 868"/>
                  <a:gd name="T18" fmla="*/ 1046 w 1046"/>
                  <a:gd name="T19" fmla="*/ 382 h 868"/>
                  <a:gd name="T20" fmla="*/ 957 w 1046"/>
                  <a:gd name="T21" fmla="*/ 189 h 868"/>
                  <a:gd name="T22" fmla="*/ 818 w 1046"/>
                  <a:gd name="T23" fmla="*/ 193 h 868"/>
                  <a:gd name="T24" fmla="*/ 625 w 1046"/>
                  <a:gd name="T25" fmla="*/ 0 h 868"/>
                  <a:gd name="T26" fmla="*/ 443 w 1046"/>
                  <a:gd name="T27" fmla="*/ 14 h 868"/>
                  <a:gd name="T28" fmla="*/ 336 w 1046"/>
                  <a:gd name="T29" fmla="*/ 175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46" h="868">
                    <a:moveTo>
                      <a:pt x="336" y="175"/>
                    </a:moveTo>
                    <a:lnTo>
                      <a:pt x="96" y="118"/>
                    </a:lnTo>
                    <a:lnTo>
                      <a:pt x="18" y="254"/>
                    </a:lnTo>
                    <a:lnTo>
                      <a:pt x="0" y="378"/>
                    </a:lnTo>
                    <a:lnTo>
                      <a:pt x="236" y="500"/>
                    </a:lnTo>
                    <a:lnTo>
                      <a:pt x="361" y="850"/>
                    </a:lnTo>
                    <a:lnTo>
                      <a:pt x="646" y="868"/>
                    </a:lnTo>
                    <a:lnTo>
                      <a:pt x="778" y="818"/>
                    </a:lnTo>
                    <a:lnTo>
                      <a:pt x="1046" y="400"/>
                    </a:lnTo>
                    <a:lnTo>
                      <a:pt x="1046" y="382"/>
                    </a:lnTo>
                    <a:lnTo>
                      <a:pt x="957" y="189"/>
                    </a:lnTo>
                    <a:lnTo>
                      <a:pt x="818" y="193"/>
                    </a:lnTo>
                    <a:lnTo>
                      <a:pt x="625" y="0"/>
                    </a:lnTo>
                    <a:lnTo>
                      <a:pt x="443" y="14"/>
                    </a:lnTo>
                    <a:lnTo>
                      <a:pt x="336" y="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3" name="Freeform 42">
                <a:extLst>
                  <a:ext uri="{FF2B5EF4-FFF2-40B4-BE49-F238E27FC236}">
                    <a16:creationId xmlns:a16="http://schemas.microsoft.com/office/drawing/2014/main" id="{271AEB43-B9D8-75B6-3FFB-D4FACDE9F0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" y="287"/>
                <a:ext cx="144" cy="119"/>
              </a:xfrm>
              <a:custGeom>
                <a:avLst/>
                <a:gdLst>
                  <a:gd name="T0" fmla="*/ 635 w 717"/>
                  <a:gd name="T1" fmla="*/ 179 h 597"/>
                  <a:gd name="T2" fmla="*/ 400 w 717"/>
                  <a:gd name="T3" fmla="*/ 0 h 597"/>
                  <a:gd name="T4" fmla="*/ 260 w 717"/>
                  <a:gd name="T5" fmla="*/ 158 h 597"/>
                  <a:gd name="T6" fmla="*/ 132 w 717"/>
                  <a:gd name="T7" fmla="*/ 111 h 597"/>
                  <a:gd name="T8" fmla="*/ 0 w 717"/>
                  <a:gd name="T9" fmla="*/ 340 h 597"/>
                  <a:gd name="T10" fmla="*/ 7 w 717"/>
                  <a:gd name="T11" fmla="*/ 465 h 597"/>
                  <a:gd name="T12" fmla="*/ 225 w 717"/>
                  <a:gd name="T13" fmla="*/ 472 h 597"/>
                  <a:gd name="T14" fmla="*/ 317 w 717"/>
                  <a:gd name="T15" fmla="*/ 583 h 597"/>
                  <a:gd name="T16" fmla="*/ 435 w 717"/>
                  <a:gd name="T17" fmla="*/ 522 h 597"/>
                  <a:gd name="T18" fmla="*/ 632 w 717"/>
                  <a:gd name="T19" fmla="*/ 597 h 597"/>
                  <a:gd name="T20" fmla="*/ 717 w 717"/>
                  <a:gd name="T21" fmla="*/ 475 h 597"/>
                  <a:gd name="T22" fmla="*/ 703 w 717"/>
                  <a:gd name="T23" fmla="*/ 258 h 597"/>
                  <a:gd name="T24" fmla="*/ 635 w 717"/>
                  <a:gd name="T25" fmla="*/ 179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17" h="597">
                    <a:moveTo>
                      <a:pt x="635" y="179"/>
                    </a:moveTo>
                    <a:lnTo>
                      <a:pt x="400" y="0"/>
                    </a:lnTo>
                    <a:lnTo>
                      <a:pt x="260" y="158"/>
                    </a:lnTo>
                    <a:lnTo>
                      <a:pt x="132" y="111"/>
                    </a:lnTo>
                    <a:lnTo>
                      <a:pt x="0" y="340"/>
                    </a:lnTo>
                    <a:lnTo>
                      <a:pt x="7" y="465"/>
                    </a:lnTo>
                    <a:lnTo>
                      <a:pt x="225" y="472"/>
                    </a:lnTo>
                    <a:lnTo>
                      <a:pt x="317" y="583"/>
                    </a:lnTo>
                    <a:lnTo>
                      <a:pt x="435" y="522"/>
                    </a:lnTo>
                    <a:lnTo>
                      <a:pt x="632" y="597"/>
                    </a:lnTo>
                    <a:lnTo>
                      <a:pt x="717" y="475"/>
                    </a:lnTo>
                    <a:lnTo>
                      <a:pt x="703" y="258"/>
                    </a:lnTo>
                    <a:lnTo>
                      <a:pt x="635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4" name="Freeform 43">
                <a:extLst>
                  <a:ext uri="{FF2B5EF4-FFF2-40B4-BE49-F238E27FC236}">
                    <a16:creationId xmlns:a16="http://schemas.microsoft.com/office/drawing/2014/main" id="{432D28F0-F04C-3799-AFAA-8C78947B7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413"/>
                <a:ext cx="163" cy="208"/>
              </a:xfrm>
              <a:custGeom>
                <a:avLst/>
                <a:gdLst>
                  <a:gd name="T0" fmla="*/ 622 w 815"/>
                  <a:gd name="T1" fmla="*/ 0 h 1039"/>
                  <a:gd name="T2" fmla="*/ 654 w 815"/>
                  <a:gd name="T3" fmla="*/ 146 h 1039"/>
                  <a:gd name="T4" fmla="*/ 347 w 815"/>
                  <a:gd name="T5" fmla="*/ 346 h 1039"/>
                  <a:gd name="T6" fmla="*/ 72 w 815"/>
                  <a:gd name="T7" fmla="*/ 461 h 1039"/>
                  <a:gd name="T8" fmla="*/ 0 w 815"/>
                  <a:gd name="T9" fmla="*/ 432 h 1039"/>
                  <a:gd name="T10" fmla="*/ 18 w 815"/>
                  <a:gd name="T11" fmla="*/ 564 h 1039"/>
                  <a:gd name="T12" fmla="*/ 150 w 815"/>
                  <a:gd name="T13" fmla="*/ 546 h 1039"/>
                  <a:gd name="T14" fmla="*/ 447 w 815"/>
                  <a:gd name="T15" fmla="*/ 818 h 1039"/>
                  <a:gd name="T16" fmla="*/ 479 w 815"/>
                  <a:gd name="T17" fmla="*/ 950 h 1039"/>
                  <a:gd name="T18" fmla="*/ 650 w 815"/>
                  <a:gd name="T19" fmla="*/ 1039 h 1039"/>
                  <a:gd name="T20" fmla="*/ 754 w 815"/>
                  <a:gd name="T21" fmla="*/ 761 h 1039"/>
                  <a:gd name="T22" fmla="*/ 815 w 815"/>
                  <a:gd name="T23" fmla="*/ 100 h 1039"/>
                  <a:gd name="T24" fmla="*/ 622 w 815"/>
                  <a:gd name="T25" fmla="*/ 0 h 10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15" h="1039">
                    <a:moveTo>
                      <a:pt x="622" y="0"/>
                    </a:moveTo>
                    <a:lnTo>
                      <a:pt x="654" y="146"/>
                    </a:lnTo>
                    <a:lnTo>
                      <a:pt x="347" y="346"/>
                    </a:lnTo>
                    <a:lnTo>
                      <a:pt x="72" y="461"/>
                    </a:lnTo>
                    <a:lnTo>
                      <a:pt x="0" y="432"/>
                    </a:lnTo>
                    <a:lnTo>
                      <a:pt x="18" y="564"/>
                    </a:lnTo>
                    <a:lnTo>
                      <a:pt x="150" y="546"/>
                    </a:lnTo>
                    <a:lnTo>
                      <a:pt x="447" y="818"/>
                    </a:lnTo>
                    <a:lnTo>
                      <a:pt x="479" y="950"/>
                    </a:lnTo>
                    <a:lnTo>
                      <a:pt x="650" y="1039"/>
                    </a:lnTo>
                    <a:lnTo>
                      <a:pt x="754" y="761"/>
                    </a:lnTo>
                    <a:lnTo>
                      <a:pt x="815" y="100"/>
                    </a:lnTo>
                    <a:lnTo>
                      <a:pt x="6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5" name="Freeform 44">
                <a:extLst>
                  <a:ext uri="{FF2B5EF4-FFF2-40B4-BE49-F238E27FC236}">
                    <a16:creationId xmlns:a16="http://schemas.microsoft.com/office/drawing/2014/main" id="{1E0104E0-05BD-5E89-7306-72F082A8E1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4" y="380"/>
                <a:ext cx="140" cy="125"/>
              </a:xfrm>
              <a:custGeom>
                <a:avLst/>
                <a:gdLst>
                  <a:gd name="T0" fmla="*/ 700 w 700"/>
                  <a:gd name="T1" fmla="*/ 310 h 625"/>
                  <a:gd name="T2" fmla="*/ 668 w 700"/>
                  <a:gd name="T3" fmla="*/ 164 h 625"/>
                  <a:gd name="T4" fmla="*/ 625 w 700"/>
                  <a:gd name="T5" fmla="*/ 132 h 625"/>
                  <a:gd name="T6" fmla="*/ 428 w 700"/>
                  <a:gd name="T7" fmla="*/ 57 h 625"/>
                  <a:gd name="T8" fmla="*/ 310 w 700"/>
                  <a:gd name="T9" fmla="*/ 118 h 625"/>
                  <a:gd name="T10" fmla="*/ 218 w 700"/>
                  <a:gd name="T11" fmla="*/ 7 h 625"/>
                  <a:gd name="T12" fmla="*/ 0 w 700"/>
                  <a:gd name="T13" fmla="*/ 0 h 625"/>
                  <a:gd name="T14" fmla="*/ 16 w 700"/>
                  <a:gd name="T15" fmla="*/ 16 h 625"/>
                  <a:gd name="T16" fmla="*/ 28 w 700"/>
                  <a:gd name="T17" fmla="*/ 27 h 625"/>
                  <a:gd name="T18" fmla="*/ 121 w 700"/>
                  <a:gd name="T19" fmla="*/ 118 h 625"/>
                  <a:gd name="T20" fmla="*/ 35 w 700"/>
                  <a:gd name="T21" fmla="*/ 382 h 625"/>
                  <a:gd name="T22" fmla="*/ 93 w 700"/>
                  <a:gd name="T23" fmla="*/ 507 h 625"/>
                  <a:gd name="T24" fmla="*/ 35 w 700"/>
                  <a:gd name="T25" fmla="*/ 546 h 625"/>
                  <a:gd name="T26" fmla="*/ 46 w 700"/>
                  <a:gd name="T27" fmla="*/ 596 h 625"/>
                  <a:gd name="T28" fmla="*/ 118 w 700"/>
                  <a:gd name="T29" fmla="*/ 625 h 625"/>
                  <a:gd name="T30" fmla="*/ 393 w 700"/>
                  <a:gd name="T31" fmla="*/ 510 h 625"/>
                  <a:gd name="T32" fmla="*/ 700 w 700"/>
                  <a:gd name="T33" fmla="*/ 310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00" h="625">
                    <a:moveTo>
                      <a:pt x="700" y="310"/>
                    </a:moveTo>
                    <a:lnTo>
                      <a:pt x="668" y="164"/>
                    </a:lnTo>
                    <a:lnTo>
                      <a:pt x="625" y="132"/>
                    </a:lnTo>
                    <a:lnTo>
                      <a:pt x="428" y="57"/>
                    </a:lnTo>
                    <a:lnTo>
                      <a:pt x="310" y="118"/>
                    </a:lnTo>
                    <a:lnTo>
                      <a:pt x="218" y="7"/>
                    </a:lnTo>
                    <a:lnTo>
                      <a:pt x="0" y="0"/>
                    </a:lnTo>
                    <a:lnTo>
                      <a:pt x="16" y="16"/>
                    </a:lnTo>
                    <a:lnTo>
                      <a:pt x="28" y="27"/>
                    </a:lnTo>
                    <a:lnTo>
                      <a:pt x="121" y="118"/>
                    </a:lnTo>
                    <a:lnTo>
                      <a:pt x="35" y="382"/>
                    </a:lnTo>
                    <a:lnTo>
                      <a:pt x="93" y="507"/>
                    </a:lnTo>
                    <a:lnTo>
                      <a:pt x="35" y="546"/>
                    </a:lnTo>
                    <a:lnTo>
                      <a:pt x="46" y="596"/>
                    </a:lnTo>
                    <a:lnTo>
                      <a:pt x="118" y="625"/>
                    </a:lnTo>
                    <a:lnTo>
                      <a:pt x="393" y="510"/>
                    </a:lnTo>
                    <a:lnTo>
                      <a:pt x="700" y="3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6" name="Freeform 45">
                <a:extLst>
                  <a:ext uri="{FF2B5EF4-FFF2-40B4-BE49-F238E27FC236}">
                    <a16:creationId xmlns:a16="http://schemas.microsoft.com/office/drawing/2014/main" id="{34CB4598-FA52-8ABE-54D8-3FA8DD9F7E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4" y="414"/>
                <a:ext cx="108" cy="151"/>
              </a:xfrm>
              <a:custGeom>
                <a:avLst/>
                <a:gdLst>
                  <a:gd name="T0" fmla="*/ 153 w 543"/>
                  <a:gd name="T1" fmla="*/ 0 h 754"/>
                  <a:gd name="T2" fmla="*/ 61 w 543"/>
                  <a:gd name="T3" fmla="*/ 93 h 754"/>
                  <a:gd name="T4" fmla="*/ 0 w 543"/>
                  <a:gd name="T5" fmla="*/ 754 h 754"/>
                  <a:gd name="T6" fmla="*/ 161 w 543"/>
                  <a:gd name="T7" fmla="*/ 721 h 754"/>
                  <a:gd name="T8" fmla="*/ 275 w 543"/>
                  <a:gd name="T9" fmla="*/ 629 h 754"/>
                  <a:gd name="T10" fmla="*/ 489 w 543"/>
                  <a:gd name="T11" fmla="*/ 596 h 754"/>
                  <a:gd name="T12" fmla="*/ 543 w 543"/>
                  <a:gd name="T13" fmla="*/ 236 h 754"/>
                  <a:gd name="T14" fmla="*/ 425 w 543"/>
                  <a:gd name="T15" fmla="*/ 171 h 754"/>
                  <a:gd name="T16" fmla="*/ 443 w 543"/>
                  <a:gd name="T17" fmla="*/ 47 h 754"/>
                  <a:gd name="T18" fmla="*/ 153 w 543"/>
                  <a:gd name="T19" fmla="*/ 0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43" h="754">
                    <a:moveTo>
                      <a:pt x="153" y="0"/>
                    </a:moveTo>
                    <a:lnTo>
                      <a:pt x="61" y="93"/>
                    </a:lnTo>
                    <a:lnTo>
                      <a:pt x="0" y="754"/>
                    </a:lnTo>
                    <a:lnTo>
                      <a:pt x="161" y="721"/>
                    </a:lnTo>
                    <a:lnTo>
                      <a:pt x="275" y="629"/>
                    </a:lnTo>
                    <a:lnTo>
                      <a:pt x="489" y="596"/>
                    </a:lnTo>
                    <a:lnTo>
                      <a:pt x="543" y="236"/>
                    </a:lnTo>
                    <a:lnTo>
                      <a:pt x="425" y="171"/>
                    </a:lnTo>
                    <a:lnTo>
                      <a:pt x="443" y="47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7" name="Freeform 46">
                <a:extLst>
                  <a:ext uri="{FF2B5EF4-FFF2-40B4-BE49-F238E27FC236}">
                    <a16:creationId xmlns:a16="http://schemas.microsoft.com/office/drawing/2014/main" id="{102BD1DC-FAC2-E484-D170-638F3EF30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3" y="558"/>
                <a:ext cx="117" cy="137"/>
              </a:xfrm>
              <a:custGeom>
                <a:avLst/>
                <a:gdLst>
                  <a:gd name="T0" fmla="*/ 265 w 586"/>
                  <a:gd name="T1" fmla="*/ 0 h 682"/>
                  <a:gd name="T2" fmla="*/ 104 w 586"/>
                  <a:gd name="T3" fmla="*/ 33 h 682"/>
                  <a:gd name="T4" fmla="*/ 0 w 586"/>
                  <a:gd name="T5" fmla="*/ 311 h 682"/>
                  <a:gd name="T6" fmla="*/ 125 w 586"/>
                  <a:gd name="T7" fmla="*/ 490 h 682"/>
                  <a:gd name="T8" fmla="*/ 304 w 586"/>
                  <a:gd name="T9" fmla="*/ 607 h 682"/>
                  <a:gd name="T10" fmla="*/ 586 w 586"/>
                  <a:gd name="T11" fmla="*/ 682 h 682"/>
                  <a:gd name="T12" fmla="*/ 532 w 586"/>
                  <a:gd name="T13" fmla="*/ 340 h 682"/>
                  <a:gd name="T14" fmla="*/ 265 w 586"/>
                  <a:gd name="T15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6" h="682">
                    <a:moveTo>
                      <a:pt x="265" y="0"/>
                    </a:moveTo>
                    <a:lnTo>
                      <a:pt x="104" y="33"/>
                    </a:lnTo>
                    <a:lnTo>
                      <a:pt x="0" y="311"/>
                    </a:lnTo>
                    <a:lnTo>
                      <a:pt x="125" y="490"/>
                    </a:lnTo>
                    <a:lnTo>
                      <a:pt x="304" y="607"/>
                    </a:lnTo>
                    <a:lnTo>
                      <a:pt x="586" y="682"/>
                    </a:lnTo>
                    <a:lnTo>
                      <a:pt x="532" y="340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8" name="Freeform 47">
                <a:extLst>
                  <a:ext uri="{FF2B5EF4-FFF2-40B4-BE49-F238E27FC236}">
                    <a16:creationId xmlns:a16="http://schemas.microsoft.com/office/drawing/2014/main" id="{20E89F1F-DCAF-5E57-75E2-34CF760872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461"/>
                <a:ext cx="207" cy="202"/>
              </a:xfrm>
              <a:custGeom>
                <a:avLst/>
                <a:gdLst>
                  <a:gd name="T0" fmla="*/ 114 w 1035"/>
                  <a:gd name="T1" fmla="*/ 393 h 1007"/>
                  <a:gd name="T2" fmla="*/ 0 w 1035"/>
                  <a:gd name="T3" fmla="*/ 485 h 1007"/>
                  <a:gd name="T4" fmla="*/ 267 w 1035"/>
                  <a:gd name="T5" fmla="*/ 825 h 1007"/>
                  <a:gd name="T6" fmla="*/ 560 w 1035"/>
                  <a:gd name="T7" fmla="*/ 814 h 1007"/>
                  <a:gd name="T8" fmla="*/ 1035 w 1035"/>
                  <a:gd name="T9" fmla="*/ 1007 h 1007"/>
                  <a:gd name="T10" fmla="*/ 871 w 1035"/>
                  <a:gd name="T11" fmla="*/ 707 h 1007"/>
                  <a:gd name="T12" fmla="*/ 953 w 1035"/>
                  <a:gd name="T13" fmla="*/ 614 h 1007"/>
                  <a:gd name="T14" fmla="*/ 910 w 1035"/>
                  <a:gd name="T15" fmla="*/ 425 h 1007"/>
                  <a:gd name="T16" fmla="*/ 625 w 1035"/>
                  <a:gd name="T17" fmla="*/ 407 h 1007"/>
                  <a:gd name="T18" fmla="*/ 500 w 1035"/>
                  <a:gd name="T19" fmla="*/ 57 h 1007"/>
                  <a:gd name="T20" fmla="*/ 382 w 1035"/>
                  <a:gd name="T21" fmla="*/ 0 h 1007"/>
                  <a:gd name="T22" fmla="*/ 328 w 1035"/>
                  <a:gd name="T23" fmla="*/ 360 h 1007"/>
                  <a:gd name="T24" fmla="*/ 114 w 1035"/>
                  <a:gd name="T25" fmla="*/ 393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35" h="1007">
                    <a:moveTo>
                      <a:pt x="114" y="393"/>
                    </a:moveTo>
                    <a:lnTo>
                      <a:pt x="0" y="485"/>
                    </a:lnTo>
                    <a:lnTo>
                      <a:pt x="267" y="825"/>
                    </a:lnTo>
                    <a:lnTo>
                      <a:pt x="560" y="814"/>
                    </a:lnTo>
                    <a:lnTo>
                      <a:pt x="1035" y="1007"/>
                    </a:lnTo>
                    <a:lnTo>
                      <a:pt x="871" y="707"/>
                    </a:lnTo>
                    <a:lnTo>
                      <a:pt x="953" y="614"/>
                    </a:lnTo>
                    <a:lnTo>
                      <a:pt x="910" y="425"/>
                    </a:lnTo>
                    <a:lnTo>
                      <a:pt x="625" y="407"/>
                    </a:lnTo>
                    <a:lnTo>
                      <a:pt x="500" y="57"/>
                    </a:lnTo>
                    <a:lnTo>
                      <a:pt x="382" y="0"/>
                    </a:lnTo>
                    <a:lnTo>
                      <a:pt x="328" y="360"/>
                    </a:lnTo>
                    <a:lnTo>
                      <a:pt x="114" y="3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59" name="Freeform 48">
                <a:extLst>
                  <a:ext uri="{FF2B5EF4-FFF2-40B4-BE49-F238E27FC236}">
                    <a16:creationId xmlns:a16="http://schemas.microsoft.com/office/drawing/2014/main" id="{C7E41C7C-6DA9-32CA-7AE0-5D1053D87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2" y="549"/>
                <a:ext cx="97" cy="127"/>
              </a:xfrm>
              <a:custGeom>
                <a:avLst/>
                <a:gdLst>
                  <a:gd name="T0" fmla="*/ 289 w 482"/>
                  <a:gd name="T1" fmla="*/ 0 h 636"/>
                  <a:gd name="T2" fmla="*/ 267 w 482"/>
                  <a:gd name="T3" fmla="*/ 68 h 636"/>
                  <a:gd name="T4" fmla="*/ 135 w 482"/>
                  <a:gd name="T5" fmla="*/ 114 h 636"/>
                  <a:gd name="T6" fmla="*/ 164 w 482"/>
                  <a:gd name="T7" fmla="*/ 250 h 636"/>
                  <a:gd name="T8" fmla="*/ 46 w 482"/>
                  <a:gd name="T9" fmla="*/ 325 h 636"/>
                  <a:gd name="T10" fmla="*/ 0 w 482"/>
                  <a:gd name="T11" fmla="*/ 450 h 636"/>
                  <a:gd name="T12" fmla="*/ 146 w 482"/>
                  <a:gd name="T13" fmla="*/ 622 h 636"/>
                  <a:gd name="T14" fmla="*/ 157 w 482"/>
                  <a:gd name="T15" fmla="*/ 636 h 636"/>
                  <a:gd name="T16" fmla="*/ 164 w 482"/>
                  <a:gd name="T17" fmla="*/ 624 h 636"/>
                  <a:gd name="T18" fmla="*/ 165 w 482"/>
                  <a:gd name="T19" fmla="*/ 619 h 636"/>
                  <a:gd name="T20" fmla="*/ 289 w 482"/>
                  <a:gd name="T21" fmla="*/ 375 h 636"/>
                  <a:gd name="T22" fmla="*/ 482 w 482"/>
                  <a:gd name="T23" fmla="*/ 268 h 636"/>
                  <a:gd name="T24" fmla="*/ 450 w 482"/>
                  <a:gd name="T25" fmla="*/ 136 h 636"/>
                  <a:gd name="T26" fmla="*/ 289 w 482"/>
                  <a:gd name="T27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2" h="636">
                    <a:moveTo>
                      <a:pt x="289" y="0"/>
                    </a:moveTo>
                    <a:lnTo>
                      <a:pt x="267" y="68"/>
                    </a:lnTo>
                    <a:lnTo>
                      <a:pt x="135" y="114"/>
                    </a:lnTo>
                    <a:lnTo>
                      <a:pt x="164" y="250"/>
                    </a:lnTo>
                    <a:lnTo>
                      <a:pt x="46" y="325"/>
                    </a:lnTo>
                    <a:lnTo>
                      <a:pt x="0" y="450"/>
                    </a:lnTo>
                    <a:lnTo>
                      <a:pt x="146" y="622"/>
                    </a:lnTo>
                    <a:lnTo>
                      <a:pt x="157" y="636"/>
                    </a:lnTo>
                    <a:lnTo>
                      <a:pt x="164" y="624"/>
                    </a:lnTo>
                    <a:lnTo>
                      <a:pt x="165" y="619"/>
                    </a:lnTo>
                    <a:lnTo>
                      <a:pt x="289" y="375"/>
                    </a:lnTo>
                    <a:lnTo>
                      <a:pt x="482" y="268"/>
                    </a:lnTo>
                    <a:lnTo>
                      <a:pt x="450" y="136"/>
                    </a:lnTo>
                    <a:lnTo>
                      <a:pt x="28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0" name="Freeform 49">
                <a:extLst>
                  <a:ext uri="{FF2B5EF4-FFF2-40B4-BE49-F238E27FC236}">
                    <a16:creationId xmlns:a16="http://schemas.microsoft.com/office/drawing/2014/main" id="{49781802-FC51-6E29-FFE5-0C367F560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489"/>
                <a:ext cx="114" cy="125"/>
              </a:xfrm>
              <a:custGeom>
                <a:avLst/>
                <a:gdLst>
                  <a:gd name="T0" fmla="*/ 550 w 572"/>
                  <a:gd name="T1" fmla="*/ 368 h 625"/>
                  <a:gd name="T2" fmla="*/ 572 w 572"/>
                  <a:gd name="T3" fmla="*/ 300 h 625"/>
                  <a:gd name="T4" fmla="*/ 436 w 572"/>
                  <a:gd name="T5" fmla="*/ 164 h 625"/>
                  <a:gd name="T6" fmla="*/ 304 w 572"/>
                  <a:gd name="T7" fmla="*/ 182 h 625"/>
                  <a:gd name="T8" fmla="*/ 286 w 572"/>
                  <a:gd name="T9" fmla="*/ 50 h 625"/>
                  <a:gd name="T10" fmla="*/ 275 w 572"/>
                  <a:gd name="T11" fmla="*/ 0 h 625"/>
                  <a:gd name="T12" fmla="*/ 0 w 572"/>
                  <a:gd name="T13" fmla="*/ 225 h 625"/>
                  <a:gd name="T14" fmla="*/ 329 w 572"/>
                  <a:gd name="T15" fmla="*/ 625 h 625"/>
                  <a:gd name="T16" fmla="*/ 447 w 572"/>
                  <a:gd name="T17" fmla="*/ 550 h 625"/>
                  <a:gd name="T18" fmla="*/ 418 w 572"/>
                  <a:gd name="T19" fmla="*/ 414 h 625"/>
                  <a:gd name="T20" fmla="*/ 550 w 572"/>
                  <a:gd name="T21" fmla="*/ 368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2" h="625">
                    <a:moveTo>
                      <a:pt x="550" y="368"/>
                    </a:moveTo>
                    <a:lnTo>
                      <a:pt x="572" y="300"/>
                    </a:lnTo>
                    <a:lnTo>
                      <a:pt x="436" y="164"/>
                    </a:lnTo>
                    <a:lnTo>
                      <a:pt x="304" y="182"/>
                    </a:lnTo>
                    <a:lnTo>
                      <a:pt x="286" y="50"/>
                    </a:lnTo>
                    <a:lnTo>
                      <a:pt x="275" y="0"/>
                    </a:lnTo>
                    <a:lnTo>
                      <a:pt x="0" y="225"/>
                    </a:lnTo>
                    <a:lnTo>
                      <a:pt x="329" y="625"/>
                    </a:lnTo>
                    <a:lnTo>
                      <a:pt x="447" y="550"/>
                    </a:lnTo>
                    <a:lnTo>
                      <a:pt x="418" y="414"/>
                    </a:lnTo>
                    <a:lnTo>
                      <a:pt x="550" y="3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1" name="Freeform 50">
                <a:extLst>
                  <a:ext uri="{FF2B5EF4-FFF2-40B4-BE49-F238E27FC236}">
                    <a16:creationId xmlns:a16="http://schemas.microsoft.com/office/drawing/2014/main" id="{54579941-38FA-3277-D9B8-65D25B74D6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8" y="603"/>
                <a:ext cx="232" cy="183"/>
              </a:xfrm>
              <a:custGeom>
                <a:avLst/>
                <a:gdLst>
                  <a:gd name="T0" fmla="*/ 404 w 1161"/>
                  <a:gd name="T1" fmla="*/ 0 h 917"/>
                  <a:gd name="T2" fmla="*/ 211 w 1161"/>
                  <a:gd name="T3" fmla="*/ 107 h 917"/>
                  <a:gd name="T4" fmla="*/ 87 w 1161"/>
                  <a:gd name="T5" fmla="*/ 351 h 917"/>
                  <a:gd name="T6" fmla="*/ 86 w 1161"/>
                  <a:gd name="T7" fmla="*/ 356 h 917"/>
                  <a:gd name="T8" fmla="*/ 79 w 1161"/>
                  <a:gd name="T9" fmla="*/ 368 h 917"/>
                  <a:gd name="T10" fmla="*/ 0 w 1161"/>
                  <a:gd name="T11" fmla="*/ 521 h 917"/>
                  <a:gd name="T12" fmla="*/ 136 w 1161"/>
                  <a:gd name="T13" fmla="*/ 510 h 917"/>
                  <a:gd name="T14" fmla="*/ 197 w 1161"/>
                  <a:gd name="T15" fmla="*/ 635 h 917"/>
                  <a:gd name="T16" fmla="*/ 132 w 1161"/>
                  <a:gd name="T17" fmla="*/ 760 h 917"/>
                  <a:gd name="T18" fmla="*/ 236 w 1161"/>
                  <a:gd name="T19" fmla="*/ 778 h 917"/>
                  <a:gd name="T20" fmla="*/ 257 w 1161"/>
                  <a:gd name="T21" fmla="*/ 632 h 917"/>
                  <a:gd name="T22" fmla="*/ 493 w 1161"/>
                  <a:gd name="T23" fmla="*/ 917 h 917"/>
                  <a:gd name="T24" fmla="*/ 768 w 1161"/>
                  <a:gd name="T25" fmla="*/ 835 h 917"/>
                  <a:gd name="T26" fmla="*/ 1029 w 1161"/>
                  <a:gd name="T27" fmla="*/ 625 h 917"/>
                  <a:gd name="T28" fmla="*/ 1161 w 1161"/>
                  <a:gd name="T29" fmla="*/ 460 h 917"/>
                  <a:gd name="T30" fmla="*/ 879 w 1161"/>
                  <a:gd name="T31" fmla="*/ 385 h 917"/>
                  <a:gd name="T32" fmla="*/ 700 w 1161"/>
                  <a:gd name="T33" fmla="*/ 268 h 917"/>
                  <a:gd name="T34" fmla="*/ 575 w 1161"/>
                  <a:gd name="T35" fmla="*/ 89 h 917"/>
                  <a:gd name="T36" fmla="*/ 404 w 1161"/>
                  <a:gd name="T37" fmla="*/ 0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61" h="917">
                    <a:moveTo>
                      <a:pt x="404" y="0"/>
                    </a:moveTo>
                    <a:lnTo>
                      <a:pt x="211" y="107"/>
                    </a:lnTo>
                    <a:lnTo>
                      <a:pt x="87" y="351"/>
                    </a:lnTo>
                    <a:lnTo>
                      <a:pt x="86" y="356"/>
                    </a:lnTo>
                    <a:lnTo>
                      <a:pt x="79" y="368"/>
                    </a:lnTo>
                    <a:lnTo>
                      <a:pt x="0" y="521"/>
                    </a:lnTo>
                    <a:lnTo>
                      <a:pt x="136" y="510"/>
                    </a:lnTo>
                    <a:lnTo>
                      <a:pt x="197" y="635"/>
                    </a:lnTo>
                    <a:lnTo>
                      <a:pt x="132" y="760"/>
                    </a:lnTo>
                    <a:lnTo>
                      <a:pt x="236" y="778"/>
                    </a:lnTo>
                    <a:lnTo>
                      <a:pt x="257" y="632"/>
                    </a:lnTo>
                    <a:lnTo>
                      <a:pt x="493" y="917"/>
                    </a:lnTo>
                    <a:lnTo>
                      <a:pt x="768" y="835"/>
                    </a:lnTo>
                    <a:lnTo>
                      <a:pt x="1029" y="625"/>
                    </a:lnTo>
                    <a:lnTo>
                      <a:pt x="1161" y="460"/>
                    </a:lnTo>
                    <a:lnTo>
                      <a:pt x="879" y="385"/>
                    </a:lnTo>
                    <a:lnTo>
                      <a:pt x="700" y="268"/>
                    </a:lnTo>
                    <a:lnTo>
                      <a:pt x="575" y="89"/>
                    </a:lnTo>
                    <a:lnTo>
                      <a:pt x="40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2" name="Freeform 51">
                <a:extLst>
                  <a:ext uri="{FF2B5EF4-FFF2-40B4-BE49-F238E27FC236}">
                    <a16:creationId xmlns:a16="http://schemas.microsoft.com/office/drawing/2014/main" id="{DC4CB94D-E16E-5618-6F3B-A47D0048C1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453"/>
                <a:ext cx="143" cy="137"/>
              </a:xfrm>
              <a:custGeom>
                <a:avLst/>
                <a:gdLst>
                  <a:gd name="T0" fmla="*/ 132 w 718"/>
                  <a:gd name="T1" fmla="*/ 418 h 686"/>
                  <a:gd name="T2" fmla="*/ 0 w 718"/>
                  <a:gd name="T3" fmla="*/ 468 h 686"/>
                  <a:gd name="T4" fmla="*/ 43 w 718"/>
                  <a:gd name="T5" fmla="*/ 657 h 686"/>
                  <a:gd name="T6" fmla="*/ 111 w 718"/>
                  <a:gd name="T7" fmla="*/ 686 h 686"/>
                  <a:gd name="T8" fmla="*/ 718 w 718"/>
                  <a:gd name="T9" fmla="*/ 411 h 686"/>
                  <a:gd name="T10" fmla="*/ 661 w 718"/>
                  <a:gd name="T11" fmla="*/ 207 h 686"/>
                  <a:gd name="T12" fmla="*/ 708 w 718"/>
                  <a:gd name="T13" fmla="*/ 153 h 686"/>
                  <a:gd name="T14" fmla="*/ 543 w 718"/>
                  <a:gd name="T15" fmla="*/ 7 h 686"/>
                  <a:gd name="T16" fmla="*/ 400 w 718"/>
                  <a:gd name="T17" fmla="*/ 0 h 686"/>
                  <a:gd name="T18" fmla="*/ 132 w 718"/>
                  <a:gd name="T19" fmla="*/ 418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8" h="686">
                    <a:moveTo>
                      <a:pt x="132" y="418"/>
                    </a:moveTo>
                    <a:lnTo>
                      <a:pt x="0" y="468"/>
                    </a:lnTo>
                    <a:lnTo>
                      <a:pt x="43" y="657"/>
                    </a:lnTo>
                    <a:lnTo>
                      <a:pt x="111" y="686"/>
                    </a:lnTo>
                    <a:lnTo>
                      <a:pt x="718" y="411"/>
                    </a:lnTo>
                    <a:lnTo>
                      <a:pt x="661" y="207"/>
                    </a:lnTo>
                    <a:lnTo>
                      <a:pt x="708" y="153"/>
                    </a:lnTo>
                    <a:lnTo>
                      <a:pt x="543" y="7"/>
                    </a:lnTo>
                    <a:lnTo>
                      <a:pt x="400" y="0"/>
                    </a:lnTo>
                    <a:lnTo>
                      <a:pt x="132" y="4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3" name="Freeform 52">
                <a:extLst>
                  <a:ext uri="{FF2B5EF4-FFF2-40B4-BE49-F238E27FC236}">
                    <a16:creationId xmlns:a16="http://schemas.microsoft.com/office/drawing/2014/main" id="{9F033E6F-26C9-FAF8-3194-264969632F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448"/>
                <a:ext cx="47" cy="25"/>
              </a:xfrm>
              <a:custGeom>
                <a:avLst/>
                <a:gdLst>
                  <a:gd name="T0" fmla="*/ 118 w 236"/>
                  <a:gd name="T1" fmla="*/ 65 h 122"/>
                  <a:gd name="T2" fmla="*/ 236 w 236"/>
                  <a:gd name="T3" fmla="*/ 122 h 122"/>
                  <a:gd name="T4" fmla="*/ 0 w 236"/>
                  <a:gd name="T5" fmla="*/ 0 h 122"/>
                  <a:gd name="T6" fmla="*/ 118 w 236"/>
                  <a:gd name="T7" fmla="*/ 65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6" h="122">
                    <a:moveTo>
                      <a:pt x="118" y="65"/>
                    </a:moveTo>
                    <a:lnTo>
                      <a:pt x="236" y="122"/>
                    </a:lnTo>
                    <a:lnTo>
                      <a:pt x="0" y="0"/>
                    </a:lnTo>
                    <a:lnTo>
                      <a:pt x="118" y="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4" name="Freeform 53">
                <a:extLst>
                  <a:ext uri="{FF2B5EF4-FFF2-40B4-BE49-F238E27FC236}">
                    <a16:creationId xmlns:a16="http://schemas.microsoft.com/office/drawing/2014/main" id="{0AF86314-47BD-60B7-44AA-C473AACF2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534"/>
                <a:ext cx="174" cy="155"/>
              </a:xfrm>
              <a:custGeom>
                <a:avLst/>
                <a:gdLst>
                  <a:gd name="T0" fmla="*/ 150 w 868"/>
                  <a:gd name="T1" fmla="*/ 279 h 775"/>
                  <a:gd name="T2" fmla="*/ 82 w 868"/>
                  <a:gd name="T3" fmla="*/ 250 h 775"/>
                  <a:gd name="T4" fmla="*/ 0 w 868"/>
                  <a:gd name="T5" fmla="*/ 343 h 775"/>
                  <a:gd name="T6" fmla="*/ 164 w 868"/>
                  <a:gd name="T7" fmla="*/ 643 h 775"/>
                  <a:gd name="T8" fmla="*/ 207 w 868"/>
                  <a:gd name="T9" fmla="*/ 775 h 775"/>
                  <a:gd name="T10" fmla="*/ 225 w 868"/>
                  <a:gd name="T11" fmla="*/ 771 h 775"/>
                  <a:gd name="T12" fmla="*/ 261 w 868"/>
                  <a:gd name="T13" fmla="*/ 675 h 775"/>
                  <a:gd name="T14" fmla="*/ 246 w 868"/>
                  <a:gd name="T15" fmla="*/ 468 h 775"/>
                  <a:gd name="T16" fmla="*/ 350 w 868"/>
                  <a:gd name="T17" fmla="*/ 364 h 775"/>
                  <a:gd name="T18" fmla="*/ 621 w 868"/>
                  <a:gd name="T19" fmla="*/ 450 h 775"/>
                  <a:gd name="T20" fmla="*/ 764 w 868"/>
                  <a:gd name="T21" fmla="*/ 432 h 775"/>
                  <a:gd name="T22" fmla="*/ 868 w 868"/>
                  <a:gd name="T23" fmla="*/ 339 h 775"/>
                  <a:gd name="T24" fmla="*/ 829 w 868"/>
                  <a:gd name="T25" fmla="*/ 0 h 775"/>
                  <a:gd name="T26" fmla="*/ 757 w 868"/>
                  <a:gd name="T27" fmla="*/ 4 h 775"/>
                  <a:gd name="T28" fmla="*/ 150 w 868"/>
                  <a:gd name="T29" fmla="*/ 279 h 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68" h="775">
                    <a:moveTo>
                      <a:pt x="150" y="279"/>
                    </a:moveTo>
                    <a:lnTo>
                      <a:pt x="82" y="250"/>
                    </a:lnTo>
                    <a:lnTo>
                      <a:pt x="0" y="343"/>
                    </a:lnTo>
                    <a:lnTo>
                      <a:pt x="164" y="643"/>
                    </a:lnTo>
                    <a:lnTo>
                      <a:pt x="207" y="775"/>
                    </a:lnTo>
                    <a:lnTo>
                      <a:pt x="225" y="771"/>
                    </a:lnTo>
                    <a:lnTo>
                      <a:pt x="261" y="675"/>
                    </a:lnTo>
                    <a:lnTo>
                      <a:pt x="246" y="468"/>
                    </a:lnTo>
                    <a:lnTo>
                      <a:pt x="350" y="364"/>
                    </a:lnTo>
                    <a:lnTo>
                      <a:pt x="621" y="450"/>
                    </a:lnTo>
                    <a:lnTo>
                      <a:pt x="764" y="432"/>
                    </a:lnTo>
                    <a:lnTo>
                      <a:pt x="868" y="339"/>
                    </a:lnTo>
                    <a:lnTo>
                      <a:pt x="829" y="0"/>
                    </a:lnTo>
                    <a:lnTo>
                      <a:pt x="757" y="4"/>
                    </a:lnTo>
                    <a:lnTo>
                      <a:pt x="150" y="2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5" name="Freeform 54">
                <a:extLst>
                  <a:ext uri="{FF2B5EF4-FFF2-40B4-BE49-F238E27FC236}">
                    <a16:creationId xmlns:a16="http://schemas.microsoft.com/office/drawing/2014/main" id="{E336F81B-C879-45DB-F4E9-B62F6EE86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9" y="607"/>
                <a:ext cx="169" cy="101"/>
              </a:xfrm>
              <a:custGeom>
                <a:avLst/>
                <a:gdLst>
                  <a:gd name="T0" fmla="*/ 104 w 843"/>
                  <a:gd name="T1" fmla="*/ 0 h 507"/>
                  <a:gd name="T2" fmla="*/ 0 w 843"/>
                  <a:gd name="T3" fmla="*/ 104 h 507"/>
                  <a:gd name="T4" fmla="*/ 15 w 843"/>
                  <a:gd name="T5" fmla="*/ 311 h 507"/>
                  <a:gd name="T6" fmla="*/ 122 w 843"/>
                  <a:gd name="T7" fmla="*/ 507 h 507"/>
                  <a:gd name="T8" fmla="*/ 408 w 843"/>
                  <a:gd name="T9" fmla="*/ 447 h 507"/>
                  <a:gd name="T10" fmla="*/ 611 w 843"/>
                  <a:gd name="T11" fmla="*/ 436 h 507"/>
                  <a:gd name="T12" fmla="*/ 676 w 843"/>
                  <a:gd name="T13" fmla="*/ 311 h 507"/>
                  <a:gd name="T14" fmla="*/ 843 w 843"/>
                  <a:gd name="T15" fmla="*/ 189 h 507"/>
                  <a:gd name="T16" fmla="*/ 843 w 843"/>
                  <a:gd name="T17" fmla="*/ 57 h 507"/>
                  <a:gd name="T18" fmla="*/ 483 w 843"/>
                  <a:gd name="T19" fmla="*/ 186 h 507"/>
                  <a:gd name="T20" fmla="*/ 375 w 843"/>
                  <a:gd name="T21" fmla="*/ 86 h 507"/>
                  <a:gd name="T22" fmla="*/ 104 w 843"/>
                  <a:gd name="T23" fmla="*/ 0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3" h="507">
                    <a:moveTo>
                      <a:pt x="104" y="0"/>
                    </a:moveTo>
                    <a:lnTo>
                      <a:pt x="0" y="104"/>
                    </a:lnTo>
                    <a:lnTo>
                      <a:pt x="15" y="311"/>
                    </a:lnTo>
                    <a:lnTo>
                      <a:pt x="122" y="507"/>
                    </a:lnTo>
                    <a:lnTo>
                      <a:pt x="408" y="447"/>
                    </a:lnTo>
                    <a:lnTo>
                      <a:pt x="611" y="436"/>
                    </a:lnTo>
                    <a:lnTo>
                      <a:pt x="676" y="311"/>
                    </a:lnTo>
                    <a:lnTo>
                      <a:pt x="843" y="189"/>
                    </a:lnTo>
                    <a:lnTo>
                      <a:pt x="843" y="57"/>
                    </a:lnTo>
                    <a:lnTo>
                      <a:pt x="483" y="186"/>
                    </a:lnTo>
                    <a:lnTo>
                      <a:pt x="375" y="86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6" name="Freeform 55">
                <a:extLst>
                  <a:ext uri="{FF2B5EF4-FFF2-40B4-BE49-F238E27FC236}">
                    <a16:creationId xmlns:a16="http://schemas.microsoft.com/office/drawing/2014/main" id="{FFDEB3D4-2167-4EFE-B43C-38278854D2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" y="669"/>
                <a:ext cx="181" cy="219"/>
              </a:xfrm>
              <a:custGeom>
                <a:avLst/>
                <a:gdLst>
                  <a:gd name="T0" fmla="*/ 61 w 904"/>
                  <a:gd name="T1" fmla="*/ 0 h 1096"/>
                  <a:gd name="T2" fmla="*/ 25 w 904"/>
                  <a:gd name="T3" fmla="*/ 96 h 1096"/>
                  <a:gd name="T4" fmla="*/ 221 w 904"/>
                  <a:gd name="T5" fmla="*/ 382 h 1096"/>
                  <a:gd name="T6" fmla="*/ 107 w 904"/>
                  <a:gd name="T7" fmla="*/ 639 h 1096"/>
                  <a:gd name="T8" fmla="*/ 0 w 904"/>
                  <a:gd name="T9" fmla="*/ 732 h 1096"/>
                  <a:gd name="T10" fmla="*/ 261 w 904"/>
                  <a:gd name="T11" fmla="*/ 1075 h 1096"/>
                  <a:gd name="T12" fmla="*/ 321 w 904"/>
                  <a:gd name="T13" fmla="*/ 1096 h 1096"/>
                  <a:gd name="T14" fmla="*/ 368 w 904"/>
                  <a:gd name="T15" fmla="*/ 975 h 1096"/>
                  <a:gd name="T16" fmla="*/ 432 w 904"/>
                  <a:gd name="T17" fmla="*/ 985 h 1096"/>
                  <a:gd name="T18" fmla="*/ 604 w 904"/>
                  <a:gd name="T19" fmla="*/ 850 h 1096"/>
                  <a:gd name="T20" fmla="*/ 639 w 904"/>
                  <a:gd name="T21" fmla="*/ 643 h 1096"/>
                  <a:gd name="T22" fmla="*/ 786 w 904"/>
                  <a:gd name="T23" fmla="*/ 664 h 1096"/>
                  <a:gd name="T24" fmla="*/ 904 w 904"/>
                  <a:gd name="T25" fmla="*/ 246 h 1096"/>
                  <a:gd name="T26" fmla="*/ 454 w 904"/>
                  <a:gd name="T27" fmla="*/ 136 h 1096"/>
                  <a:gd name="T28" fmla="*/ 168 w 904"/>
                  <a:gd name="T29" fmla="*/ 196 h 1096"/>
                  <a:gd name="T30" fmla="*/ 61 w 904"/>
                  <a:gd name="T31" fmla="*/ 0 h 10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04" h="1096">
                    <a:moveTo>
                      <a:pt x="61" y="0"/>
                    </a:moveTo>
                    <a:lnTo>
                      <a:pt x="25" y="96"/>
                    </a:lnTo>
                    <a:lnTo>
                      <a:pt x="221" y="382"/>
                    </a:lnTo>
                    <a:lnTo>
                      <a:pt x="107" y="639"/>
                    </a:lnTo>
                    <a:lnTo>
                      <a:pt x="0" y="732"/>
                    </a:lnTo>
                    <a:lnTo>
                      <a:pt x="261" y="1075"/>
                    </a:lnTo>
                    <a:lnTo>
                      <a:pt x="321" y="1096"/>
                    </a:lnTo>
                    <a:lnTo>
                      <a:pt x="368" y="975"/>
                    </a:lnTo>
                    <a:lnTo>
                      <a:pt x="432" y="985"/>
                    </a:lnTo>
                    <a:lnTo>
                      <a:pt x="604" y="850"/>
                    </a:lnTo>
                    <a:lnTo>
                      <a:pt x="639" y="643"/>
                    </a:lnTo>
                    <a:lnTo>
                      <a:pt x="786" y="664"/>
                    </a:lnTo>
                    <a:lnTo>
                      <a:pt x="904" y="246"/>
                    </a:lnTo>
                    <a:lnTo>
                      <a:pt x="454" y="136"/>
                    </a:lnTo>
                    <a:lnTo>
                      <a:pt x="168" y="196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7" name="Freeform 56">
                <a:extLst>
                  <a:ext uri="{FF2B5EF4-FFF2-40B4-BE49-F238E27FC236}">
                    <a16:creationId xmlns:a16="http://schemas.microsoft.com/office/drawing/2014/main" id="{7EA80004-FAB7-13EE-0DD4-62B976D543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688"/>
                <a:ext cx="118" cy="128"/>
              </a:xfrm>
              <a:custGeom>
                <a:avLst/>
                <a:gdLst>
                  <a:gd name="T0" fmla="*/ 396 w 592"/>
                  <a:gd name="T1" fmla="*/ 0 h 636"/>
                  <a:gd name="T2" fmla="*/ 378 w 592"/>
                  <a:gd name="T3" fmla="*/ 4 h 636"/>
                  <a:gd name="T4" fmla="*/ 314 w 592"/>
                  <a:gd name="T5" fmla="*/ 215 h 636"/>
                  <a:gd name="T6" fmla="*/ 167 w 592"/>
                  <a:gd name="T7" fmla="*/ 240 h 636"/>
                  <a:gd name="T8" fmla="*/ 0 w 592"/>
                  <a:gd name="T9" fmla="*/ 382 h 636"/>
                  <a:gd name="T10" fmla="*/ 21 w 592"/>
                  <a:gd name="T11" fmla="*/ 450 h 636"/>
                  <a:gd name="T12" fmla="*/ 228 w 592"/>
                  <a:gd name="T13" fmla="*/ 486 h 636"/>
                  <a:gd name="T14" fmla="*/ 371 w 592"/>
                  <a:gd name="T15" fmla="*/ 636 h 636"/>
                  <a:gd name="T16" fmla="*/ 478 w 592"/>
                  <a:gd name="T17" fmla="*/ 543 h 636"/>
                  <a:gd name="T18" fmla="*/ 592 w 592"/>
                  <a:gd name="T19" fmla="*/ 286 h 636"/>
                  <a:gd name="T20" fmla="*/ 396 w 592"/>
                  <a:gd name="T21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92" h="636">
                    <a:moveTo>
                      <a:pt x="396" y="0"/>
                    </a:moveTo>
                    <a:lnTo>
                      <a:pt x="378" y="4"/>
                    </a:lnTo>
                    <a:lnTo>
                      <a:pt x="314" y="215"/>
                    </a:lnTo>
                    <a:lnTo>
                      <a:pt x="167" y="240"/>
                    </a:lnTo>
                    <a:lnTo>
                      <a:pt x="0" y="382"/>
                    </a:lnTo>
                    <a:lnTo>
                      <a:pt x="21" y="450"/>
                    </a:lnTo>
                    <a:lnTo>
                      <a:pt x="228" y="486"/>
                    </a:lnTo>
                    <a:lnTo>
                      <a:pt x="371" y="636"/>
                    </a:lnTo>
                    <a:lnTo>
                      <a:pt x="478" y="543"/>
                    </a:lnTo>
                    <a:lnTo>
                      <a:pt x="592" y="286"/>
                    </a:lnTo>
                    <a:lnTo>
                      <a:pt x="3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8" name="Freeform 57">
                <a:extLst>
                  <a:ext uri="{FF2B5EF4-FFF2-40B4-BE49-F238E27FC236}">
                    <a16:creationId xmlns:a16="http://schemas.microsoft.com/office/drawing/2014/main" id="{FA56A381-439D-DF19-4C3B-D584BA2BC7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4" y="624"/>
                <a:ext cx="177" cy="143"/>
              </a:xfrm>
              <a:custGeom>
                <a:avLst/>
                <a:gdLst>
                  <a:gd name="T0" fmla="*/ 889 w 889"/>
                  <a:gd name="T1" fmla="*/ 325 h 714"/>
                  <a:gd name="T2" fmla="*/ 846 w 889"/>
                  <a:gd name="T3" fmla="*/ 193 h 714"/>
                  <a:gd name="T4" fmla="*/ 371 w 889"/>
                  <a:gd name="T5" fmla="*/ 0 h 714"/>
                  <a:gd name="T6" fmla="*/ 78 w 889"/>
                  <a:gd name="T7" fmla="*/ 11 h 714"/>
                  <a:gd name="T8" fmla="*/ 132 w 889"/>
                  <a:gd name="T9" fmla="*/ 353 h 714"/>
                  <a:gd name="T10" fmla="*/ 0 w 889"/>
                  <a:gd name="T11" fmla="*/ 518 h 714"/>
                  <a:gd name="T12" fmla="*/ 382 w 889"/>
                  <a:gd name="T13" fmla="*/ 625 h 714"/>
                  <a:gd name="T14" fmla="*/ 489 w 889"/>
                  <a:gd name="T15" fmla="*/ 714 h 714"/>
                  <a:gd name="T16" fmla="*/ 511 w 889"/>
                  <a:gd name="T17" fmla="*/ 703 h 714"/>
                  <a:gd name="T18" fmla="*/ 678 w 889"/>
                  <a:gd name="T19" fmla="*/ 561 h 714"/>
                  <a:gd name="T20" fmla="*/ 825 w 889"/>
                  <a:gd name="T21" fmla="*/ 536 h 714"/>
                  <a:gd name="T22" fmla="*/ 889 w 889"/>
                  <a:gd name="T23" fmla="*/ 325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89" h="714">
                    <a:moveTo>
                      <a:pt x="889" y="325"/>
                    </a:moveTo>
                    <a:lnTo>
                      <a:pt x="846" y="193"/>
                    </a:lnTo>
                    <a:lnTo>
                      <a:pt x="371" y="0"/>
                    </a:lnTo>
                    <a:lnTo>
                      <a:pt x="78" y="11"/>
                    </a:lnTo>
                    <a:lnTo>
                      <a:pt x="132" y="353"/>
                    </a:lnTo>
                    <a:lnTo>
                      <a:pt x="0" y="518"/>
                    </a:lnTo>
                    <a:lnTo>
                      <a:pt x="382" y="625"/>
                    </a:lnTo>
                    <a:lnTo>
                      <a:pt x="489" y="714"/>
                    </a:lnTo>
                    <a:lnTo>
                      <a:pt x="511" y="703"/>
                    </a:lnTo>
                    <a:lnTo>
                      <a:pt x="678" y="561"/>
                    </a:lnTo>
                    <a:lnTo>
                      <a:pt x="825" y="536"/>
                    </a:lnTo>
                    <a:lnTo>
                      <a:pt x="889" y="3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69" name="Freeform 58">
                <a:extLst>
                  <a:ext uri="{FF2B5EF4-FFF2-40B4-BE49-F238E27FC236}">
                    <a16:creationId xmlns:a16="http://schemas.microsoft.com/office/drawing/2014/main" id="{F4BE3B9D-222A-73FF-0E99-42FDBC5F12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8" y="373"/>
                <a:ext cx="250" cy="117"/>
              </a:xfrm>
              <a:custGeom>
                <a:avLst/>
                <a:gdLst>
                  <a:gd name="T0" fmla="*/ 350 w 1251"/>
                  <a:gd name="T1" fmla="*/ 161 h 586"/>
                  <a:gd name="T2" fmla="*/ 318 w 1251"/>
                  <a:gd name="T3" fmla="*/ 296 h 586"/>
                  <a:gd name="T4" fmla="*/ 0 w 1251"/>
                  <a:gd name="T5" fmla="*/ 371 h 586"/>
                  <a:gd name="T6" fmla="*/ 297 w 1251"/>
                  <a:gd name="T7" fmla="*/ 586 h 586"/>
                  <a:gd name="T8" fmla="*/ 390 w 1251"/>
                  <a:gd name="T9" fmla="*/ 468 h 586"/>
                  <a:gd name="T10" fmla="*/ 911 w 1251"/>
                  <a:gd name="T11" fmla="*/ 418 h 586"/>
                  <a:gd name="T12" fmla="*/ 1075 w 1251"/>
                  <a:gd name="T13" fmla="*/ 386 h 586"/>
                  <a:gd name="T14" fmla="*/ 1251 w 1251"/>
                  <a:gd name="T15" fmla="*/ 104 h 586"/>
                  <a:gd name="T16" fmla="*/ 650 w 1251"/>
                  <a:gd name="T17" fmla="*/ 175 h 586"/>
                  <a:gd name="T18" fmla="*/ 504 w 1251"/>
                  <a:gd name="T19" fmla="*/ 139 h 586"/>
                  <a:gd name="T20" fmla="*/ 329 w 1251"/>
                  <a:gd name="T21" fmla="*/ 0 h 586"/>
                  <a:gd name="T22" fmla="*/ 272 w 1251"/>
                  <a:gd name="T23" fmla="*/ 46 h 586"/>
                  <a:gd name="T24" fmla="*/ 350 w 1251"/>
                  <a:gd name="T25" fmla="*/ 161 h 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51" h="586">
                    <a:moveTo>
                      <a:pt x="350" y="161"/>
                    </a:moveTo>
                    <a:lnTo>
                      <a:pt x="318" y="296"/>
                    </a:lnTo>
                    <a:lnTo>
                      <a:pt x="0" y="371"/>
                    </a:lnTo>
                    <a:lnTo>
                      <a:pt x="297" y="586"/>
                    </a:lnTo>
                    <a:lnTo>
                      <a:pt x="390" y="468"/>
                    </a:lnTo>
                    <a:lnTo>
                      <a:pt x="911" y="418"/>
                    </a:lnTo>
                    <a:lnTo>
                      <a:pt x="1075" y="386"/>
                    </a:lnTo>
                    <a:lnTo>
                      <a:pt x="1251" y="104"/>
                    </a:lnTo>
                    <a:lnTo>
                      <a:pt x="650" y="175"/>
                    </a:lnTo>
                    <a:lnTo>
                      <a:pt x="504" y="139"/>
                    </a:lnTo>
                    <a:lnTo>
                      <a:pt x="329" y="0"/>
                    </a:lnTo>
                    <a:lnTo>
                      <a:pt x="272" y="46"/>
                    </a:lnTo>
                    <a:lnTo>
                      <a:pt x="350" y="1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0" name="Freeform 59">
                <a:extLst>
                  <a:ext uri="{FF2B5EF4-FFF2-40B4-BE49-F238E27FC236}">
                    <a16:creationId xmlns:a16="http://schemas.microsoft.com/office/drawing/2014/main" id="{DCA5433D-BBAF-BB55-672C-CFC068A771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4" y="248"/>
                <a:ext cx="164" cy="199"/>
              </a:xfrm>
              <a:custGeom>
                <a:avLst/>
                <a:gdLst>
                  <a:gd name="T0" fmla="*/ 789 w 821"/>
                  <a:gd name="T1" fmla="*/ 921 h 996"/>
                  <a:gd name="T2" fmla="*/ 821 w 821"/>
                  <a:gd name="T3" fmla="*/ 786 h 996"/>
                  <a:gd name="T4" fmla="*/ 743 w 821"/>
                  <a:gd name="T5" fmla="*/ 671 h 996"/>
                  <a:gd name="T6" fmla="*/ 604 w 821"/>
                  <a:gd name="T7" fmla="*/ 636 h 996"/>
                  <a:gd name="T8" fmla="*/ 582 w 821"/>
                  <a:gd name="T9" fmla="*/ 568 h 996"/>
                  <a:gd name="T10" fmla="*/ 561 w 821"/>
                  <a:gd name="T11" fmla="*/ 286 h 996"/>
                  <a:gd name="T12" fmla="*/ 657 w 821"/>
                  <a:gd name="T13" fmla="*/ 182 h 996"/>
                  <a:gd name="T14" fmla="*/ 586 w 821"/>
                  <a:gd name="T15" fmla="*/ 79 h 996"/>
                  <a:gd name="T16" fmla="*/ 411 w 821"/>
                  <a:gd name="T17" fmla="*/ 0 h 996"/>
                  <a:gd name="T18" fmla="*/ 429 w 821"/>
                  <a:gd name="T19" fmla="*/ 186 h 996"/>
                  <a:gd name="T20" fmla="*/ 121 w 821"/>
                  <a:gd name="T21" fmla="*/ 332 h 996"/>
                  <a:gd name="T22" fmla="*/ 111 w 821"/>
                  <a:gd name="T23" fmla="*/ 404 h 996"/>
                  <a:gd name="T24" fmla="*/ 321 w 821"/>
                  <a:gd name="T25" fmla="*/ 586 h 996"/>
                  <a:gd name="T26" fmla="*/ 232 w 821"/>
                  <a:gd name="T27" fmla="*/ 689 h 996"/>
                  <a:gd name="T28" fmla="*/ 21 w 821"/>
                  <a:gd name="T29" fmla="*/ 746 h 996"/>
                  <a:gd name="T30" fmla="*/ 0 w 821"/>
                  <a:gd name="T31" fmla="*/ 814 h 996"/>
                  <a:gd name="T32" fmla="*/ 471 w 821"/>
                  <a:gd name="T33" fmla="*/ 996 h 996"/>
                  <a:gd name="T34" fmla="*/ 789 w 821"/>
                  <a:gd name="T35" fmla="*/ 921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21" h="996">
                    <a:moveTo>
                      <a:pt x="789" y="921"/>
                    </a:moveTo>
                    <a:lnTo>
                      <a:pt x="821" y="786"/>
                    </a:lnTo>
                    <a:lnTo>
                      <a:pt x="743" y="671"/>
                    </a:lnTo>
                    <a:lnTo>
                      <a:pt x="604" y="636"/>
                    </a:lnTo>
                    <a:lnTo>
                      <a:pt x="582" y="568"/>
                    </a:lnTo>
                    <a:lnTo>
                      <a:pt x="561" y="286"/>
                    </a:lnTo>
                    <a:lnTo>
                      <a:pt x="657" y="182"/>
                    </a:lnTo>
                    <a:lnTo>
                      <a:pt x="586" y="79"/>
                    </a:lnTo>
                    <a:lnTo>
                      <a:pt x="411" y="0"/>
                    </a:lnTo>
                    <a:lnTo>
                      <a:pt x="429" y="186"/>
                    </a:lnTo>
                    <a:lnTo>
                      <a:pt x="121" y="332"/>
                    </a:lnTo>
                    <a:lnTo>
                      <a:pt x="111" y="404"/>
                    </a:lnTo>
                    <a:lnTo>
                      <a:pt x="321" y="586"/>
                    </a:lnTo>
                    <a:lnTo>
                      <a:pt x="232" y="689"/>
                    </a:lnTo>
                    <a:lnTo>
                      <a:pt x="21" y="746"/>
                    </a:lnTo>
                    <a:lnTo>
                      <a:pt x="0" y="814"/>
                    </a:lnTo>
                    <a:lnTo>
                      <a:pt x="471" y="996"/>
                    </a:lnTo>
                    <a:lnTo>
                      <a:pt x="789" y="9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1" name="Freeform 60">
                <a:extLst>
                  <a:ext uri="{FF2B5EF4-FFF2-40B4-BE49-F238E27FC236}">
                    <a16:creationId xmlns:a16="http://schemas.microsoft.com/office/drawing/2014/main" id="{FEA5CA78-B01D-D77C-BD84-E70316D54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8" y="416"/>
                <a:ext cx="111" cy="67"/>
              </a:xfrm>
              <a:custGeom>
                <a:avLst/>
                <a:gdLst>
                  <a:gd name="T0" fmla="*/ 25 w 554"/>
                  <a:gd name="T1" fmla="*/ 93 h 335"/>
                  <a:gd name="T2" fmla="*/ 0 w 554"/>
                  <a:gd name="T3" fmla="*/ 164 h 335"/>
                  <a:gd name="T4" fmla="*/ 0 w 554"/>
                  <a:gd name="T5" fmla="*/ 182 h 335"/>
                  <a:gd name="T6" fmla="*/ 143 w 554"/>
                  <a:gd name="T7" fmla="*/ 189 h 335"/>
                  <a:gd name="T8" fmla="*/ 308 w 554"/>
                  <a:gd name="T9" fmla="*/ 335 h 335"/>
                  <a:gd name="T10" fmla="*/ 554 w 554"/>
                  <a:gd name="T11" fmla="*/ 107 h 335"/>
                  <a:gd name="T12" fmla="*/ 359 w 554"/>
                  <a:gd name="T13" fmla="*/ 26 h 335"/>
                  <a:gd name="T14" fmla="*/ 293 w 554"/>
                  <a:gd name="T15" fmla="*/ 0 h 335"/>
                  <a:gd name="T16" fmla="*/ 25 w 554"/>
                  <a:gd name="T17" fmla="*/ 93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4" h="335">
                    <a:moveTo>
                      <a:pt x="25" y="93"/>
                    </a:moveTo>
                    <a:lnTo>
                      <a:pt x="0" y="164"/>
                    </a:lnTo>
                    <a:lnTo>
                      <a:pt x="0" y="182"/>
                    </a:lnTo>
                    <a:lnTo>
                      <a:pt x="143" y="189"/>
                    </a:lnTo>
                    <a:lnTo>
                      <a:pt x="308" y="335"/>
                    </a:lnTo>
                    <a:lnTo>
                      <a:pt x="554" y="107"/>
                    </a:lnTo>
                    <a:lnTo>
                      <a:pt x="359" y="26"/>
                    </a:lnTo>
                    <a:lnTo>
                      <a:pt x="293" y="0"/>
                    </a:lnTo>
                    <a:lnTo>
                      <a:pt x="25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2" name="Freeform 61">
                <a:extLst>
                  <a:ext uri="{FF2B5EF4-FFF2-40B4-BE49-F238E27FC236}">
                    <a16:creationId xmlns:a16="http://schemas.microsoft.com/office/drawing/2014/main" id="{05044802-E8AA-66DD-3F2B-E4C7A697C9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4" y="411"/>
                <a:ext cx="26" cy="11"/>
              </a:xfrm>
              <a:custGeom>
                <a:avLst/>
                <a:gdLst>
                  <a:gd name="T0" fmla="*/ 130 w 130"/>
                  <a:gd name="T1" fmla="*/ 55 h 55"/>
                  <a:gd name="T2" fmla="*/ 0 w 130"/>
                  <a:gd name="T3" fmla="*/ 0 h 55"/>
                  <a:gd name="T4" fmla="*/ 64 w 130"/>
                  <a:gd name="T5" fmla="*/ 29 h 55"/>
                  <a:gd name="T6" fmla="*/ 130 w 130"/>
                  <a:gd name="T7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0" h="55">
                    <a:moveTo>
                      <a:pt x="130" y="55"/>
                    </a:moveTo>
                    <a:lnTo>
                      <a:pt x="0" y="0"/>
                    </a:lnTo>
                    <a:lnTo>
                      <a:pt x="64" y="29"/>
                    </a:lnTo>
                    <a:lnTo>
                      <a:pt x="130" y="5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3" name="Freeform 62">
                <a:extLst>
                  <a:ext uri="{FF2B5EF4-FFF2-40B4-BE49-F238E27FC236}">
                    <a16:creationId xmlns:a16="http://schemas.microsoft.com/office/drawing/2014/main" id="{E9266142-BBFE-FAE9-F7E2-082D7BAED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0" y="438"/>
                <a:ext cx="279" cy="105"/>
              </a:xfrm>
              <a:custGeom>
                <a:avLst/>
                <a:gdLst>
                  <a:gd name="T0" fmla="*/ 439 w 1397"/>
                  <a:gd name="T1" fmla="*/ 46 h 528"/>
                  <a:gd name="T2" fmla="*/ 293 w 1397"/>
                  <a:gd name="T3" fmla="*/ 0 h 528"/>
                  <a:gd name="T4" fmla="*/ 47 w 1397"/>
                  <a:gd name="T5" fmla="*/ 228 h 528"/>
                  <a:gd name="T6" fmla="*/ 0 w 1397"/>
                  <a:gd name="T7" fmla="*/ 282 h 528"/>
                  <a:gd name="T8" fmla="*/ 57 w 1397"/>
                  <a:gd name="T9" fmla="*/ 486 h 528"/>
                  <a:gd name="T10" fmla="*/ 129 w 1397"/>
                  <a:gd name="T11" fmla="*/ 482 h 528"/>
                  <a:gd name="T12" fmla="*/ 425 w 1397"/>
                  <a:gd name="T13" fmla="*/ 443 h 528"/>
                  <a:gd name="T14" fmla="*/ 700 w 1397"/>
                  <a:gd name="T15" fmla="*/ 528 h 528"/>
                  <a:gd name="T16" fmla="*/ 904 w 1397"/>
                  <a:gd name="T17" fmla="*/ 439 h 528"/>
                  <a:gd name="T18" fmla="*/ 1357 w 1397"/>
                  <a:gd name="T19" fmla="*/ 443 h 528"/>
                  <a:gd name="T20" fmla="*/ 1397 w 1397"/>
                  <a:gd name="T21" fmla="*/ 228 h 528"/>
                  <a:gd name="T22" fmla="*/ 1350 w 1397"/>
                  <a:gd name="T23" fmla="*/ 93 h 528"/>
                  <a:gd name="T24" fmla="*/ 829 w 1397"/>
                  <a:gd name="T25" fmla="*/ 143 h 528"/>
                  <a:gd name="T26" fmla="*/ 736 w 1397"/>
                  <a:gd name="T27" fmla="*/ 261 h 528"/>
                  <a:gd name="T28" fmla="*/ 439 w 1397"/>
                  <a:gd name="T29" fmla="*/ 46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97" h="528">
                    <a:moveTo>
                      <a:pt x="439" y="46"/>
                    </a:moveTo>
                    <a:lnTo>
                      <a:pt x="293" y="0"/>
                    </a:lnTo>
                    <a:lnTo>
                      <a:pt x="47" y="228"/>
                    </a:lnTo>
                    <a:lnTo>
                      <a:pt x="0" y="282"/>
                    </a:lnTo>
                    <a:lnTo>
                      <a:pt x="57" y="486"/>
                    </a:lnTo>
                    <a:lnTo>
                      <a:pt x="129" y="482"/>
                    </a:lnTo>
                    <a:lnTo>
                      <a:pt x="425" y="443"/>
                    </a:lnTo>
                    <a:lnTo>
                      <a:pt x="700" y="528"/>
                    </a:lnTo>
                    <a:lnTo>
                      <a:pt x="904" y="439"/>
                    </a:lnTo>
                    <a:lnTo>
                      <a:pt x="1357" y="443"/>
                    </a:lnTo>
                    <a:lnTo>
                      <a:pt x="1397" y="228"/>
                    </a:lnTo>
                    <a:lnTo>
                      <a:pt x="1350" y="93"/>
                    </a:lnTo>
                    <a:lnTo>
                      <a:pt x="829" y="143"/>
                    </a:lnTo>
                    <a:lnTo>
                      <a:pt x="736" y="261"/>
                    </a:lnTo>
                    <a:lnTo>
                      <a:pt x="439" y="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4" name="Freeform 63">
                <a:extLst>
                  <a:ext uri="{FF2B5EF4-FFF2-40B4-BE49-F238E27FC236}">
                    <a16:creationId xmlns:a16="http://schemas.microsoft.com/office/drawing/2014/main" id="{D980BE5D-4775-E306-8865-763222A2B8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526"/>
                <a:ext cx="302" cy="118"/>
              </a:xfrm>
              <a:custGeom>
                <a:avLst/>
                <a:gdLst>
                  <a:gd name="T0" fmla="*/ 0 w 1511"/>
                  <a:gd name="T1" fmla="*/ 493 h 593"/>
                  <a:gd name="T2" fmla="*/ 108 w 1511"/>
                  <a:gd name="T3" fmla="*/ 593 h 593"/>
                  <a:gd name="T4" fmla="*/ 468 w 1511"/>
                  <a:gd name="T5" fmla="*/ 464 h 593"/>
                  <a:gd name="T6" fmla="*/ 479 w 1511"/>
                  <a:gd name="T7" fmla="*/ 389 h 593"/>
                  <a:gd name="T8" fmla="*/ 922 w 1511"/>
                  <a:gd name="T9" fmla="*/ 361 h 593"/>
                  <a:gd name="T10" fmla="*/ 1004 w 1511"/>
                  <a:gd name="T11" fmla="*/ 239 h 593"/>
                  <a:gd name="T12" fmla="*/ 1211 w 1511"/>
                  <a:gd name="T13" fmla="*/ 147 h 593"/>
                  <a:gd name="T14" fmla="*/ 1261 w 1511"/>
                  <a:gd name="T15" fmla="*/ 204 h 593"/>
                  <a:gd name="T16" fmla="*/ 1511 w 1511"/>
                  <a:gd name="T17" fmla="*/ 118 h 593"/>
                  <a:gd name="T18" fmla="*/ 1436 w 1511"/>
                  <a:gd name="T19" fmla="*/ 4 h 593"/>
                  <a:gd name="T20" fmla="*/ 983 w 1511"/>
                  <a:gd name="T21" fmla="*/ 0 h 593"/>
                  <a:gd name="T22" fmla="*/ 779 w 1511"/>
                  <a:gd name="T23" fmla="*/ 89 h 593"/>
                  <a:gd name="T24" fmla="*/ 504 w 1511"/>
                  <a:gd name="T25" fmla="*/ 4 h 593"/>
                  <a:gd name="T26" fmla="*/ 208 w 1511"/>
                  <a:gd name="T27" fmla="*/ 43 h 593"/>
                  <a:gd name="T28" fmla="*/ 247 w 1511"/>
                  <a:gd name="T29" fmla="*/ 382 h 593"/>
                  <a:gd name="T30" fmla="*/ 143 w 1511"/>
                  <a:gd name="T31" fmla="*/ 475 h 593"/>
                  <a:gd name="T32" fmla="*/ 0 w 1511"/>
                  <a:gd name="T33" fmla="*/ 493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11" h="593">
                    <a:moveTo>
                      <a:pt x="0" y="493"/>
                    </a:moveTo>
                    <a:lnTo>
                      <a:pt x="108" y="593"/>
                    </a:lnTo>
                    <a:lnTo>
                      <a:pt x="468" y="464"/>
                    </a:lnTo>
                    <a:lnTo>
                      <a:pt x="479" y="389"/>
                    </a:lnTo>
                    <a:lnTo>
                      <a:pt x="922" y="361"/>
                    </a:lnTo>
                    <a:lnTo>
                      <a:pt x="1004" y="239"/>
                    </a:lnTo>
                    <a:lnTo>
                      <a:pt x="1211" y="147"/>
                    </a:lnTo>
                    <a:lnTo>
                      <a:pt x="1261" y="204"/>
                    </a:lnTo>
                    <a:lnTo>
                      <a:pt x="1511" y="118"/>
                    </a:lnTo>
                    <a:lnTo>
                      <a:pt x="1436" y="4"/>
                    </a:lnTo>
                    <a:lnTo>
                      <a:pt x="983" y="0"/>
                    </a:lnTo>
                    <a:lnTo>
                      <a:pt x="779" y="89"/>
                    </a:lnTo>
                    <a:lnTo>
                      <a:pt x="504" y="4"/>
                    </a:lnTo>
                    <a:lnTo>
                      <a:pt x="208" y="43"/>
                    </a:lnTo>
                    <a:lnTo>
                      <a:pt x="247" y="382"/>
                    </a:lnTo>
                    <a:lnTo>
                      <a:pt x="143" y="475"/>
                    </a:lnTo>
                    <a:lnTo>
                      <a:pt x="0" y="4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5" name="Freeform 64">
                <a:extLst>
                  <a:ext uri="{FF2B5EF4-FFF2-40B4-BE49-F238E27FC236}">
                    <a16:creationId xmlns:a16="http://schemas.microsoft.com/office/drawing/2014/main" id="{93289DB6-98C7-0D93-02F5-E344EE0A6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555"/>
                <a:ext cx="245" cy="173"/>
              </a:xfrm>
              <a:custGeom>
                <a:avLst/>
                <a:gdLst>
                  <a:gd name="T0" fmla="*/ 435 w 1228"/>
                  <a:gd name="T1" fmla="*/ 449 h 864"/>
                  <a:gd name="T2" fmla="*/ 268 w 1228"/>
                  <a:gd name="T3" fmla="*/ 571 h 864"/>
                  <a:gd name="T4" fmla="*/ 203 w 1228"/>
                  <a:gd name="T5" fmla="*/ 696 h 864"/>
                  <a:gd name="T6" fmla="*/ 0 w 1228"/>
                  <a:gd name="T7" fmla="*/ 707 h 864"/>
                  <a:gd name="T8" fmla="*/ 450 w 1228"/>
                  <a:gd name="T9" fmla="*/ 817 h 864"/>
                  <a:gd name="T10" fmla="*/ 1007 w 1228"/>
                  <a:gd name="T11" fmla="*/ 857 h 864"/>
                  <a:gd name="T12" fmla="*/ 1057 w 1228"/>
                  <a:gd name="T13" fmla="*/ 864 h 864"/>
                  <a:gd name="T14" fmla="*/ 1160 w 1228"/>
                  <a:gd name="T15" fmla="*/ 607 h 864"/>
                  <a:gd name="T16" fmla="*/ 1082 w 1228"/>
                  <a:gd name="T17" fmla="*/ 496 h 864"/>
                  <a:gd name="T18" fmla="*/ 1196 w 1228"/>
                  <a:gd name="T19" fmla="*/ 414 h 864"/>
                  <a:gd name="T20" fmla="*/ 1143 w 1228"/>
                  <a:gd name="T21" fmla="*/ 228 h 864"/>
                  <a:gd name="T22" fmla="*/ 1228 w 1228"/>
                  <a:gd name="T23" fmla="*/ 57 h 864"/>
                  <a:gd name="T24" fmla="*/ 1178 w 1228"/>
                  <a:gd name="T25" fmla="*/ 0 h 864"/>
                  <a:gd name="T26" fmla="*/ 971 w 1228"/>
                  <a:gd name="T27" fmla="*/ 92 h 864"/>
                  <a:gd name="T28" fmla="*/ 889 w 1228"/>
                  <a:gd name="T29" fmla="*/ 214 h 864"/>
                  <a:gd name="T30" fmla="*/ 446 w 1228"/>
                  <a:gd name="T31" fmla="*/ 242 h 864"/>
                  <a:gd name="T32" fmla="*/ 435 w 1228"/>
                  <a:gd name="T33" fmla="*/ 317 h 864"/>
                  <a:gd name="T34" fmla="*/ 435 w 1228"/>
                  <a:gd name="T35" fmla="*/ 449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28" h="864">
                    <a:moveTo>
                      <a:pt x="435" y="449"/>
                    </a:moveTo>
                    <a:lnTo>
                      <a:pt x="268" y="571"/>
                    </a:lnTo>
                    <a:lnTo>
                      <a:pt x="203" y="696"/>
                    </a:lnTo>
                    <a:lnTo>
                      <a:pt x="0" y="707"/>
                    </a:lnTo>
                    <a:lnTo>
                      <a:pt x="450" y="817"/>
                    </a:lnTo>
                    <a:lnTo>
                      <a:pt x="1007" y="857"/>
                    </a:lnTo>
                    <a:lnTo>
                      <a:pt x="1057" y="864"/>
                    </a:lnTo>
                    <a:lnTo>
                      <a:pt x="1160" y="607"/>
                    </a:lnTo>
                    <a:lnTo>
                      <a:pt x="1082" y="496"/>
                    </a:lnTo>
                    <a:lnTo>
                      <a:pt x="1196" y="414"/>
                    </a:lnTo>
                    <a:lnTo>
                      <a:pt x="1143" y="228"/>
                    </a:lnTo>
                    <a:lnTo>
                      <a:pt x="1228" y="57"/>
                    </a:lnTo>
                    <a:lnTo>
                      <a:pt x="1178" y="0"/>
                    </a:lnTo>
                    <a:lnTo>
                      <a:pt x="971" y="92"/>
                    </a:lnTo>
                    <a:lnTo>
                      <a:pt x="889" y="214"/>
                    </a:lnTo>
                    <a:lnTo>
                      <a:pt x="446" y="242"/>
                    </a:lnTo>
                    <a:lnTo>
                      <a:pt x="435" y="317"/>
                    </a:lnTo>
                    <a:lnTo>
                      <a:pt x="435" y="4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6" name="Freeform 65">
                <a:extLst>
                  <a:ext uri="{FF2B5EF4-FFF2-40B4-BE49-F238E27FC236}">
                    <a16:creationId xmlns:a16="http://schemas.microsoft.com/office/drawing/2014/main" id="{ABE6C7F9-9BDC-7702-0098-A9A322EE79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" y="613"/>
                <a:ext cx="184" cy="175"/>
              </a:xfrm>
              <a:custGeom>
                <a:avLst/>
                <a:gdLst>
                  <a:gd name="T0" fmla="*/ 25 w 918"/>
                  <a:gd name="T1" fmla="*/ 207 h 875"/>
                  <a:gd name="T2" fmla="*/ 103 w 918"/>
                  <a:gd name="T3" fmla="*/ 318 h 875"/>
                  <a:gd name="T4" fmla="*/ 0 w 918"/>
                  <a:gd name="T5" fmla="*/ 575 h 875"/>
                  <a:gd name="T6" fmla="*/ 228 w 918"/>
                  <a:gd name="T7" fmla="*/ 693 h 875"/>
                  <a:gd name="T8" fmla="*/ 203 w 918"/>
                  <a:gd name="T9" fmla="*/ 875 h 875"/>
                  <a:gd name="T10" fmla="*/ 471 w 918"/>
                  <a:gd name="T11" fmla="*/ 875 h 875"/>
                  <a:gd name="T12" fmla="*/ 689 w 918"/>
                  <a:gd name="T13" fmla="*/ 714 h 875"/>
                  <a:gd name="T14" fmla="*/ 793 w 918"/>
                  <a:gd name="T15" fmla="*/ 810 h 875"/>
                  <a:gd name="T16" fmla="*/ 918 w 918"/>
                  <a:gd name="T17" fmla="*/ 639 h 875"/>
                  <a:gd name="T18" fmla="*/ 711 w 918"/>
                  <a:gd name="T19" fmla="*/ 660 h 875"/>
                  <a:gd name="T20" fmla="*/ 682 w 918"/>
                  <a:gd name="T21" fmla="*/ 596 h 875"/>
                  <a:gd name="T22" fmla="*/ 489 w 918"/>
                  <a:gd name="T23" fmla="*/ 514 h 875"/>
                  <a:gd name="T24" fmla="*/ 539 w 918"/>
                  <a:gd name="T25" fmla="*/ 385 h 875"/>
                  <a:gd name="T26" fmla="*/ 353 w 918"/>
                  <a:gd name="T27" fmla="*/ 7 h 875"/>
                  <a:gd name="T28" fmla="*/ 282 w 918"/>
                  <a:gd name="T29" fmla="*/ 0 h 875"/>
                  <a:gd name="T30" fmla="*/ 139 w 918"/>
                  <a:gd name="T31" fmla="*/ 125 h 875"/>
                  <a:gd name="T32" fmla="*/ 25 w 918"/>
                  <a:gd name="T33" fmla="*/ 207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18" h="875">
                    <a:moveTo>
                      <a:pt x="25" y="207"/>
                    </a:moveTo>
                    <a:lnTo>
                      <a:pt x="103" y="318"/>
                    </a:lnTo>
                    <a:lnTo>
                      <a:pt x="0" y="575"/>
                    </a:lnTo>
                    <a:lnTo>
                      <a:pt x="228" y="693"/>
                    </a:lnTo>
                    <a:lnTo>
                      <a:pt x="203" y="875"/>
                    </a:lnTo>
                    <a:lnTo>
                      <a:pt x="471" y="875"/>
                    </a:lnTo>
                    <a:lnTo>
                      <a:pt x="689" y="714"/>
                    </a:lnTo>
                    <a:lnTo>
                      <a:pt x="793" y="810"/>
                    </a:lnTo>
                    <a:lnTo>
                      <a:pt x="918" y="639"/>
                    </a:lnTo>
                    <a:lnTo>
                      <a:pt x="711" y="660"/>
                    </a:lnTo>
                    <a:lnTo>
                      <a:pt x="682" y="596"/>
                    </a:lnTo>
                    <a:lnTo>
                      <a:pt x="489" y="514"/>
                    </a:lnTo>
                    <a:lnTo>
                      <a:pt x="539" y="385"/>
                    </a:lnTo>
                    <a:lnTo>
                      <a:pt x="353" y="7"/>
                    </a:lnTo>
                    <a:lnTo>
                      <a:pt x="282" y="0"/>
                    </a:lnTo>
                    <a:lnTo>
                      <a:pt x="139" y="125"/>
                    </a:lnTo>
                    <a:lnTo>
                      <a:pt x="25" y="2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7" name="Freeform 66">
                <a:extLst>
                  <a:ext uri="{FF2B5EF4-FFF2-40B4-BE49-F238E27FC236}">
                    <a16:creationId xmlns:a16="http://schemas.microsoft.com/office/drawing/2014/main" id="{329F9094-241E-CFE7-B108-393FA773DA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7" y="726"/>
                <a:ext cx="71" cy="82"/>
              </a:xfrm>
              <a:custGeom>
                <a:avLst/>
                <a:gdLst>
                  <a:gd name="T0" fmla="*/ 328 w 353"/>
                  <a:gd name="T1" fmla="*/ 307 h 410"/>
                  <a:gd name="T2" fmla="*/ 353 w 353"/>
                  <a:gd name="T3" fmla="*/ 125 h 410"/>
                  <a:gd name="T4" fmla="*/ 125 w 353"/>
                  <a:gd name="T5" fmla="*/ 7 h 410"/>
                  <a:gd name="T6" fmla="*/ 75 w 353"/>
                  <a:gd name="T7" fmla="*/ 0 h 410"/>
                  <a:gd name="T8" fmla="*/ 0 w 353"/>
                  <a:gd name="T9" fmla="*/ 410 h 410"/>
                  <a:gd name="T10" fmla="*/ 328 w 353"/>
                  <a:gd name="T11" fmla="*/ 374 h 410"/>
                  <a:gd name="T12" fmla="*/ 328 w 353"/>
                  <a:gd name="T13" fmla="*/ 307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3" h="410">
                    <a:moveTo>
                      <a:pt x="328" y="307"/>
                    </a:moveTo>
                    <a:lnTo>
                      <a:pt x="353" y="125"/>
                    </a:lnTo>
                    <a:lnTo>
                      <a:pt x="125" y="7"/>
                    </a:lnTo>
                    <a:lnTo>
                      <a:pt x="75" y="0"/>
                    </a:lnTo>
                    <a:lnTo>
                      <a:pt x="0" y="410"/>
                    </a:lnTo>
                    <a:lnTo>
                      <a:pt x="328" y="374"/>
                    </a:lnTo>
                    <a:lnTo>
                      <a:pt x="328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8" name="Freeform 67">
                <a:extLst>
                  <a:ext uri="{FF2B5EF4-FFF2-40B4-BE49-F238E27FC236}">
                    <a16:creationId xmlns:a16="http://schemas.microsoft.com/office/drawing/2014/main" id="{AE91BCE4-3588-34E8-24C8-C402579D06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" y="730"/>
                <a:ext cx="420" cy="385"/>
              </a:xfrm>
              <a:custGeom>
                <a:avLst/>
                <a:gdLst>
                  <a:gd name="T0" fmla="*/ 1071 w 2100"/>
                  <a:gd name="T1" fmla="*/ 290 h 1925"/>
                  <a:gd name="T2" fmla="*/ 1071 w 2100"/>
                  <a:gd name="T3" fmla="*/ 357 h 1925"/>
                  <a:gd name="T4" fmla="*/ 743 w 2100"/>
                  <a:gd name="T5" fmla="*/ 393 h 1925"/>
                  <a:gd name="T6" fmla="*/ 719 w 2100"/>
                  <a:gd name="T7" fmla="*/ 516 h 1925"/>
                  <a:gd name="T8" fmla="*/ 596 w 2100"/>
                  <a:gd name="T9" fmla="*/ 1136 h 1925"/>
                  <a:gd name="T10" fmla="*/ 564 w 2100"/>
                  <a:gd name="T11" fmla="*/ 1200 h 1925"/>
                  <a:gd name="T12" fmla="*/ 439 w 2100"/>
                  <a:gd name="T13" fmla="*/ 1139 h 1925"/>
                  <a:gd name="T14" fmla="*/ 389 w 2100"/>
                  <a:gd name="T15" fmla="*/ 1189 h 1925"/>
                  <a:gd name="T16" fmla="*/ 282 w 2100"/>
                  <a:gd name="T17" fmla="*/ 1372 h 1925"/>
                  <a:gd name="T18" fmla="*/ 157 w 2100"/>
                  <a:gd name="T19" fmla="*/ 1436 h 1925"/>
                  <a:gd name="T20" fmla="*/ 175 w 2100"/>
                  <a:gd name="T21" fmla="*/ 1579 h 1925"/>
                  <a:gd name="T22" fmla="*/ 0 w 2100"/>
                  <a:gd name="T23" fmla="*/ 1704 h 1925"/>
                  <a:gd name="T24" fmla="*/ 207 w 2100"/>
                  <a:gd name="T25" fmla="*/ 1843 h 1925"/>
                  <a:gd name="T26" fmla="*/ 482 w 2100"/>
                  <a:gd name="T27" fmla="*/ 1804 h 1925"/>
                  <a:gd name="T28" fmla="*/ 557 w 2100"/>
                  <a:gd name="T29" fmla="*/ 1925 h 1925"/>
                  <a:gd name="T30" fmla="*/ 968 w 2100"/>
                  <a:gd name="T31" fmla="*/ 1879 h 1925"/>
                  <a:gd name="T32" fmla="*/ 982 w 2100"/>
                  <a:gd name="T33" fmla="*/ 1747 h 1925"/>
                  <a:gd name="T34" fmla="*/ 1182 w 2100"/>
                  <a:gd name="T35" fmla="*/ 1736 h 1925"/>
                  <a:gd name="T36" fmla="*/ 1129 w 2100"/>
                  <a:gd name="T37" fmla="*/ 1693 h 1925"/>
                  <a:gd name="T38" fmla="*/ 1139 w 2100"/>
                  <a:gd name="T39" fmla="*/ 1557 h 1925"/>
                  <a:gd name="T40" fmla="*/ 1404 w 2100"/>
                  <a:gd name="T41" fmla="*/ 1368 h 1925"/>
                  <a:gd name="T42" fmla="*/ 1307 w 2100"/>
                  <a:gd name="T43" fmla="*/ 1264 h 1925"/>
                  <a:gd name="T44" fmla="*/ 1421 w 2100"/>
                  <a:gd name="T45" fmla="*/ 907 h 1925"/>
                  <a:gd name="T46" fmla="*/ 1618 w 2100"/>
                  <a:gd name="T47" fmla="*/ 797 h 1925"/>
                  <a:gd name="T48" fmla="*/ 1700 w 2100"/>
                  <a:gd name="T49" fmla="*/ 582 h 1925"/>
                  <a:gd name="T50" fmla="*/ 2100 w 2100"/>
                  <a:gd name="T51" fmla="*/ 158 h 1925"/>
                  <a:gd name="T52" fmla="*/ 2022 w 2100"/>
                  <a:gd name="T53" fmla="*/ 104 h 1925"/>
                  <a:gd name="T54" fmla="*/ 1832 w 2100"/>
                  <a:gd name="T55" fmla="*/ 0 h 1925"/>
                  <a:gd name="T56" fmla="*/ 1786 w 2100"/>
                  <a:gd name="T57" fmla="*/ 54 h 1925"/>
                  <a:gd name="T58" fmla="*/ 1661 w 2100"/>
                  <a:gd name="T59" fmla="*/ 225 h 1925"/>
                  <a:gd name="T60" fmla="*/ 1557 w 2100"/>
                  <a:gd name="T61" fmla="*/ 129 h 1925"/>
                  <a:gd name="T62" fmla="*/ 1339 w 2100"/>
                  <a:gd name="T63" fmla="*/ 290 h 1925"/>
                  <a:gd name="T64" fmla="*/ 1071 w 2100"/>
                  <a:gd name="T65" fmla="*/ 290 h 19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00" h="1925">
                    <a:moveTo>
                      <a:pt x="1071" y="290"/>
                    </a:moveTo>
                    <a:lnTo>
                      <a:pt x="1071" y="357"/>
                    </a:lnTo>
                    <a:lnTo>
                      <a:pt x="743" y="393"/>
                    </a:lnTo>
                    <a:lnTo>
                      <a:pt x="719" y="516"/>
                    </a:lnTo>
                    <a:lnTo>
                      <a:pt x="596" y="1136"/>
                    </a:lnTo>
                    <a:lnTo>
                      <a:pt x="564" y="1200"/>
                    </a:lnTo>
                    <a:lnTo>
                      <a:pt x="439" y="1139"/>
                    </a:lnTo>
                    <a:lnTo>
                      <a:pt x="389" y="1189"/>
                    </a:lnTo>
                    <a:lnTo>
                      <a:pt x="282" y="1372"/>
                    </a:lnTo>
                    <a:lnTo>
                      <a:pt x="157" y="1436"/>
                    </a:lnTo>
                    <a:lnTo>
                      <a:pt x="175" y="1579"/>
                    </a:lnTo>
                    <a:lnTo>
                      <a:pt x="0" y="1704"/>
                    </a:lnTo>
                    <a:lnTo>
                      <a:pt x="207" y="1843"/>
                    </a:lnTo>
                    <a:lnTo>
                      <a:pt x="482" y="1804"/>
                    </a:lnTo>
                    <a:lnTo>
                      <a:pt x="557" y="1925"/>
                    </a:lnTo>
                    <a:lnTo>
                      <a:pt x="968" y="1879"/>
                    </a:lnTo>
                    <a:lnTo>
                      <a:pt x="982" y="1747"/>
                    </a:lnTo>
                    <a:lnTo>
                      <a:pt x="1182" y="1736"/>
                    </a:lnTo>
                    <a:lnTo>
                      <a:pt x="1129" y="1693"/>
                    </a:lnTo>
                    <a:lnTo>
                      <a:pt x="1139" y="1557"/>
                    </a:lnTo>
                    <a:lnTo>
                      <a:pt x="1404" y="1368"/>
                    </a:lnTo>
                    <a:lnTo>
                      <a:pt x="1307" y="1264"/>
                    </a:lnTo>
                    <a:lnTo>
                      <a:pt x="1421" y="907"/>
                    </a:lnTo>
                    <a:lnTo>
                      <a:pt x="1618" y="797"/>
                    </a:lnTo>
                    <a:lnTo>
                      <a:pt x="1700" y="582"/>
                    </a:lnTo>
                    <a:lnTo>
                      <a:pt x="2100" y="158"/>
                    </a:lnTo>
                    <a:lnTo>
                      <a:pt x="2022" y="104"/>
                    </a:lnTo>
                    <a:lnTo>
                      <a:pt x="1832" y="0"/>
                    </a:lnTo>
                    <a:lnTo>
                      <a:pt x="1786" y="54"/>
                    </a:lnTo>
                    <a:lnTo>
                      <a:pt x="1661" y="225"/>
                    </a:lnTo>
                    <a:lnTo>
                      <a:pt x="1557" y="129"/>
                    </a:lnTo>
                    <a:lnTo>
                      <a:pt x="1339" y="290"/>
                    </a:lnTo>
                    <a:lnTo>
                      <a:pt x="1071" y="29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9" name="Freeform 68">
                <a:extLst>
                  <a:ext uri="{FF2B5EF4-FFF2-40B4-BE49-F238E27FC236}">
                    <a16:creationId xmlns:a16="http://schemas.microsoft.com/office/drawing/2014/main" id="{FCBE2473-5300-EAB5-A2AE-D714D3DB4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7" y="718"/>
                <a:ext cx="135" cy="115"/>
              </a:xfrm>
              <a:custGeom>
                <a:avLst/>
                <a:gdLst>
                  <a:gd name="T0" fmla="*/ 600 w 675"/>
                  <a:gd name="T1" fmla="*/ 450 h 573"/>
                  <a:gd name="T2" fmla="*/ 675 w 675"/>
                  <a:gd name="T3" fmla="*/ 40 h 573"/>
                  <a:gd name="T4" fmla="*/ 118 w 675"/>
                  <a:gd name="T5" fmla="*/ 0 h 573"/>
                  <a:gd name="T6" fmla="*/ 0 w 675"/>
                  <a:gd name="T7" fmla="*/ 418 h 573"/>
                  <a:gd name="T8" fmla="*/ 353 w 675"/>
                  <a:gd name="T9" fmla="*/ 389 h 573"/>
                  <a:gd name="T10" fmla="*/ 576 w 675"/>
                  <a:gd name="T11" fmla="*/ 573 h 573"/>
                  <a:gd name="T12" fmla="*/ 600 w 675"/>
                  <a:gd name="T13" fmla="*/ 450 h 5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5" h="573">
                    <a:moveTo>
                      <a:pt x="600" y="450"/>
                    </a:moveTo>
                    <a:lnTo>
                      <a:pt x="675" y="40"/>
                    </a:lnTo>
                    <a:lnTo>
                      <a:pt x="118" y="0"/>
                    </a:lnTo>
                    <a:lnTo>
                      <a:pt x="0" y="418"/>
                    </a:lnTo>
                    <a:lnTo>
                      <a:pt x="353" y="389"/>
                    </a:lnTo>
                    <a:lnTo>
                      <a:pt x="576" y="573"/>
                    </a:lnTo>
                    <a:lnTo>
                      <a:pt x="600" y="4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0" name="Freeform 69">
                <a:extLst>
                  <a:ext uri="{FF2B5EF4-FFF2-40B4-BE49-F238E27FC236}">
                    <a16:creationId xmlns:a16="http://schemas.microsoft.com/office/drawing/2014/main" id="{38B17B69-86C5-AF34-CD7F-8D8E93BE7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6" y="796"/>
                <a:ext cx="186" cy="174"/>
              </a:xfrm>
              <a:custGeom>
                <a:avLst/>
                <a:gdLst>
                  <a:gd name="T0" fmla="*/ 930 w 930"/>
                  <a:gd name="T1" fmla="*/ 184 h 868"/>
                  <a:gd name="T2" fmla="*/ 707 w 930"/>
                  <a:gd name="T3" fmla="*/ 0 h 868"/>
                  <a:gd name="T4" fmla="*/ 354 w 930"/>
                  <a:gd name="T5" fmla="*/ 29 h 868"/>
                  <a:gd name="T6" fmla="*/ 207 w 930"/>
                  <a:gd name="T7" fmla="*/ 8 h 868"/>
                  <a:gd name="T8" fmla="*/ 172 w 930"/>
                  <a:gd name="T9" fmla="*/ 215 h 868"/>
                  <a:gd name="T10" fmla="*/ 0 w 930"/>
                  <a:gd name="T11" fmla="*/ 350 h 868"/>
                  <a:gd name="T12" fmla="*/ 140 w 930"/>
                  <a:gd name="T13" fmla="*/ 604 h 868"/>
                  <a:gd name="T14" fmla="*/ 375 w 930"/>
                  <a:gd name="T15" fmla="*/ 433 h 868"/>
                  <a:gd name="T16" fmla="*/ 440 w 930"/>
                  <a:gd name="T17" fmla="*/ 468 h 868"/>
                  <a:gd name="T18" fmla="*/ 497 w 930"/>
                  <a:gd name="T19" fmla="*/ 758 h 868"/>
                  <a:gd name="T20" fmla="*/ 600 w 930"/>
                  <a:gd name="T21" fmla="*/ 857 h 868"/>
                  <a:gd name="T22" fmla="*/ 650 w 930"/>
                  <a:gd name="T23" fmla="*/ 807 h 868"/>
                  <a:gd name="T24" fmla="*/ 775 w 930"/>
                  <a:gd name="T25" fmla="*/ 868 h 868"/>
                  <a:gd name="T26" fmla="*/ 807 w 930"/>
                  <a:gd name="T27" fmla="*/ 804 h 868"/>
                  <a:gd name="T28" fmla="*/ 930 w 930"/>
                  <a:gd name="T29" fmla="*/ 184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30" h="868">
                    <a:moveTo>
                      <a:pt x="930" y="184"/>
                    </a:moveTo>
                    <a:lnTo>
                      <a:pt x="707" y="0"/>
                    </a:lnTo>
                    <a:lnTo>
                      <a:pt x="354" y="29"/>
                    </a:lnTo>
                    <a:lnTo>
                      <a:pt x="207" y="8"/>
                    </a:lnTo>
                    <a:lnTo>
                      <a:pt x="172" y="215"/>
                    </a:lnTo>
                    <a:lnTo>
                      <a:pt x="0" y="350"/>
                    </a:lnTo>
                    <a:lnTo>
                      <a:pt x="140" y="604"/>
                    </a:lnTo>
                    <a:lnTo>
                      <a:pt x="375" y="433"/>
                    </a:lnTo>
                    <a:lnTo>
                      <a:pt x="440" y="468"/>
                    </a:lnTo>
                    <a:lnTo>
                      <a:pt x="497" y="758"/>
                    </a:lnTo>
                    <a:lnTo>
                      <a:pt x="600" y="857"/>
                    </a:lnTo>
                    <a:lnTo>
                      <a:pt x="650" y="807"/>
                    </a:lnTo>
                    <a:lnTo>
                      <a:pt x="775" y="868"/>
                    </a:lnTo>
                    <a:lnTo>
                      <a:pt x="807" y="804"/>
                    </a:lnTo>
                    <a:lnTo>
                      <a:pt x="930" y="18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1" name="Freeform 70">
                <a:extLst>
                  <a:ext uri="{FF2B5EF4-FFF2-40B4-BE49-F238E27FC236}">
                    <a16:creationId xmlns:a16="http://schemas.microsoft.com/office/drawing/2014/main" id="{89709A91-8F50-0C47-6F31-D4212F6C0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9" y="864"/>
                <a:ext cx="197" cy="207"/>
              </a:xfrm>
              <a:custGeom>
                <a:avLst/>
                <a:gdLst>
                  <a:gd name="T0" fmla="*/ 278 w 989"/>
                  <a:gd name="T1" fmla="*/ 121 h 1032"/>
                  <a:gd name="T2" fmla="*/ 218 w 989"/>
                  <a:gd name="T3" fmla="*/ 100 h 1032"/>
                  <a:gd name="T4" fmla="*/ 0 w 989"/>
                  <a:gd name="T5" fmla="*/ 418 h 1032"/>
                  <a:gd name="T6" fmla="*/ 218 w 989"/>
                  <a:gd name="T7" fmla="*/ 607 h 1032"/>
                  <a:gd name="T8" fmla="*/ 504 w 989"/>
                  <a:gd name="T9" fmla="*/ 667 h 1032"/>
                  <a:gd name="T10" fmla="*/ 568 w 989"/>
                  <a:gd name="T11" fmla="*/ 1014 h 1032"/>
                  <a:gd name="T12" fmla="*/ 600 w 989"/>
                  <a:gd name="T13" fmla="*/ 1032 h 1032"/>
                  <a:gd name="T14" fmla="*/ 775 w 989"/>
                  <a:gd name="T15" fmla="*/ 907 h 1032"/>
                  <a:gd name="T16" fmla="*/ 757 w 989"/>
                  <a:gd name="T17" fmla="*/ 764 h 1032"/>
                  <a:gd name="T18" fmla="*/ 882 w 989"/>
                  <a:gd name="T19" fmla="*/ 700 h 1032"/>
                  <a:gd name="T20" fmla="*/ 989 w 989"/>
                  <a:gd name="T21" fmla="*/ 517 h 1032"/>
                  <a:gd name="T22" fmla="*/ 886 w 989"/>
                  <a:gd name="T23" fmla="*/ 418 h 1032"/>
                  <a:gd name="T24" fmla="*/ 829 w 989"/>
                  <a:gd name="T25" fmla="*/ 128 h 1032"/>
                  <a:gd name="T26" fmla="*/ 764 w 989"/>
                  <a:gd name="T27" fmla="*/ 93 h 1032"/>
                  <a:gd name="T28" fmla="*/ 529 w 989"/>
                  <a:gd name="T29" fmla="*/ 264 h 1032"/>
                  <a:gd name="T30" fmla="*/ 389 w 989"/>
                  <a:gd name="T31" fmla="*/ 10 h 1032"/>
                  <a:gd name="T32" fmla="*/ 325 w 989"/>
                  <a:gd name="T33" fmla="*/ 0 h 1032"/>
                  <a:gd name="T34" fmla="*/ 278 w 989"/>
                  <a:gd name="T35" fmla="*/ 121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9" h="1032">
                    <a:moveTo>
                      <a:pt x="278" y="121"/>
                    </a:moveTo>
                    <a:lnTo>
                      <a:pt x="218" y="100"/>
                    </a:lnTo>
                    <a:lnTo>
                      <a:pt x="0" y="418"/>
                    </a:lnTo>
                    <a:lnTo>
                      <a:pt x="218" y="607"/>
                    </a:lnTo>
                    <a:lnTo>
                      <a:pt x="504" y="667"/>
                    </a:lnTo>
                    <a:lnTo>
                      <a:pt x="568" y="1014"/>
                    </a:lnTo>
                    <a:lnTo>
                      <a:pt x="600" y="1032"/>
                    </a:lnTo>
                    <a:lnTo>
                      <a:pt x="775" y="907"/>
                    </a:lnTo>
                    <a:lnTo>
                      <a:pt x="757" y="764"/>
                    </a:lnTo>
                    <a:lnTo>
                      <a:pt x="882" y="700"/>
                    </a:lnTo>
                    <a:lnTo>
                      <a:pt x="989" y="517"/>
                    </a:lnTo>
                    <a:lnTo>
                      <a:pt x="886" y="418"/>
                    </a:lnTo>
                    <a:lnTo>
                      <a:pt x="829" y="128"/>
                    </a:lnTo>
                    <a:lnTo>
                      <a:pt x="764" y="93"/>
                    </a:lnTo>
                    <a:lnTo>
                      <a:pt x="529" y="264"/>
                    </a:lnTo>
                    <a:lnTo>
                      <a:pt x="389" y="10"/>
                    </a:lnTo>
                    <a:lnTo>
                      <a:pt x="325" y="0"/>
                    </a:lnTo>
                    <a:lnTo>
                      <a:pt x="278" y="1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2" name="Freeform 71">
                <a:extLst>
                  <a:ext uri="{FF2B5EF4-FFF2-40B4-BE49-F238E27FC236}">
                    <a16:creationId xmlns:a16="http://schemas.microsoft.com/office/drawing/2014/main" id="{4589B2A4-AB17-99C5-32D2-9978E2BE3D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918"/>
                <a:ext cx="192" cy="210"/>
              </a:xfrm>
              <a:custGeom>
                <a:avLst/>
                <a:gdLst>
                  <a:gd name="T0" fmla="*/ 897 w 961"/>
                  <a:gd name="T1" fmla="*/ 399 h 1053"/>
                  <a:gd name="T2" fmla="*/ 611 w 961"/>
                  <a:gd name="T3" fmla="*/ 339 h 1053"/>
                  <a:gd name="T4" fmla="*/ 393 w 961"/>
                  <a:gd name="T5" fmla="*/ 150 h 1053"/>
                  <a:gd name="T6" fmla="*/ 243 w 961"/>
                  <a:gd name="T7" fmla="*/ 0 h 1053"/>
                  <a:gd name="T8" fmla="*/ 46 w 961"/>
                  <a:gd name="T9" fmla="*/ 35 h 1053"/>
                  <a:gd name="T10" fmla="*/ 0 w 961"/>
                  <a:gd name="T11" fmla="*/ 153 h 1053"/>
                  <a:gd name="T12" fmla="*/ 71 w 961"/>
                  <a:gd name="T13" fmla="*/ 335 h 1053"/>
                  <a:gd name="T14" fmla="*/ 18 w 961"/>
                  <a:gd name="T15" fmla="*/ 460 h 1053"/>
                  <a:gd name="T16" fmla="*/ 68 w 961"/>
                  <a:gd name="T17" fmla="*/ 657 h 1053"/>
                  <a:gd name="T18" fmla="*/ 443 w 961"/>
                  <a:gd name="T19" fmla="*/ 624 h 1053"/>
                  <a:gd name="T20" fmla="*/ 775 w 961"/>
                  <a:gd name="T21" fmla="*/ 917 h 1053"/>
                  <a:gd name="T22" fmla="*/ 847 w 961"/>
                  <a:gd name="T23" fmla="*/ 1053 h 1053"/>
                  <a:gd name="T24" fmla="*/ 954 w 961"/>
                  <a:gd name="T25" fmla="*/ 957 h 1053"/>
                  <a:gd name="T26" fmla="*/ 961 w 961"/>
                  <a:gd name="T27" fmla="*/ 746 h 1053"/>
                  <a:gd name="T28" fmla="*/ 897 w 961"/>
                  <a:gd name="T29" fmla="*/ 399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61" h="1053">
                    <a:moveTo>
                      <a:pt x="897" y="399"/>
                    </a:moveTo>
                    <a:lnTo>
                      <a:pt x="611" y="339"/>
                    </a:lnTo>
                    <a:lnTo>
                      <a:pt x="393" y="150"/>
                    </a:lnTo>
                    <a:lnTo>
                      <a:pt x="243" y="0"/>
                    </a:lnTo>
                    <a:lnTo>
                      <a:pt x="46" y="35"/>
                    </a:lnTo>
                    <a:lnTo>
                      <a:pt x="0" y="153"/>
                    </a:lnTo>
                    <a:lnTo>
                      <a:pt x="71" y="335"/>
                    </a:lnTo>
                    <a:lnTo>
                      <a:pt x="18" y="460"/>
                    </a:lnTo>
                    <a:lnTo>
                      <a:pt x="68" y="657"/>
                    </a:lnTo>
                    <a:lnTo>
                      <a:pt x="443" y="624"/>
                    </a:lnTo>
                    <a:lnTo>
                      <a:pt x="775" y="917"/>
                    </a:lnTo>
                    <a:lnTo>
                      <a:pt x="847" y="1053"/>
                    </a:lnTo>
                    <a:lnTo>
                      <a:pt x="954" y="957"/>
                    </a:lnTo>
                    <a:lnTo>
                      <a:pt x="961" y="746"/>
                    </a:lnTo>
                    <a:lnTo>
                      <a:pt x="897" y="3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3" name="Freeform 72">
                <a:extLst>
                  <a:ext uri="{FF2B5EF4-FFF2-40B4-BE49-F238E27FC236}">
                    <a16:creationId xmlns:a16="http://schemas.microsoft.com/office/drawing/2014/main" id="{85DF14FB-42E3-CA62-DABA-BDB3DEAAA6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043"/>
                <a:ext cx="205" cy="183"/>
              </a:xfrm>
              <a:custGeom>
                <a:avLst/>
                <a:gdLst>
                  <a:gd name="T0" fmla="*/ 1026 w 1026"/>
                  <a:gd name="T1" fmla="*/ 429 h 918"/>
                  <a:gd name="T2" fmla="*/ 954 w 1026"/>
                  <a:gd name="T3" fmla="*/ 293 h 918"/>
                  <a:gd name="T4" fmla="*/ 622 w 1026"/>
                  <a:gd name="T5" fmla="*/ 0 h 918"/>
                  <a:gd name="T6" fmla="*/ 247 w 1026"/>
                  <a:gd name="T7" fmla="*/ 33 h 918"/>
                  <a:gd name="T8" fmla="*/ 215 w 1026"/>
                  <a:gd name="T9" fmla="*/ 168 h 918"/>
                  <a:gd name="T10" fmla="*/ 0 w 1026"/>
                  <a:gd name="T11" fmla="*/ 325 h 918"/>
                  <a:gd name="T12" fmla="*/ 140 w 1026"/>
                  <a:gd name="T13" fmla="*/ 475 h 918"/>
                  <a:gd name="T14" fmla="*/ 186 w 1026"/>
                  <a:gd name="T15" fmla="*/ 675 h 918"/>
                  <a:gd name="T16" fmla="*/ 404 w 1026"/>
                  <a:gd name="T17" fmla="*/ 900 h 918"/>
                  <a:gd name="T18" fmla="*/ 472 w 1026"/>
                  <a:gd name="T19" fmla="*/ 918 h 918"/>
                  <a:gd name="T20" fmla="*/ 636 w 1026"/>
                  <a:gd name="T21" fmla="*/ 693 h 918"/>
                  <a:gd name="T22" fmla="*/ 893 w 1026"/>
                  <a:gd name="T23" fmla="*/ 436 h 918"/>
                  <a:gd name="T24" fmla="*/ 1026 w 1026"/>
                  <a:gd name="T25" fmla="*/ 429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26" h="918">
                    <a:moveTo>
                      <a:pt x="1026" y="429"/>
                    </a:moveTo>
                    <a:lnTo>
                      <a:pt x="954" y="293"/>
                    </a:lnTo>
                    <a:lnTo>
                      <a:pt x="622" y="0"/>
                    </a:lnTo>
                    <a:lnTo>
                      <a:pt x="247" y="33"/>
                    </a:lnTo>
                    <a:lnTo>
                      <a:pt x="215" y="168"/>
                    </a:lnTo>
                    <a:lnTo>
                      <a:pt x="0" y="325"/>
                    </a:lnTo>
                    <a:lnTo>
                      <a:pt x="140" y="475"/>
                    </a:lnTo>
                    <a:lnTo>
                      <a:pt x="186" y="675"/>
                    </a:lnTo>
                    <a:lnTo>
                      <a:pt x="404" y="900"/>
                    </a:lnTo>
                    <a:lnTo>
                      <a:pt x="472" y="918"/>
                    </a:lnTo>
                    <a:lnTo>
                      <a:pt x="636" y="693"/>
                    </a:lnTo>
                    <a:lnTo>
                      <a:pt x="893" y="436"/>
                    </a:lnTo>
                    <a:lnTo>
                      <a:pt x="1026" y="4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4" name="Freeform 73">
                <a:extLst>
                  <a:ext uri="{FF2B5EF4-FFF2-40B4-BE49-F238E27FC236}">
                    <a16:creationId xmlns:a16="http://schemas.microsoft.com/office/drawing/2014/main" id="{DED488C0-B444-A241-2E80-88581B013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" y="1067"/>
                <a:ext cx="149" cy="136"/>
              </a:xfrm>
              <a:custGeom>
                <a:avLst/>
                <a:gdLst>
                  <a:gd name="T0" fmla="*/ 390 w 743"/>
                  <a:gd name="T1" fmla="*/ 307 h 682"/>
                  <a:gd name="T2" fmla="*/ 257 w 743"/>
                  <a:gd name="T3" fmla="*/ 314 h 682"/>
                  <a:gd name="T4" fmla="*/ 0 w 743"/>
                  <a:gd name="T5" fmla="*/ 571 h 682"/>
                  <a:gd name="T6" fmla="*/ 197 w 743"/>
                  <a:gd name="T7" fmla="*/ 682 h 682"/>
                  <a:gd name="T8" fmla="*/ 411 w 743"/>
                  <a:gd name="T9" fmla="*/ 678 h 682"/>
                  <a:gd name="T10" fmla="*/ 665 w 743"/>
                  <a:gd name="T11" fmla="*/ 410 h 682"/>
                  <a:gd name="T12" fmla="*/ 743 w 743"/>
                  <a:gd name="T13" fmla="*/ 157 h 682"/>
                  <a:gd name="T14" fmla="*/ 536 w 743"/>
                  <a:gd name="T15" fmla="*/ 18 h 682"/>
                  <a:gd name="T16" fmla="*/ 504 w 743"/>
                  <a:gd name="T17" fmla="*/ 0 h 682"/>
                  <a:gd name="T18" fmla="*/ 497 w 743"/>
                  <a:gd name="T19" fmla="*/ 211 h 682"/>
                  <a:gd name="T20" fmla="*/ 390 w 743"/>
                  <a:gd name="T21" fmla="*/ 307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3" h="682">
                    <a:moveTo>
                      <a:pt x="390" y="307"/>
                    </a:moveTo>
                    <a:lnTo>
                      <a:pt x="257" y="314"/>
                    </a:lnTo>
                    <a:lnTo>
                      <a:pt x="0" y="571"/>
                    </a:lnTo>
                    <a:lnTo>
                      <a:pt x="197" y="682"/>
                    </a:lnTo>
                    <a:lnTo>
                      <a:pt x="411" y="678"/>
                    </a:lnTo>
                    <a:lnTo>
                      <a:pt x="665" y="410"/>
                    </a:lnTo>
                    <a:lnTo>
                      <a:pt x="743" y="157"/>
                    </a:lnTo>
                    <a:lnTo>
                      <a:pt x="536" y="18"/>
                    </a:lnTo>
                    <a:lnTo>
                      <a:pt x="504" y="0"/>
                    </a:lnTo>
                    <a:lnTo>
                      <a:pt x="497" y="211"/>
                    </a:lnTo>
                    <a:lnTo>
                      <a:pt x="390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5" name="Freeform 74">
                <a:extLst>
                  <a:ext uri="{FF2B5EF4-FFF2-40B4-BE49-F238E27FC236}">
                    <a16:creationId xmlns:a16="http://schemas.microsoft.com/office/drawing/2014/main" id="{56D0832A-8A98-CCBD-B962-6BF9767D78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4" y="1091"/>
                <a:ext cx="211" cy="155"/>
              </a:xfrm>
              <a:custGeom>
                <a:avLst/>
                <a:gdLst>
                  <a:gd name="T0" fmla="*/ 78 w 1053"/>
                  <a:gd name="T1" fmla="*/ 39 h 778"/>
                  <a:gd name="T2" fmla="*/ 0 w 1053"/>
                  <a:gd name="T3" fmla="*/ 292 h 778"/>
                  <a:gd name="T4" fmla="*/ 189 w 1053"/>
                  <a:gd name="T5" fmla="*/ 400 h 778"/>
                  <a:gd name="T6" fmla="*/ 328 w 1053"/>
                  <a:gd name="T7" fmla="*/ 653 h 778"/>
                  <a:gd name="T8" fmla="*/ 521 w 1053"/>
                  <a:gd name="T9" fmla="*/ 750 h 778"/>
                  <a:gd name="T10" fmla="*/ 660 w 1053"/>
                  <a:gd name="T11" fmla="*/ 778 h 778"/>
                  <a:gd name="T12" fmla="*/ 725 w 1053"/>
                  <a:gd name="T13" fmla="*/ 751 h 778"/>
                  <a:gd name="T14" fmla="*/ 856 w 1053"/>
                  <a:gd name="T15" fmla="*/ 695 h 778"/>
                  <a:gd name="T16" fmla="*/ 1053 w 1053"/>
                  <a:gd name="T17" fmla="*/ 607 h 778"/>
                  <a:gd name="T18" fmla="*/ 1046 w 1053"/>
                  <a:gd name="T19" fmla="*/ 460 h 778"/>
                  <a:gd name="T20" fmla="*/ 839 w 1053"/>
                  <a:gd name="T21" fmla="*/ 75 h 778"/>
                  <a:gd name="T22" fmla="*/ 428 w 1053"/>
                  <a:gd name="T23" fmla="*/ 121 h 778"/>
                  <a:gd name="T24" fmla="*/ 353 w 1053"/>
                  <a:gd name="T25" fmla="*/ 0 h 778"/>
                  <a:gd name="T26" fmla="*/ 78 w 1053"/>
                  <a:gd name="T27" fmla="*/ 39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53" h="778">
                    <a:moveTo>
                      <a:pt x="78" y="39"/>
                    </a:moveTo>
                    <a:lnTo>
                      <a:pt x="0" y="292"/>
                    </a:lnTo>
                    <a:lnTo>
                      <a:pt x="189" y="400"/>
                    </a:lnTo>
                    <a:lnTo>
                      <a:pt x="328" y="653"/>
                    </a:lnTo>
                    <a:lnTo>
                      <a:pt x="521" y="750"/>
                    </a:lnTo>
                    <a:lnTo>
                      <a:pt x="660" y="778"/>
                    </a:lnTo>
                    <a:lnTo>
                      <a:pt x="725" y="751"/>
                    </a:lnTo>
                    <a:lnTo>
                      <a:pt x="856" y="695"/>
                    </a:lnTo>
                    <a:lnTo>
                      <a:pt x="1053" y="607"/>
                    </a:lnTo>
                    <a:lnTo>
                      <a:pt x="1046" y="460"/>
                    </a:lnTo>
                    <a:lnTo>
                      <a:pt x="839" y="75"/>
                    </a:lnTo>
                    <a:lnTo>
                      <a:pt x="428" y="121"/>
                    </a:lnTo>
                    <a:lnTo>
                      <a:pt x="353" y="0"/>
                    </a:lnTo>
                    <a:lnTo>
                      <a:pt x="78" y="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6" name="Freeform 75">
                <a:extLst>
                  <a:ext uri="{FF2B5EF4-FFF2-40B4-BE49-F238E27FC236}">
                    <a16:creationId xmlns:a16="http://schemas.microsoft.com/office/drawing/2014/main" id="{8873D49F-4504-0C94-9108-55B94402C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" y="761"/>
                <a:ext cx="241" cy="242"/>
              </a:xfrm>
              <a:custGeom>
                <a:avLst/>
                <a:gdLst>
                  <a:gd name="T0" fmla="*/ 0 w 1204"/>
                  <a:gd name="T1" fmla="*/ 1106 h 1210"/>
                  <a:gd name="T2" fmla="*/ 97 w 1204"/>
                  <a:gd name="T3" fmla="*/ 1210 h 1210"/>
                  <a:gd name="T4" fmla="*/ 390 w 1204"/>
                  <a:gd name="T5" fmla="*/ 1189 h 1210"/>
                  <a:gd name="T6" fmla="*/ 490 w 1204"/>
                  <a:gd name="T7" fmla="*/ 1081 h 1210"/>
                  <a:gd name="T8" fmla="*/ 779 w 1204"/>
                  <a:gd name="T9" fmla="*/ 1146 h 1210"/>
                  <a:gd name="T10" fmla="*/ 857 w 1204"/>
                  <a:gd name="T11" fmla="*/ 1035 h 1210"/>
                  <a:gd name="T12" fmla="*/ 793 w 1204"/>
                  <a:gd name="T13" fmla="*/ 899 h 1210"/>
                  <a:gd name="T14" fmla="*/ 922 w 1204"/>
                  <a:gd name="T15" fmla="*/ 471 h 1210"/>
                  <a:gd name="T16" fmla="*/ 965 w 1204"/>
                  <a:gd name="T17" fmla="*/ 410 h 1210"/>
                  <a:gd name="T18" fmla="*/ 1093 w 1204"/>
                  <a:gd name="T19" fmla="*/ 478 h 1210"/>
                  <a:gd name="T20" fmla="*/ 1204 w 1204"/>
                  <a:gd name="T21" fmla="*/ 217 h 1210"/>
                  <a:gd name="T22" fmla="*/ 793 w 1204"/>
                  <a:gd name="T23" fmla="*/ 0 h 1210"/>
                  <a:gd name="T24" fmla="*/ 393 w 1204"/>
                  <a:gd name="T25" fmla="*/ 424 h 1210"/>
                  <a:gd name="T26" fmla="*/ 311 w 1204"/>
                  <a:gd name="T27" fmla="*/ 639 h 1210"/>
                  <a:gd name="T28" fmla="*/ 114 w 1204"/>
                  <a:gd name="T29" fmla="*/ 749 h 1210"/>
                  <a:gd name="T30" fmla="*/ 0 w 1204"/>
                  <a:gd name="T31" fmla="*/ 1106 h 1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04" h="1210">
                    <a:moveTo>
                      <a:pt x="0" y="1106"/>
                    </a:moveTo>
                    <a:lnTo>
                      <a:pt x="97" y="1210"/>
                    </a:lnTo>
                    <a:lnTo>
                      <a:pt x="390" y="1189"/>
                    </a:lnTo>
                    <a:lnTo>
                      <a:pt x="490" y="1081"/>
                    </a:lnTo>
                    <a:lnTo>
                      <a:pt x="779" y="1146"/>
                    </a:lnTo>
                    <a:lnTo>
                      <a:pt x="857" y="1035"/>
                    </a:lnTo>
                    <a:lnTo>
                      <a:pt x="793" y="899"/>
                    </a:lnTo>
                    <a:lnTo>
                      <a:pt x="922" y="471"/>
                    </a:lnTo>
                    <a:lnTo>
                      <a:pt x="965" y="410"/>
                    </a:lnTo>
                    <a:lnTo>
                      <a:pt x="1093" y="478"/>
                    </a:lnTo>
                    <a:lnTo>
                      <a:pt x="1204" y="217"/>
                    </a:lnTo>
                    <a:lnTo>
                      <a:pt x="793" y="0"/>
                    </a:lnTo>
                    <a:lnTo>
                      <a:pt x="393" y="424"/>
                    </a:lnTo>
                    <a:lnTo>
                      <a:pt x="311" y="639"/>
                    </a:lnTo>
                    <a:lnTo>
                      <a:pt x="114" y="749"/>
                    </a:lnTo>
                    <a:lnTo>
                      <a:pt x="0" y="110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7" name="Freeform 76">
                <a:extLst>
                  <a:ext uri="{FF2B5EF4-FFF2-40B4-BE49-F238E27FC236}">
                    <a16:creationId xmlns:a16="http://schemas.microsoft.com/office/drawing/2014/main" id="{F1B14A18-CC34-9617-6534-7615308A71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4" y="968"/>
                <a:ext cx="273" cy="202"/>
              </a:xfrm>
              <a:custGeom>
                <a:avLst/>
                <a:gdLst>
                  <a:gd name="T0" fmla="*/ 275 w 1364"/>
                  <a:gd name="T1" fmla="*/ 175 h 1007"/>
                  <a:gd name="T2" fmla="*/ 10 w 1364"/>
                  <a:gd name="T3" fmla="*/ 364 h 1007"/>
                  <a:gd name="T4" fmla="*/ 0 w 1364"/>
                  <a:gd name="T5" fmla="*/ 500 h 1007"/>
                  <a:gd name="T6" fmla="*/ 53 w 1364"/>
                  <a:gd name="T7" fmla="*/ 543 h 1007"/>
                  <a:gd name="T8" fmla="*/ 135 w 1364"/>
                  <a:gd name="T9" fmla="*/ 654 h 1007"/>
                  <a:gd name="T10" fmla="*/ 342 w 1364"/>
                  <a:gd name="T11" fmla="*/ 711 h 1007"/>
                  <a:gd name="T12" fmla="*/ 753 w 1364"/>
                  <a:gd name="T13" fmla="*/ 1007 h 1007"/>
                  <a:gd name="T14" fmla="*/ 785 w 1364"/>
                  <a:gd name="T15" fmla="*/ 861 h 1007"/>
                  <a:gd name="T16" fmla="*/ 1264 w 1364"/>
                  <a:gd name="T17" fmla="*/ 511 h 1007"/>
                  <a:gd name="T18" fmla="*/ 1207 w 1364"/>
                  <a:gd name="T19" fmla="*/ 354 h 1007"/>
                  <a:gd name="T20" fmla="*/ 1260 w 1364"/>
                  <a:gd name="T21" fmla="*/ 157 h 1007"/>
                  <a:gd name="T22" fmla="*/ 1325 w 1364"/>
                  <a:gd name="T23" fmla="*/ 171 h 1007"/>
                  <a:gd name="T24" fmla="*/ 1364 w 1364"/>
                  <a:gd name="T25" fmla="*/ 46 h 1007"/>
                  <a:gd name="T26" fmla="*/ 1250 w 1364"/>
                  <a:gd name="T27" fmla="*/ 93 h 1007"/>
                  <a:gd name="T28" fmla="*/ 1035 w 1364"/>
                  <a:gd name="T29" fmla="*/ 0 h 1007"/>
                  <a:gd name="T30" fmla="*/ 957 w 1364"/>
                  <a:gd name="T31" fmla="*/ 111 h 1007"/>
                  <a:gd name="T32" fmla="*/ 668 w 1364"/>
                  <a:gd name="T33" fmla="*/ 46 h 1007"/>
                  <a:gd name="T34" fmla="*/ 568 w 1364"/>
                  <a:gd name="T35" fmla="*/ 154 h 1007"/>
                  <a:gd name="T36" fmla="*/ 275 w 1364"/>
                  <a:gd name="T37" fmla="*/ 175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64" h="1007">
                    <a:moveTo>
                      <a:pt x="275" y="175"/>
                    </a:moveTo>
                    <a:lnTo>
                      <a:pt x="10" y="364"/>
                    </a:lnTo>
                    <a:lnTo>
                      <a:pt x="0" y="500"/>
                    </a:lnTo>
                    <a:lnTo>
                      <a:pt x="53" y="543"/>
                    </a:lnTo>
                    <a:lnTo>
                      <a:pt x="135" y="654"/>
                    </a:lnTo>
                    <a:lnTo>
                      <a:pt x="342" y="711"/>
                    </a:lnTo>
                    <a:lnTo>
                      <a:pt x="753" y="1007"/>
                    </a:lnTo>
                    <a:lnTo>
                      <a:pt x="785" y="861"/>
                    </a:lnTo>
                    <a:lnTo>
                      <a:pt x="1264" y="511"/>
                    </a:lnTo>
                    <a:lnTo>
                      <a:pt x="1207" y="354"/>
                    </a:lnTo>
                    <a:lnTo>
                      <a:pt x="1260" y="157"/>
                    </a:lnTo>
                    <a:lnTo>
                      <a:pt x="1325" y="171"/>
                    </a:lnTo>
                    <a:lnTo>
                      <a:pt x="1364" y="46"/>
                    </a:lnTo>
                    <a:lnTo>
                      <a:pt x="1250" y="93"/>
                    </a:lnTo>
                    <a:lnTo>
                      <a:pt x="1035" y="0"/>
                    </a:lnTo>
                    <a:lnTo>
                      <a:pt x="957" y="111"/>
                    </a:lnTo>
                    <a:lnTo>
                      <a:pt x="668" y="46"/>
                    </a:lnTo>
                    <a:lnTo>
                      <a:pt x="568" y="154"/>
                    </a:lnTo>
                    <a:lnTo>
                      <a:pt x="275" y="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8" name="Freeform 77">
                <a:extLst>
                  <a:ext uri="{FF2B5EF4-FFF2-40B4-BE49-F238E27FC236}">
                    <a16:creationId xmlns:a16="http://schemas.microsoft.com/office/drawing/2014/main" id="{E2B340E9-3C7C-4FB7-13F8-9A585CF4F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2" y="1077"/>
                <a:ext cx="183" cy="150"/>
              </a:xfrm>
              <a:custGeom>
                <a:avLst/>
                <a:gdLst>
                  <a:gd name="T0" fmla="*/ 296 w 914"/>
                  <a:gd name="T1" fmla="*/ 111 h 750"/>
                  <a:gd name="T2" fmla="*/ 214 w 914"/>
                  <a:gd name="T3" fmla="*/ 0 h 750"/>
                  <a:gd name="T4" fmla="*/ 14 w 914"/>
                  <a:gd name="T5" fmla="*/ 11 h 750"/>
                  <a:gd name="T6" fmla="*/ 0 w 914"/>
                  <a:gd name="T7" fmla="*/ 143 h 750"/>
                  <a:gd name="T8" fmla="*/ 207 w 914"/>
                  <a:gd name="T9" fmla="*/ 528 h 750"/>
                  <a:gd name="T10" fmla="*/ 214 w 914"/>
                  <a:gd name="T11" fmla="*/ 675 h 750"/>
                  <a:gd name="T12" fmla="*/ 475 w 914"/>
                  <a:gd name="T13" fmla="*/ 750 h 750"/>
                  <a:gd name="T14" fmla="*/ 739 w 914"/>
                  <a:gd name="T15" fmla="*/ 678 h 750"/>
                  <a:gd name="T16" fmla="*/ 914 w 914"/>
                  <a:gd name="T17" fmla="*/ 464 h 750"/>
                  <a:gd name="T18" fmla="*/ 503 w 914"/>
                  <a:gd name="T19" fmla="*/ 168 h 750"/>
                  <a:gd name="T20" fmla="*/ 296 w 914"/>
                  <a:gd name="T21" fmla="*/ 111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14" h="750">
                    <a:moveTo>
                      <a:pt x="296" y="111"/>
                    </a:moveTo>
                    <a:lnTo>
                      <a:pt x="214" y="0"/>
                    </a:lnTo>
                    <a:lnTo>
                      <a:pt x="14" y="11"/>
                    </a:lnTo>
                    <a:lnTo>
                      <a:pt x="0" y="143"/>
                    </a:lnTo>
                    <a:lnTo>
                      <a:pt x="207" y="528"/>
                    </a:lnTo>
                    <a:lnTo>
                      <a:pt x="214" y="675"/>
                    </a:lnTo>
                    <a:lnTo>
                      <a:pt x="475" y="750"/>
                    </a:lnTo>
                    <a:lnTo>
                      <a:pt x="739" y="678"/>
                    </a:lnTo>
                    <a:lnTo>
                      <a:pt x="914" y="464"/>
                    </a:lnTo>
                    <a:lnTo>
                      <a:pt x="503" y="168"/>
                    </a:lnTo>
                    <a:lnTo>
                      <a:pt x="296" y="1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89" name="Freeform 78">
                <a:extLst>
                  <a:ext uri="{FF2B5EF4-FFF2-40B4-BE49-F238E27FC236}">
                    <a16:creationId xmlns:a16="http://schemas.microsoft.com/office/drawing/2014/main" id="{D90365BD-FFF7-629F-C731-68EA1BE23F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8" y="799"/>
                <a:ext cx="14" cy="4"/>
              </a:xfrm>
              <a:custGeom>
                <a:avLst/>
                <a:gdLst>
                  <a:gd name="T0" fmla="*/ 0 w 72"/>
                  <a:gd name="T1" fmla="*/ 15 h 18"/>
                  <a:gd name="T2" fmla="*/ 0 w 72"/>
                  <a:gd name="T3" fmla="*/ 18 h 18"/>
                  <a:gd name="T4" fmla="*/ 72 w 72"/>
                  <a:gd name="T5" fmla="*/ 0 h 18"/>
                  <a:gd name="T6" fmla="*/ 0 w 72"/>
                  <a:gd name="T7" fmla="*/ 15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" h="18">
                    <a:moveTo>
                      <a:pt x="0" y="15"/>
                    </a:moveTo>
                    <a:lnTo>
                      <a:pt x="0" y="18"/>
                    </a:lnTo>
                    <a:lnTo>
                      <a:pt x="72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0" name="Freeform 79">
                <a:extLst>
                  <a:ext uri="{FF2B5EF4-FFF2-40B4-BE49-F238E27FC236}">
                    <a16:creationId xmlns:a16="http://schemas.microsoft.com/office/drawing/2014/main" id="{65B776B2-2434-172D-D239-DE65C07D47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802"/>
                <a:ext cx="20" cy="5"/>
              </a:xfrm>
              <a:custGeom>
                <a:avLst/>
                <a:gdLst>
                  <a:gd name="T0" fmla="*/ 99 w 99"/>
                  <a:gd name="T1" fmla="*/ 3 h 23"/>
                  <a:gd name="T2" fmla="*/ 99 w 99"/>
                  <a:gd name="T3" fmla="*/ 0 h 23"/>
                  <a:gd name="T4" fmla="*/ 0 w 99"/>
                  <a:gd name="T5" fmla="*/ 23 h 23"/>
                  <a:gd name="T6" fmla="*/ 99 w 99"/>
                  <a:gd name="T7" fmla="*/ 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9" h="23">
                    <a:moveTo>
                      <a:pt x="99" y="3"/>
                    </a:moveTo>
                    <a:lnTo>
                      <a:pt x="99" y="0"/>
                    </a:lnTo>
                    <a:lnTo>
                      <a:pt x="0" y="23"/>
                    </a:lnTo>
                    <a:lnTo>
                      <a:pt x="99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1" name="Freeform 80">
                <a:extLst>
                  <a:ext uri="{FF2B5EF4-FFF2-40B4-BE49-F238E27FC236}">
                    <a16:creationId xmlns:a16="http://schemas.microsoft.com/office/drawing/2014/main" id="{5A110F8B-00B7-CF1C-6D01-0C1E0E1197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799"/>
                <a:ext cx="74" cy="86"/>
              </a:xfrm>
              <a:custGeom>
                <a:avLst/>
                <a:gdLst>
                  <a:gd name="T0" fmla="*/ 257 w 368"/>
                  <a:gd name="T1" fmla="*/ 18 h 428"/>
                  <a:gd name="T2" fmla="*/ 158 w 368"/>
                  <a:gd name="T3" fmla="*/ 38 h 428"/>
                  <a:gd name="T4" fmla="*/ 82 w 368"/>
                  <a:gd name="T5" fmla="*/ 53 h 428"/>
                  <a:gd name="T6" fmla="*/ 0 w 368"/>
                  <a:gd name="T7" fmla="*/ 146 h 428"/>
                  <a:gd name="T8" fmla="*/ 97 w 368"/>
                  <a:gd name="T9" fmla="*/ 335 h 428"/>
                  <a:gd name="T10" fmla="*/ 361 w 368"/>
                  <a:gd name="T11" fmla="*/ 428 h 428"/>
                  <a:gd name="T12" fmla="*/ 318 w 368"/>
                  <a:gd name="T13" fmla="*/ 285 h 428"/>
                  <a:gd name="T14" fmla="*/ 368 w 368"/>
                  <a:gd name="T15" fmla="*/ 68 h 428"/>
                  <a:gd name="T16" fmla="*/ 329 w 368"/>
                  <a:gd name="T17" fmla="*/ 0 h 428"/>
                  <a:gd name="T18" fmla="*/ 257 w 368"/>
                  <a:gd name="T19" fmla="*/ 18 h 4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68" h="428">
                    <a:moveTo>
                      <a:pt x="257" y="18"/>
                    </a:moveTo>
                    <a:lnTo>
                      <a:pt x="158" y="38"/>
                    </a:lnTo>
                    <a:lnTo>
                      <a:pt x="82" y="53"/>
                    </a:lnTo>
                    <a:lnTo>
                      <a:pt x="0" y="146"/>
                    </a:lnTo>
                    <a:lnTo>
                      <a:pt x="97" y="335"/>
                    </a:lnTo>
                    <a:lnTo>
                      <a:pt x="361" y="428"/>
                    </a:lnTo>
                    <a:lnTo>
                      <a:pt x="318" y="285"/>
                    </a:lnTo>
                    <a:lnTo>
                      <a:pt x="368" y="68"/>
                    </a:lnTo>
                    <a:lnTo>
                      <a:pt x="329" y="0"/>
                    </a:lnTo>
                    <a:lnTo>
                      <a:pt x="257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2" name="Freeform 81">
                <a:extLst>
                  <a:ext uri="{FF2B5EF4-FFF2-40B4-BE49-F238E27FC236}">
                    <a16:creationId xmlns:a16="http://schemas.microsoft.com/office/drawing/2014/main" id="{C10FA239-4E6F-E848-35A2-D92907640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1" y="728"/>
                <a:ext cx="150" cy="100"/>
              </a:xfrm>
              <a:custGeom>
                <a:avLst/>
                <a:gdLst>
                  <a:gd name="T0" fmla="*/ 407 w 750"/>
                  <a:gd name="T1" fmla="*/ 410 h 503"/>
                  <a:gd name="T2" fmla="*/ 483 w 750"/>
                  <a:gd name="T3" fmla="*/ 395 h 503"/>
                  <a:gd name="T4" fmla="*/ 582 w 750"/>
                  <a:gd name="T5" fmla="*/ 372 h 503"/>
                  <a:gd name="T6" fmla="*/ 579 w 750"/>
                  <a:gd name="T7" fmla="*/ 307 h 503"/>
                  <a:gd name="T8" fmla="*/ 750 w 750"/>
                  <a:gd name="T9" fmla="*/ 196 h 503"/>
                  <a:gd name="T10" fmla="*/ 643 w 750"/>
                  <a:gd name="T11" fmla="*/ 107 h 503"/>
                  <a:gd name="T12" fmla="*/ 261 w 750"/>
                  <a:gd name="T13" fmla="*/ 0 h 503"/>
                  <a:gd name="T14" fmla="*/ 0 w 750"/>
                  <a:gd name="T15" fmla="*/ 210 h 503"/>
                  <a:gd name="T16" fmla="*/ 107 w 750"/>
                  <a:gd name="T17" fmla="*/ 428 h 503"/>
                  <a:gd name="T18" fmla="*/ 325 w 750"/>
                  <a:gd name="T19" fmla="*/ 503 h 503"/>
                  <a:gd name="T20" fmla="*/ 407 w 750"/>
                  <a:gd name="T21" fmla="*/ 410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50" h="503">
                    <a:moveTo>
                      <a:pt x="407" y="410"/>
                    </a:moveTo>
                    <a:lnTo>
                      <a:pt x="483" y="395"/>
                    </a:lnTo>
                    <a:lnTo>
                      <a:pt x="582" y="372"/>
                    </a:lnTo>
                    <a:lnTo>
                      <a:pt x="579" y="307"/>
                    </a:lnTo>
                    <a:lnTo>
                      <a:pt x="750" y="196"/>
                    </a:lnTo>
                    <a:lnTo>
                      <a:pt x="643" y="107"/>
                    </a:lnTo>
                    <a:lnTo>
                      <a:pt x="261" y="0"/>
                    </a:lnTo>
                    <a:lnTo>
                      <a:pt x="0" y="210"/>
                    </a:lnTo>
                    <a:lnTo>
                      <a:pt x="107" y="428"/>
                    </a:lnTo>
                    <a:lnTo>
                      <a:pt x="325" y="503"/>
                    </a:lnTo>
                    <a:lnTo>
                      <a:pt x="407" y="4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3" name="Freeform 82">
                <a:extLst>
                  <a:ext uri="{FF2B5EF4-FFF2-40B4-BE49-F238E27FC236}">
                    <a16:creationId xmlns:a16="http://schemas.microsoft.com/office/drawing/2014/main" id="{142371CF-AF84-177A-4B92-950FB2292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7" y="765"/>
                <a:ext cx="165" cy="183"/>
              </a:xfrm>
              <a:custGeom>
                <a:avLst/>
                <a:gdLst>
                  <a:gd name="T0" fmla="*/ 0 w 825"/>
                  <a:gd name="T1" fmla="*/ 122 h 915"/>
                  <a:gd name="T2" fmla="*/ 3 w 825"/>
                  <a:gd name="T3" fmla="*/ 187 h 915"/>
                  <a:gd name="T4" fmla="*/ 75 w 825"/>
                  <a:gd name="T5" fmla="*/ 172 h 915"/>
                  <a:gd name="T6" fmla="*/ 114 w 825"/>
                  <a:gd name="T7" fmla="*/ 240 h 915"/>
                  <a:gd name="T8" fmla="*/ 64 w 825"/>
                  <a:gd name="T9" fmla="*/ 457 h 915"/>
                  <a:gd name="T10" fmla="*/ 107 w 825"/>
                  <a:gd name="T11" fmla="*/ 600 h 915"/>
                  <a:gd name="T12" fmla="*/ 160 w 825"/>
                  <a:gd name="T13" fmla="*/ 625 h 915"/>
                  <a:gd name="T14" fmla="*/ 139 w 825"/>
                  <a:gd name="T15" fmla="*/ 740 h 915"/>
                  <a:gd name="T16" fmla="*/ 260 w 825"/>
                  <a:gd name="T17" fmla="*/ 800 h 915"/>
                  <a:gd name="T18" fmla="*/ 457 w 825"/>
                  <a:gd name="T19" fmla="*/ 765 h 915"/>
                  <a:gd name="T20" fmla="*/ 607 w 825"/>
                  <a:gd name="T21" fmla="*/ 915 h 915"/>
                  <a:gd name="T22" fmla="*/ 825 w 825"/>
                  <a:gd name="T23" fmla="*/ 597 h 915"/>
                  <a:gd name="T24" fmla="*/ 564 w 825"/>
                  <a:gd name="T25" fmla="*/ 254 h 915"/>
                  <a:gd name="T26" fmla="*/ 421 w 825"/>
                  <a:gd name="T27" fmla="*/ 104 h 915"/>
                  <a:gd name="T28" fmla="*/ 214 w 825"/>
                  <a:gd name="T29" fmla="*/ 68 h 915"/>
                  <a:gd name="T30" fmla="*/ 193 w 825"/>
                  <a:gd name="T31" fmla="*/ 0 h 915"/>
                  <a:gd name="T32" fmla="*/ 171 w 825"/>
                  <a:gd name="T33" fmla="*/ 11 h 915"/>
                  <a:gd name="T34" fmla="*/ 0 w 825"/>
                  <a:gd name="T35" fmla="*/ 122 h 9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25" h="915">
                    <a:moveTo>
                      <a:pt x="0" y="122"/>
                    </a:moveTo>
                    <a:lnTo>
                      <a:pt x="3" y="187"/>
                    </a:lnTo>
                    <a:lnTo>
                      <a:pt x="75" y="172"/>
                    </a:lnTo>
                    <a:lnTo>
                      <a:pt x="114" y="240"/>
                    </a:lnTo>
                    <a:lnTo>
                      <a:pt x="64" y="457"/>
                    </a:lnTo>
                    <a:lnTo>
                      <a:pt x="107" y="600"/>
                    </a:lnTo>
                    <a:lnTo>
                      <a:pt x="160" y="625"/>
                    </a:lnTo>
                    <a:lnTo>
                      <a:pt x="139" y="740"/>
                    </a:lnTo>
                    <a:lnTo>
                      <a:pt x="260" y="800"/>
                    </a:lnTo>
                    <a:lnTo>
                      <a:pt x="457" y="765"/>
                    </a:lnTo>
                    <a:lnTo>
                      <a:pt x="607" y="915"/>
                    </a:lnTo>
                    <a:lnTo>
                      <a:pt x="825" y="597"/>
                    </a:lnTo>
                    <a:lnTo>
                      <a:pt x="564" y="254"/>
                    </a:lnTo>
                    <a:lnTo>
                      <a:pt x="421" y="104"/>
                    </a:lnTo>
                    <a:lnTo>
                      <a:pt x="214" y="68"/>
                    </a:lnTo>
                    <a:lnTo>
                      <a:pt x="193" y="0"/>
                    </a:lnTo>
                    <a:lnTo>
                      <a:pt x="171" y="11"/>
                    </a:lnTo>
                    <a:lnTo>
                      <a:pt x="0" y="1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4" name="Freeform 83">
                <a:extLst>
                  <a:ext uri="{FF2B5EF4-FFF2-40B4-BE49-F238E27FC236}">
                    <a16:creationId xmlns:a16="http://schemas.microsoft.com/office/drawing/2014/main" id="{A90A8F9B-3FAB-CBF5-DFAB-7C92F8F62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" y="813"/>
                <a:ext cx="205" cy="140"/>
              </a:xfrm>
              <a:custGeom>
                <a:avLst/>
                <a:gdLst>
                  <a:gd name="T0" fmla="*/ 1028 w 1028"/>
                  <a:gd name="T1" fmla="*/ 382 h 696"/>
                  <a:gd name="T2" fmla="*/ 975 w 1028"/>
                  <a:gd name="T3" fmla="*/ 357 h 696"/>
                  <a:gd name="T4" fmla="*/ 711 w 1028"/>
                  <a:gd name="T5" fmla="*/ 264 h 696"/>
                  <a:gd name="T6" fmla="*/ 614 w 1028"/>
                  <a:gd name="T7" fmla="*/ 75 h 696"/>
                  <a:gd name="T8" fmla="*/ 396 w 1028"/>
                  <a:gd name="T9" fmla="*/ 0 h 696"/>
                  <a:gd name="T10" fmla="*/ 286 w 1028"/>
                  <a:gd name="T11" fmla="*/ 68 h 696"/>
                  <a:gd name="T12" fmla="*/ 261 w 1028"/>
                  <a:gd name="T13" fmla="*/ 289 h 696"/>
                  <a:gd name="T14" fmla="*/ 143 w 1028"/>
                  <a:gd name="T15" fmla="*/ 354 h 696"/>
                  <a:gd name="T16" fmla="*/ 132 w 1028"/>
                  <a:gd name="T17" fmla="*/ 422 h 696"/>
                  <a:gd name="T18" fmla="*/ 0 w 1028"/>
                  <a:gd name="T19" fmla="*/ 439 h 696"/>
                  <a:gd name="T20" fmla="*/ 110 w 1028"/>
                  <a:gd name="T21" fmla="*/ 696 h 696"/>
                  <a:gd name="T22" fmla="*/ 114 w 1028"/>
                  <a:gd name="T23" fmla="*/ 696 h 696"/>
                  <a:gd name="T24" fmla="*/ 546 w 1028"/>
                  <a:gd name="T25" fmla="*/ 622 h 696"/>
                  <a:gd name="T26" fmla="*/ 714 w 1028"/>
                  <a:gd name="T27" fmla="*/ 493 h 696"/>
                  <a:gd name="T28" fmla="*/ 1007 w 1028"/>
                  <a:gd name="T29" fmla="*/ 497 h 696"/>
                  <a:gd name="T30" fmla="*/ 1028 w 1028"/>
                  <a:gd name="T31" fmla="*/ 382 h 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8" h="696">
                    <a:moveTo>
                      <a:pt x="1028" y="382"/>
                    </a:moveTo>
                    <a:lnTo>
                      <a:pt x="975" y="357"/>
                    </a:lnTo>
                    <a:lnTo>
                      <a:pt x="711" y="264"/>
                    </a:lnTo>
                    <a:lnTo>
                      <a:pt x="614" y="75"/>
                    </a:lnTo>
                    <a:lnTo>
                      <a:pt x="396" y="0"/>
                    </a:lnTo>
                    <a:lnTo>
                      <a:pt x="286" y="68"/>
                    </a:lnTo>
                    <a:lnTo>
                      <a:pt x="261" y="289"/>
                    </a:lnTo>
                    <a:lnTo>
                      <a:pt x="143" y="354"/>
                    </a:lnTo>
                    <a:lnTo>
                      <a:pt x="132" y="422"/>
                    </a:lnTo>
                    <a:lnTo>
                      <a:pt x="0" y="439"/>
                    </a:lnTo>
                    <a:lnTo>
                      <a:pt x="110" y="696"/>
                    </a:lnTo>
                    <a:lnTo>
                      <a:pt x="114" y="696"/>
                    </a:lnTo>
                    <a:lnTo>
                      <a:pt x="546" y="622"/>
                    </a:lnTo>
                    <a:lnTo>
                      <a:pt x="714" y="493"/>
                    </a:lnTo>
                    <a:lnTo>
                      <a:pt x="1007" y="497"/>
                    </a:lnTo>
                    <a:lnTo>
                      <a:pt x="1028" y="3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5" name="Freeform 84">
                <a:extLst>
                  <a:ext uri="{FF2B5EF4-FFF2-40B4-BE49-F238E27FC236}">
                    <a16:creationId xmlns:a16="http://schemas.microsoft.com/office/drawing/2014/main" id="{FEEB0B45-1416-45E3-FBBE-80232C02E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3" y="912"/>
                <a:ext cx="121" cy="79"/>
              </a:xfrm>
              <a:custGeom>
                <a:avLst/>
                <a:gdLst>
                  <a:gd name="T0" fmla="*/ 461 w 607"/>
                  <a:gd name="T1" fmla="*/ 4 h 393"/>
                  <a:gd name="T2" fmla="*/ 168 w 607"/>
                  <a:gd name="T3" fmla="*/ 0 h 393"/>
                  <a:gd name="T4" fmla="*/ 0 w 607"/>
                  <a:gd name="T5" fmla="*/ 129 h 393"/>
                  <a:gd name="T6" fmla="*/ 122 w 607"/>
                  <a:gd name="T7" fmla="*/ 336 h 393"/>
                  <a:gd name="T8" fmla="*/ 257 w 607"/>
                  <a:gd name="T9" fmla="*/ 393 h 393"/>
                  <a:gd name="T10" fmla="*/ 607 w 607"/>
                  <a:gd name="T11" fmla="*/ 364 h 393"/>
                  <a:gd name="T12" fmla="*/ 536 w 607"/>
                  <a:gd name="T13" fmla="*/ 182 h 393"/>
                  <a:gd name="T14" fmla="*/ 582 w 607"/>
                  <a:gd name="T15" fmla="*/ 64 h 393"/>
                  <a:gd name="T16" fmla="*/ 461 w 607"/>
                  <a:gd name="T17" fmla="*/ 4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7" h="393">
                    <a:moveTo>
                      <a:pt x="461" y="4"/>
                    </a:moveTo>
                    <a:lnTo>
                      <a:pt x="168" y="0"/>
                    </a:lnTo>
                    <a:lnTo>
                      <a:pt x="0" y="129"/>
                    </a:lnTo>
                    <a:lnTo>
                      <a:pt x="122" y="336"/>
                    </a:lnTo>
                    <a:lnTo>
                      <a:pt x="257" y="393"/>
                    </a:lnTo>
                    <a:lnTo>
                      <a:pt x="607" y="364"/>
                    </a:lnTo>
                    <a:lnTo>
                      <a:pt x="536" y="182"/>
                    </a:lnTo>
                    <a:lnTo>
                      <a:pt x="582" y="64"/>
                    </a:lnTo>
                    <a:lnTo>
                      <a:pt x="461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6" name="Freeform 85">
                <a:extLst>
                  <a:ext uri="{FF2B5EF4-FFF2-40B4-BE49-F238E27FC236}">
                    <a16:creationId xmlns:a16="http://schemas.microsoft.com/office/drawing/2014/main" id="{5DF9813A-A9DC-9E26-962E-9ECA64855A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5" y="729"/>
                <a:ext cx="128" cy="160"/>
              </a:xfrm>
              <a:custGeom>
                <a:avLst/>
                <a:gdLst>
                  <a:gd name="T0" fmla="*/ 21 w 639"/>
                  <a:gd name="T1" fmla="*/ 0 h 800"/>
                  <a:gd name="T2" fmla="*/ 0 w 639"/>
                  <a:gd name="T3" fmla="*/ 146 h 800"/>
                  <a:gd name="T4" fmla="*/ 64 w 639"/>
                  <a:gd name="T5" fmla="*/ 507 h 800"/>
                  <a:gd name="T6" fmla="*/ 39 w 639"/>
                  <a:gd name="T7" fmla="*/ 714 h 800"/>
                  <a:gd name="T8" fmla="*/ 239 w 639"/>
                  <a:gd name="T9" fmla="*/ 800 h 800"/>
                  <a:gd name="T10" fmla="*/ 386 w 639"/>
                  <a:gd name="T11" fmla="*/ 775 h 800"/>
                  <a:gd name="T12" fmla="*/ 504 w 639"/>
                  <a:gd name="T13" fmla="*/ 710 h 800"/>
                  <a:gd name="T14" fmla="*/ 529 w 639"/>
                  <a:gd name="T15" fmla="*/ 489 h 800"/>
                  <a:gd name="T16" fmla="*/ 639 w 639"/>
                  <a:gd name="T17" fmla="*/ 421 h 800"/>
                  <a:gd name="T18" fmla="*/ 532 w 639"/>
                  <a:gd name="T19" fmla="*/ 203 h 800"/>
                  <a:gd name="T20" fmla="*/ 257 w 639"/>
                  <a:gd name="T21" fmla="*/ 285 h 800"/>
                  <a:gd name="T22" fmla="*/ 21 w 639"/>
                  <a:gd name="T23" fmla="*/ 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39" h="800">
                    <a:moveTo>
                      <a:pt x="21" y="0"/>
                    </a:moveTo>
                    <a:lnTo>
                      <a:pt x="0" y="146"/>
                    </a:lnTo>
                    <a:lnTo>
                      <a:pt x="64" y="507"/>
                    </a:lnTo>
                    <a:lnTo>
                      <a:pt x="39" y="714"/>
                    </a:lnTo>
                    <a:lnTo>
                      <a:pt x="239" y="800"/>
                    </a:lnTo>
                    <a:lnTo>
                      <a:pt x="386" y="775"/>
                    </a:lnTo>
                    <a:lnTo>
                      <a:pt x="504" y="710"/>
                    </a:lnTo>
                    <a:lnTo>
                      <a:pt x="529" y="489"/>
                    </a:lnTo>
                    <a:lnTo>
                      <a:pt x="639" y="421"/>
                    </a:lnTo>
                    <a:lnTo>
                      <a:pt x="532" y="203"/>
                    </a:lnTo>
                    <a:lnTo>
                      <a:pt x="257" y="285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7" name="Freeform 86">
                <a:extLst>
                  <a:ext uri="{FF2B5EF4-FFF2-40B4-BE49-F238E27FC236}">
                    <a16:creationId xmlns:a16="http://schemas.microsoft.com/office/drawing/2014/main" id="{97C8BC7B-9808-F139-5292-8EC7FA2D5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2" y="755"/>
                <a:ext cx="170" cy="161"/>
              </a:xfrm>
              <a:custGeom>
                <a:avLst/>
                <a:gdLst>
                  <a:gd name="T0" fmla="*/ 850 w 850"/>
                  <a:gd name="T1" fmla="*/ 647 h 807"/>
                  <a:gd name="T2" fmla="*/ 703 w 850"/>
                  <a:gd name="T3" fmla="*/ 672 h 807"/>
                  <a:gd name="T4" fmla="*/ 503 w 850"/>
                  <a:gd name="T5" fmla="*/ 586 h 807"/>
                  <a:gd name="T6" fmla="*/ 528 w 850"/>
                  <a:gd name="T7" fmla="*/ 379 h 807"/>
                  <a:gd name="T8" fmla="*/ 464 w 850"/>
                  <a:gd name="T9" fmla="*/ 18 h 807"/>
                  <a:gd name="T10" fmla="*/ 360 w 850"/>
                  <a:gd name="T11" fmla="*/ 0 h 807"/>
                  <a:gd name="T12" fmla="*/ 60 w 850"/>
                  <a:gd name="T13" fmla="*/ 425 h 807"/>
                  <a:gd name="T14" fmla="*/ 0 w 850"/>
                  <a:gd name="T15" fmla="*/ 790 h 807"/>
                  <a:gd name="T16" fmla="*/ 50 w 850"/>
                  <a:gd name="T17" fmla="*/ 807 h 807"/>
                  <a:gd name="T18" fmla="*/ 278 w 850"/>
                  <a:gd name="T19" fmla="*/ 625 h 807"/>
                  <a:gd name="T20" fmla="*/ 707 w 850"/>
                  <a:gd name="T21" fmla="*/ 732 h 807"/>
                  <a:gd name="T22" fmla="*/ 839 w 850"/>
                  <a:gd name="T23" fmla="*/ 715 h 807"/>
                  <a:gd name="T24" fmla="*/ 850 w 850"/>
                  <a:gd name="T25" fmla="*/ 647 h 8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0" h="807">
                    <a:moveTo>
                      <a:pt x="850" y="647"/>
                    </a:moveTo>
                    <a:lnTo>
                      <a:pt x="703" y="672"/>
                    </a:lnTo>
                    <a:lnTo>
                      <a:pt x="503" y="586"/>
                    </a:lnTo>
                    <a:lnTo>
                      <a:pt x="528" y="379"/>
                    </a:lnTo>
                    <a:lnTo>
                      <a:pt x="464" y="18"/>
                    </a:lnTo>
                    <a:lnTo>
                      <a:pt x="360" y="0"/>
                    </a:lnTo>
                    <a:lnTo>
                      <a:pt x="60" y="425"/>
                    </a:lnTo>
                    <a:lnTo>
                      <a:pt x="0" y="790"/>
                    </a:lnTo>
                    <a:lnTo>
                      <a:pt x="50" y="807"/>
                    </a:lnTo>
                    <a:lnTo>
                      <a:pt x="278" y="625"/>
                    </a:lnTo>
                    <a:lnTo>
                      <a:pt x="707" y="732"/>
                    </a:lnTo>
                    <a:lnTo>
                      <a:pt x="839" y="715"/>
                    </a:lnTo>
                    <a:lnTo>
                      <a:pt x="850" y="6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8" name="Freeform 87">
                <a:extLst>
                  <a:ext uri="{FF2B5EF4-FFF2-40B4-BE49-F238E27FC236}">
                    <a16:creationId xmlns:a16="http://schemas.microsoft.com/office/drawing/2014/main" id="{C68A550F-14A1-BCBC-CBBC-04D76E7B0E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938"/>
                <a:ext cx="113" cy="94"/>
              </a:xfrm>
              <a:custGeom>
                <a:avLst/>
                <a:gdLst>
                  <a:gd name="T0" fmla="*/ 307 w 561"/>
                  <a:gd name="T1" fmla="*/ 389 h 471"/>
                  <a:gd name="T2" fmla="*/ 514 w 561"/>
                  <a:gd name="T3" fmla="*/ 471 h 471"/>
                  <a:gd name="T4" fmla="*/ 561 w 561"/>
                  <a:gd name="T5" fmla="*/ 424 h 471"/>
                  <a:gd name="T6" fmla="*/ 554 w 561"/>
                  <a:gd name="T7" fmla="*/ 207 h 471"/>
                  <a:gd name="T8" fmla="*/ 432 w 561"/>
                  <a:gd name="T9" fmla="*/ 0 h 471"/>
                  <a:gd name="T10" fmla="*/ 0 w 561"/>
                  <a:gd name="T11" fmla="*/ 74 h 471"/>
                  <a:gd name="T12" fmla="*/ 186 w 561"/>
                  <a:gd name="T13" fmla="*/ 203 h 471"/>
                  <a:gd name="T14" fmla="*/ 307 w 561"/>
                  <a:gd name="T15" fmla="*/ 38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1" h="471">
                    <a:moveTo>
                      <a:pt x="307" y="389"/>
                    </a:moveTo>
                    <a:lnTo>
                      <a:pt x="514" y="471"/>
                    </a:lnTo>
                    <a:lnTo>
                      <a:pt x="561" y="424"/>
                    </a:lnTo>
                    <a:lnTo>
                      <a:pt x="554" y="207"/>
                    </a:lnTo>
                    <a:lnTo>
                      <a:pt x="432" y="0"/>
                    </a:lnTo>
                    <a:lnTo>
                      <a:pt x="0" y="74"/>
                    </a:lnTo>
                    <a:lnTo>
                      <a:pt x="186" y="203"/>
                    </a:lnTo>
                    <a:lnTo>
                      <a:pt x="307" y="3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99" name="Freeform 88">
                <a:extLst>
                  <a:ext uri="{FF2B5EF4-FFF2-40B4-BE49-F238E27FC236}">
                    <a16:creationId xmlns:a16="http://schemas.microsoft.com/office/drawing/2014/main" id="{93D8D4F0-1188-339D-CF71-E877E884D7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" y="953"/>
                <a:ext cx="168" cy="141"/>
              </a:xfrm>
              <a:custGeom>
                <a:avLst/>
                <a:gdLst>
                  <a:gd name="T0" fmla="*/ 839 w 839"/>
                  <a:gd name="T1" fmla="*/ 397 h 708"/>
                  <a:gd name="T2" fmla="*/ 632 w 839"/>
                  <a:gd name="T3" fmla="*/ 315 h 708"/>
                  <a:gd name="T4" fmla="*/ 511 w 839"/>
                  <a:gd name="T5" fmla="*/ 129 h 708"/>
                  <a:gd name="T6" fmla="*/ 325 w 839"/>
                  <a:gd name="T7" fmla="*/ 0 h 708"/>
                  <a:gd name="T8" fmla="*/ 321 w 839"/>
                  <a:gd name="T9" fmla="*/ 0 h 708"/>
                  <a:gd name="T10" fmla="*/ 268 w 839"/>
                  <a:gd name="T11" fmla="*/ 204 h 708"/>
                  <a:gd name="T12" fmla="*/ 43 w 839"/>
                  <a:gd name="T13" fmla="*/ 365 h 708"/>
                  <a:gd name="T14" fmla="*/ 0 w 839"/>
                  <a:gd name="T15" fmla="*/ 622 h 708"/>
                  <a:gd name="T16" fmla="*/ 200 w 839"/>
                  <a:gd name="T17" fmla="*/ 708 h 708"/>
                  <a:gd name="T18" fmla="*/ 418 w 839"/>
                  <a:gd name="T19" fmla="*/ 668 h 708"/>
                  <a:gd name="T20" fmla="*/ 750 w 839"/>
                  <a:gd name="T21" fmla="*/ 511 h 708"/>
                  <a:gd name="T22" fmla="*/ 839 w 839"/>
                  <a:gd name="T23" fmla="*/ 397 h 7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9" h="708">
                    <a:moveTo>
                      <a:pt x="839" y="397"/>
                    </a:moveTo>
                    <a:lnTo>
                      <a:pt x="632" y="315"/>
                    </a:lnTo>
                    <a:lnTo>
                      <a:pt x="511" y="129"/>
                    </a:lnTo>
                    <a:lnTo>
                      <a:pt x="325" y="0"/>
                    </a:lnTo>
                    <a:lnTo>
                      <a:pt x="321" y="0"/>
                    </a:lnTo>
                    <a:lnTo>
                      <a:pt x="268" y="204"/>
                    </a:lnTo>
                    <a:lnTo>
                      <a:pt x="43" y="365"/>
                    </a:lnTo>
                    <a:lnTo>
                      <a:pt x="0" y="622"/>
                    </a:lnTo>
                    <a:lnTo>
                      <a:pt x="200" y="708"/>
                    </a:lnTo>
                    <a:lnTo>
                      <a:pt x="418" y="668"/>
                    </a:lnTo>
                    <a:lnTo>
                      <a:pt x="750" y="511"/>
                    </a:lnTo>
                    <a:lnTo>
                      <a:pt x="839" y="3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0" name="Freeform 89">
                <a:extLst>
                  <a:ext uri="{FF2B5EF4-FFF2-40B4-BE49-F238E27FC236}">
                    <a16:creationId xmlns:a16="http://schemas.microsoft.com/office/drawing/2014/main" id="{BEBA05C6-4B23-2F6E-55A3-BDDDE20FA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880"/>
                <a:ext cx="162" cy="146"/>
              </a:xfrm>
              <a:custGeom>
                <a:avLst/>
                <a:gdLst>
                  <a:gd name="T0" fmla="*/ 757 w 810"/>
                  <a:gd name="T1" fmla="*/ 568 h 729"/>
                  <a:gd name="T2" fmla="*/ 810 w 810"/>
                  <a:gd name="T3" fmla="*/ 364 h 729"/>
                  <a:gd name="T4" fmla="*/ 700 w 810"/>
                  <a:gd name="T5" fmla="*/ 107 h 729"/>
                  <a:gd name="T6" fmla="*/ 271 w 810"/>
                  <a:gd name="T7" fmla="*/ 0 h 729"/>
                  <a:gd name="T8" fmla="*/ 43 w 810"/>
                  <a:gd name="T9" fmla="*/ 182 h 729"/>
                  <a:gd name="T10" fmla="*/ 0 w 810"/>
                  <a:gd name="T11" fmla="*/ 375 h 729"/>
                  <a:gd name="T12" fmla="*/ 532 w 810"/>
                  <a:gd name="T13" fmla="*/ 729 h 729"/>
                  <a:gd name="T14" fmla="*/ 757 w 810"/>
                  <a:gd name="T15" fmla="*/ 568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10" h="729">
                    <a:moveTo>
                      <a:pt x="757" y="568"/>
                    </a:moveTo>
                    <a:lnTo>
                      <a:pt x="810" y="364"/>
                    </a:lnTo>
                    <a:lnTo>
                      <a:pt x="700" y="107"/>
                    </a:lnTo>
                    <a:lnTo>
                      <a:pt x="271" y="0"/>
                    </a:lnTo>
                    <a:lnTo>
                      <a:pt x="43" y="182"/>
                    </a:lnTo>
                    <a:lnTo>
                      <a:pt x="0" y="375"/>
                    </a:lnTo>
                    <a:lnTo>
                      <a:pt x="532" y="729"/>
                    </a:lnTo>
                    <a:lnTo>
                      <a:pt x="757" y="5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1" name="Freeform 90">
                <a:extLst>
                  <a:ext uri="{FF2B5EF4-FFF2-40B4-BE49-F238E27FC236}">
                    <a16:creationId xmlns:a16="http://schemas.microsoft.com/office/drawing/2014/main" id="{67D454BD-23A8-F7FA-C1A8-A7A6420E34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7" y="1023"/>
                <a:ext cx="274" cy="201"/>
              </a:xfrm>
              <a:custGeom>
                <a:avLst/>
                <a:gdLst>
                  <a:gd name="T0" fmla="*/ 73 w 1373"/>
                  <a:gd name="T1" fmla="*/ 272 h 1007"/>
                  <a:gd name="T2" fmla="*/ 0 w 1373"/>
                  <a:gd name="T3" fmla="*/ 352 h 1007"/>
                  <a:gd name="T4" fmla="*/ 137 w 1373"/>
                  <a:gd name="T5" fmla="*/ 440 h 1007"/>
                  <a:gd name="T6" fmla="*/ 402 w 1373"/>
                  <a:gd name="T7" fmla="*/ 568 h 1007"/>
                  <a:gd name="T8" fmla="*/ 687 w 1373"/>
                  <a:gd name="T9" fmla="*/ 557 h 1007"/>
                  <a:gd name="T10" fmla="*/ 702 w 1373"/>
                  <a:gd name="T11" fmla="*/ 697 h 1007"/>
                  <a:gd name="T12" fmla="*/ 505 w 1373"/>
                  <a:gd name="T13" fmla="*/ 793 h 1007"/>
                  <a:gd name="T14" fmla="*/ 444 w 1373"/>
                  <a:gd name="T15" fmla="*/ 929 h 1007"/>
                  <a:gd name="T16" fmla="*/ 598 w 1373"/>
                  <a:gd name="T17" fmla="*/ 1007 h 1007"/>
                  <a:gd name="T18" fmla="*/ 1112 w 1373"/>
                  <a:gd name="T19" fmla="*/ 893 h 1007"/>
                  <a:gd name="T20" fmla="*/ 1220 w 1373"/>
                  <a:gd name="T21" fmla="*/ 786 h 1007"/>
                  <a:gd name="T22" fmla="*/ 1373 w 1373"/>
                  <a:gd name="T23" fmla="*/ 775 h 1007"/>
                  <a:gd name="T24" fmla="*/ 1327 w 1373"/>
                  <a:gd name="T25" fmla="*/ 575 h 1007"/>
                  <a:gd name="T26" fmla="*/ 1187 w 1373"/>
                  <a:gd name="T27" fmla="*/ 425 h 1007"/>
                  <a:gd name="T28" fmla="*/ 959 w 1373"/>
                  <a:gd name="T29" fmla="*/ 0 h 1007"/>
                  <a:gd name="T30" fmla="*/ 912 w 1373"/>
                  <a:gd name="T31" fmla="*/ 47 h 1007"/>
                  <a:gd name="T32" fmla="*/ 823 w 1373"/>
                  <a:gd name="T33" fmla="*/ 161 h 1007"/>
                  <a:gd name="T34" fmla="*/ 491 w 1373"/>
                  <a:gd name="T35" fmla="*/ 318 h 1007"/>
                  <a:gd name="T36" fmla="*/ 273 w 1373"/>
                  <a:gd name="T37" fmla="*/ 358 h 1007"/>
                  <a:gd name="T38" fmla="*/ 73 w 1373"/>
                  <a:gd name="T39" fmla="*/ 272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73" h="1007">
                    <a:moveTo>
                      <a:pt x="73" y="272"/>
                    </a:moveTo>
                    <a:lnTo>
                      <a:pt x="0" y="352"/>
                    </a:lnTo>
                    <a:lnTo>
                      <a:pt x="137" y="440"/>
                    </a:lnTo>
                    <a:lnTo>
                      <a:pt x="402" y="568"/>
                    </a:lnTo>
                    <a:lnTo>
                      <a:pt x="687" y="557"/>
                    </a:lnTo>
                    <a:lnTo>
                      <a:pt x="702" y="697"/>
                    </a:lnTo>
                    <a:lnTo>
                      <a:pt x="505" y="793"/>
                    </a:lnTo>
                    <a:lnTo>
                      <a:pt x="444" y="929"/>
                    </a:lnTo>
                    <a:lnTo>
                      <a:pt x="598" y="1007"/>
                    </a:lnTo>
                    <a:lnTo>
                      <a:pt x="1112" y="893"/>
                    </a:lnTo>
                    <a:lnTo>
                      <a:pt x="1220" y="786"/>
                    </a:lnTo>
                    <a:lnTo>
                      <a:pt x="1373" y="775"/>
                    </a:lnTo>
                    <a:lnTo>
                      <a:pt x="1327" y="575"/>
                    </a:lnTo>
                    <a:lnTo>
                      <a:pt x="1187" y="425"/>
                    </a:lnTo>
                    <a:lnTo>
                      <a:pt x="959" y="0"/>
                    </a:lnTo>
                    <a:lnTo>
                      <a:pt x="912" y="47"/>
                    </a:lnTo>
                    <a:lnTo>
                      <a:pt x="823" y="161"/>
                    </a:lnTo>
                    <a:lnTo>
                      <a:pt x="491" y="318"/>
                    </a:lnTo>
                    <a:lnTo>
                      <a:pt x="273" y="358"/>
                    </a:lnTo>
                    <a:lnTo>
                      <a:pt x="73" y="2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2" name="Freeform 91">
                <a:extLst>
                  <a:ext uri="{FF2B5EF4-FFF2-40B4-BE49-F238E27FC236}">
                    <a16:creationId xmlns:a16="http://schemas.microsoft.com/office/drawing/2014/main" id="{58BDA3BF-B2EE-DB5D-40B2-0A6842E2BB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955"/>
                <a:ext cx="126" cy="138"/>
              </a:xfrm>
              <a:custGeom>
                <a:avLst/>
                <a:gdLst>
                  <a:gd name="T0" fmla="*/ 516 w 632"/>
                  <a:gd name="T1" fmla="*/ 691 h 691"/>
                  <a:gd name="T2" fmla="*/ 589 w 632"/>
                  <a:gd name="T3" fmla="*/ 611 h 691"/>
                  <a:gd name="T4" fmla="*/ 632 w 632"/>
                  <a:gd name="T5" fmla="*/ 354 h 691"/>
                  <a:gd name="T6" fmla="*/ 100 w 632"/>
                  <a:gd name="T7" fmla="*/ 0 h 691"/>
                  <a:gd name="T8" fmla="*/ 0 w 632"/>
                  <a:gd name="T9" fmla="*/ 186 h 691"/>
                  <a:gd name="T10" fmla="*/ 14 w 632"/>
                  <a:gd name="T11" fmla="*/ 193 h 691"/>
                  <a:gd name="T12" fmla="*/ 153 w 632"/>
                  <a:gd name="T13" fmla="*/ 243 h 691"/>
                  <a:gd name="T14" fmla="*/ 321 w 632"/>
                  <a:gd name="T15" fmla="*/ 564 h 691"/>
                  <a:gd name="T16" fmla="*/ 516 w 632"/>
                  <a:gd name="T17" fmla="*/ 691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2" h="691">
                    <a:moveTo>
                      <a:pt x="516" y="691"/>
                    </a:moveTo>
                    <a:lnTo>
                      <a:pt x="589" y="611"/>
                    </a:lnTo>
                    <a:lnTo>
                      <a:pt x="632" y="354"/>
                    </a:lnTo>
                    <a:lnTo>
                      <a:pt x="100" y="0"/>
                    </a:lnTo>
                    <a:lnTo>
                      <a:pt x="0" y="186"/>
                    </a:lnTo>
                    <a:lnTo>
                      <a:pt x="14" y="193"/>
                    </a:lnTo>
                    <a:lnTo>
                      <a:pt x="153" y="243"/>
                    </a:lnTo>
                    <a:lnTo>
                      <a:pt x="321" y="564"/>
                    </a:lnTo>
                    <a:lnTo>
                      <a:pt x="516" y="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3" name="Freeform 92">
                <a:extLst>
                  <a:ext uri="{FF2B5EF4-FFF2-40B4-BE49-F238E27FC236}">
                    <a16:creationId xmlns:a16="http://schemas.microsoft.com/office/drawing/2014/main" id="{789AF4A8-3EC7-980C-5AE7-E5CB2E80E3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1111"/>
                <a:ext cx="198" cy="203"/>
              </a:xfrm>
              <a:custGeom>
                <a:avLst/>
                <a:gdLst>
                  <a:gd name="T0" fmla="*/ 693 w 993"/>
                  <a:gd name="T1" fmla="*/ 128 h 1017"/>
                  <a:gd name="T2" fmla="*/ 428 w 993"/>
                  <a:gd name="T3" fmla="*/ 0 h 1017"/>
                  <a:gd name="T4" fmla="*/ 371 w 993"/>
                  <a:gd name="T5" fmla="*/ 292 h 1017"/>
                  <a:gd name="T6" fmla="*/ 207 w 993"/>
                  <a:gd name="T7" fmla="*/ 621 h 1017"/>
                  <a:gd name="T8" fmla="*/ 0 w 993"/>
                  <a:gd name="T9" fmla="*/ 707 h 1017"/>
                  <a:gd name="T10" fmla="*/ 153 w 993"/>
                  <a:gd name="T11" fmla="*/ 942 h 1017"/>
                  <a:gd name="T12" fmla="*/ 271 w 993"/>
                  <a:gd name="T13" fmla="*/ 1017 h 1017"/>
                  <a:gd name="T14" fmla="*/ 468 w 993"/>
                  <a:gd name="T15" fmla="*/ 721 h 1017"/>
                  <a:gd name="T16" fmla="*/ 518 w 993"/>
                  <a:gd name="T17" fmla="*/ 517 h 1017"/>
                  <a:gd name="T18" fmla="*/ 735 w 993"/>
                  <a:gd name="T19" fmla="*/ 489 h 1017"/>
                  <a:gd name="T20" fmla="*/ 796 w 993"/>
                  <a:gd name="T21" fmla="*/ 353 h 1017"/>
                  <a:gd name="T22" fmla="*/ 993 w 993"/>
                  <a:gd name="T23" fmla="*/ 257 h 1017"/>
                  <a:gd name="T24" fmla="*/ 978 w 993"/>
                  <a:gd name="T25" fmla="*/ 117 h 1017"/>
                  <a:gd name="T26" fmla="*/ 693 w 993"/>
                  <a:gd name="T27" fmla="*/ 128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93" h="1017">
                    <a:moveTo>
                      <a:pt x="693" y="128"/>
                    </a:moveTo>
                    <a:lnTo>
                      <a:pt x="428" y="0"/>
                    </a:lnTo>
                    <a:lnTo>
                      <a:pt x="371" y="292"/>
                    </a:lnTo>
                    <a:lnTo>
                      <a:pt x="207" y="621"/>
                    </a:lnTo>
                    <a:lnTo>
                      <a:pt x="0" y="707"/>
                    </a:lnTo>
                    <a:lnTo>
                      <a:pt x="153" y="942"/>
                    </a:lnTo>
                    <a:lnTo>
                      <a:pt x="271" y="1017"/>
                    </a:lnTo>
                    <a:lnTo>
                      <a:pt x="468" y="721"/>
                    </a:lnTo>
                    <a:lnTo>
                      <a:pt x="518" y="517"/>
                    </a:lnTo>
                    <a:lnTo>
                      <a:pt x="735" y="489"/>
                    </a:lnTo>
                    <a:lnTo>
                      <a:pt x="796" y="353"/>
                    </a:lnTo>
                    <a:lnTo>
                      <a:pt x="993" y="257"/>
                    </a:lnTo>
                    <a:lnTo>
                      <a:pt x="978" y="117"/>
                    </a:lnTo>
                    <a:lnTo>
                      <a:pt x="693" y="1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4" name="Freeform 93">
                <a:extLst>
                  <a:ext uri="{FF2B5EF4-FFF2-40B4-BE49-F238E27FC236}">
                    <a16:creationId xmlns:a16="http://schemas.microsoft.com/office/drawing/2014/main" id="{C6EF0C99-5869-FC50-D066-823877F0E9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6" y="1093"/>
                <a:ext cx="28" cy="18"/>
              </a:xfrm>
              <a:custGeom>
                <a:avLst/>
                <a:gdLst>
                  <a:gd name="T0" fmla="*/ 0 w 139"/>
                  <a:gd name="T1" fmla="*/ 2 h 88"/>
                  <a:gd name="T2" fmla="*/ 139 w 139"/>
                  <a:gd name="T3" fmla="*/ 88 h 88"/>
                  <a:gd name="T4" fmla="*/ 2 w 139"/>
                  <a:gd name="T5" fmla="*/ 0 h 88"/>
                  <a:gd name="T6" fmla="*/ 0 w 139"/>
                  <a:gd name="T7" fmla="*/ 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9" h="88">
                    <a:moveTo>
                      <a:pt x="0" y="2"/>
                    </a:moveTo>
                    <a:lnTo>
                      <a:pt x="139" y="88"/>
                    </a:lnTo>
                    <a:lnTo>
                      <a:pt x="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5" name="Freeform 94">
                <a:extLst>
                  <a:ext uri="{FF2B5EF4-FFF2-40B4-BE49-F238E27FC236}">
                    <a16:creationId xmlns:a16="http://schemas.microsoft.com/office/drawing/2014/main" id="{E9210093-A3CB-F540-5214-9E99EFA2C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9" y="1068"/>
                <a:ext cx="105" cy="184"/>
              </a:xfrm>
              <a:custGeom>
                <a:avLst/>
                <a:gdLst>
                  <a:gd name="T0" fmla="*/ 525 w 525"/>
                  <a:gd name="T1" fmla="*/ 215 h 922"/>
                  <a:gd name="T2" fmla="*/ 386 w 525"/>
                  <a:gd name="T3" fmla="*/ 129 h 922"/>
                  <a:gd name="T4" fmla="*/ 388 w 525"/>
                  <a:gd name="T5" fmla="*/ 127 h 922"/>
                  <a:gd name="T6" fmla="*/ 193 w 525"/>
                  <a:gd name="T7" fmla="*/ 0 h 922"/>
                  <a:gd name="T8" fmla="*/ 186 w 525"/>
                  <a:gd name="T9" fmla="*/ 0 h 922"/>
                  <a:gd name="T10" fmla="*/ 150 w 525"/>
                  <a:gd name="T11" fmla="*/ 65 h 922"/>
                  <a:gd name="T12" fmla="*/ 218 w 525"/>
                  <a:gd name="T13" fmla="*/ 193 h 922"/>
                  <a:gd name="T14" fmla="*/ 150 w 525"/>
                  <a:gd name="T15" fmla="*/ 629 h 922"/>
                  <a:gd name="T16" fmla="*/ 32 w 525"/>
                  <a:gd name="T17" fmla="*/ 679 h 922"/>
                  <a:gd name="T18" fmla="*/ 0 w 525"/>
                  <a:gd name="T19" fmla="*/ 897 h 922"/>
                  <a:gd name="T20" fmla="*/ 97 w 525"/>
                  <a:gd name="T21" fmla="*/ 922 h 922"/>
                  <a:gd name="T22" fmla="*/ 304 w 525"/>
                  <a:gd name="T23" fmla="*/ 836 h 922"/>
                  <a:gd name="T24" fmla="*/ 468 w 525"/>
                  <a:gd name="T25" fmla="*/ 507 h 922"/>
                  <a:gd name="T26" fmla="*/ 525 w 525"/>
                  <a:gd name="T27" fmla="*/ 215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5" h="922">
                    <a:moveTo>
                      <a:pt x="525" y="215"/>
                    </a:moveTo>
                    <a:lnTo>
                      <a:pt x="386" y="129"/>
                    </a:lnTo>
                    <a:lnTo>
                      <a:pt x="388" y="127"/>
                    </a:lnTo>
                    <a:lnTo>
                      <a:pt x="193" y="0"/>
                    </a:lnTo>
                    <a:lnTo>
                      <a:pt x="186" y="0"/>
                    </a:lnTo>
                    <a:lnTo>
                      <a:pt x="150" y="65"/>
                    </a:lnTo>
                    <a:lnTo>
                      <a:pt x="218" y="193"/>
                    </a:lnTo>
                    <a:lnTo>
                      <a:pt x="150" y="629"/>
                    </a:lnTo>
                    <a:lnTo>
                      <a:pt x="32" y="679"/>
                    </a:lnTo>
                    <a:lnTo>
                      <a:pt x="0" y="897"/>
                    </a:lnTo>
                    <a:lnTo>
                      <a:pt x="97" y="922"/>
                    </a:lnTo>
                    <a:lnTo>
                      <a:pt x="304" y="836"/>
                    </a:lnTo>
                    <a:lnTo>
                      <a:pt x="468" y="507"/>
                    </a:lnTo>
                    <a:lnTo>
                      <a:pt x="525" y="2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6" name="Freeform 95">
                <a:extLst>
                  <a:ext uri="{FF2B5EF4-FFF2-40B4-BE49-F238E27FC236}">
                    <a16:creationId xmlns:a16="http://schemas.microsoft.com/office/drawing/2014/main" id="{3AEA9FDD-55ED-3AEF-7102-14F75F343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7" y="979"/>
                <a:ext cx="97" cy="129"/>
              </a:xfrm>
              <a:custGeom>
                <a:avLst/>
                <a:gdLst>
                  <a:gd name="T0" fmla="*/ 135 w 485"/>
                  <a:gd name="T1" fmla="*/ 57 h 642"/>
                  <a:gd name="T2" fmla="*/ 0 w 485"/>
                  <a:gd name="T3" fmla="*/ 0 h 642"/>
                  <a:gd name="T4" fmla="*/ 7 w 485"/>
                  <a:gd name="T5" fmla="*/ 217 h 642"/>
                  <a:gd name="T6" fmla="*/ 235 w 485"/>
                  <a:gd name="T7" fmla="*/ 642 h 642"/>
                  <a:gd name="T8" fmla="*/ 450 w 485"/>
                  <a:gd name="T9" fmla="*/ 485 h 642"/>
                  <a:gd name="T10" fmla="*/ 482 w 485"/>
                  <a:gd name="T11" fmla="*/ 350 h 642"/>
                  <a:gd name="T12" fmla="*/ 432 w 485"/>
                  <a:gd name="T13" fmla="*/ 153 h 642"/>
                  <a:gd name="T14" fmla="*/ 485 w 485"/>
                  <a:gd name="T15" fmla="*/ 28 h 642"/>
                  <a:gd name="T16" fmla="*/ 135 w 485"/>
                  <a:gd name="T17" fmla="*/ 57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5" h="642">
                    <a:moveTo>
                      <a:pt x="135" y="57"/>
                    </a:moveTo>
                    <a:lnTo>
                      <a:pt x="0" y="0"/>
                    </a:lnTo>
                    <a:lnTo>
                      <a:pt x="7" y="217"/>
                    </a:lnTo>
                    <a:lnTo>
                      <a:pt x="235" y="642"/>
                    </a:lnTo>
                    <a:lnTo>
                      <a:pt x="450" y="485"/>
                    </a:lnTo>
                    <a:lnTo>
                      <a:pt x="482" y="350"/>
                    </a:lnTo>
                    <a:lnTo>
                      <a:pt x="432" y="153"/>
                    </a:lnTo>
                    <a:lnTo>
                      <a:pt x="485" y="28"/>
                    </a:lnTo>
                    <a:lnTo>
                      <a:pt x="135" y="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7" name="Freeform 96">
                <a:extLst>
                  <a:ext uri="{FF2B5EF4-FFF2-40B4-BE49-F238E27FC236}">
                    <a16:creationId xmlns:a16="http://schemas.microsoft.com/office/drawing/2014/main" id="{58C17BF7-BA2D-EB84-E990-7353E99015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7" y="1181"/>
                <a:ext cx="169" cy="249"/>
              </a:xfrm>
              <a:custGeom>
                <a:avLst/>
                <a:gdLst>
                  <a:gd name="T0" fmla="*/ 139 w 846"/>
                  <a:gd name="T1" fmla="*/ 207 h 1246"/>
                  <a:gd name="T2" fmla="*/ 68 w 846"/>
                  <a:gd name="T3" fmla="*/ 464 h 1246"/>
                  <a:gd name="T4" fmla="*/ 0 w 846"/>
                  <a:gd name="T5" fmla="*/ 732 h 1246"/>
                  <a:gd name="T6" fmla="*/ 60 w 846"/>
                  <a:gd name="T7" fmla="*/ 932 h 1246"/>
                  <a:gd name="T8" fmla="*/ 175 w 846"/>
                  <a:gd name="T9" fmla="*/ 850 h 1246"/>
                  <a:gd name="T10" fmla="*/ 389 w 846"/>
                  <a:gd name="T11" fmla="*/ 839 h 1246"/>
                  <a:gd name="T12" fmla="*/ 346 w 846"/>
                  <a:gd name="T13" fmla="*/ 1114 h 1246"/>
                  <a:gd name="T14" fmla="*/ 407 w 846"/>
                  <a:gd name="T15" fmla="*/ 1246 h 1246"/>
                  <a:gd name="T16" fmla="*/ 635 w 846"/>
                  <a:gd name="T17" fmla="*/ 871 h 1246"/>
                  <a:gd name="T18" fmla="*/ 839 w 846"/>
                  <a:gd name="T19" fmla="*/ 796 h 1246"/>
                  <a:gd name="T20" fmla="*/ 846 w 846"/>
                  <a:gd name="T21" fmla="*/ 650 h 1246"/>
                  <a:gd name="T22" fmla="*/ 828 w 846"/>
                  <a:gd name="T23" fmla="*/ 579 h 1246"/>
                  <a:gd name="T24" fmla="*/ 489 w 846"/>
                  <a:gd name="T25" fmla="*/ 350 h 1246"/>
                  <a:gd name="T26" fmla="*/ 468 w 846"/>
                  <a:gd name="T27" fmla="*/ 214 h 1246"/>
                  <a:gd name="T28" fmla="*/ 568 w 846"/>
                  <a:gd name="T29" fmla="*/ 111 h 1246"/>
                  <a:gd name="T30" fmla="*/ 371 w 846"/>
                  <a:gd name="T31" fmla="*/ 0 h 1246"/>
                  <a:gd name="T32" fmla="*/ 207 w 846"/>
                  <a:gd name="T33" fmla="*/ 225 h 1246"/>
                  <a:gd name="T34" fmla="*/ 139 w 846"/>
                  <a:gd name="T35" fmla="*/ 207 h 1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46" h="1246">
                    <a:moveTo>
                      <a:pt x="139" y="207"/>
                    </a:moveTo>
                    <a:lnTo>
                      <a:pt x="68" y="464"/>
                    </a:lnTo>
                    <a:lnTo>
                      <a:pt x="0" y="732"/>
                    </a:lnTo>
                    <a:lnTo>
                      <a:pt x="60" y="932"/>
                    </a:lnTo>
                    <a:lnTo>
                      <a:pt x="175" y="850"/>
                    </a:lnTo>
                    <a:lnTo>
                      <a:pt x="389" y="839"/>
                    </a:lnTo>
                    <a:lnTo>
                      <a:pt x="346" y="1114"/>
                    </a:lnTo>
                    <a:lnTo>
                      <a:pt x="407" y="1246"/>
                    </a:lnTo>
                    <a:lnTo>
                      <a:pt x="635" y="871"/>
                    </a:lnTo>
                    <a:lnTo>
                      <a:pt x="839" y="796"/>
                    </a:lnTo>
                    <a:lnTo>
                      <a:pt x="846" y="650"/>
                    </a:lnTo>
                    <a:lnTo>
                      <a:pt x="828" y="579"/>
                    </a:lnTo>
                    <a:lnTo>
                      <a:pt x="489" y="350"/>
                    </a:lnTo>
                    <a:lnTo>
                      <a:pt x="468" y="214"/>
                    </a:lnTo>
                    <a:lnTo>
                      <a:pt x="568" y="111"/>
                    </a:lnTo>
                    <a:lnTo>
                      <a:pt x="371" y="0"/>
                    </a:lnTo>
                    <a:lnTo>
                      <a:pt x="207" y="225"/>
                    </a:lnTo>
                    <a:lnTo>
                      <a:pt x="139" y="2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8" name="Freeform 97">
                <a:extLst>
                  <a:ext uri="{FF2B5EF4-FFF2-40B4-BE49-F238E27FC236}">
                    <a16:creationId xmlns:a16="http://schemas.microsoft.com/office/drawing/2014/main" id="{584AC498-67F0-7C02-50BF-A610D8D437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178"/>
                <a:ext cx="201" cy="289"/>
              </a:xfrm>
              <a:custGeom>
                <a:avLst/>
                <a:gdLst>
                  <a:gd name="T0" fmla="*/ 936 w 1007"/>
                  <a:gd name="T1" fmla="*/ 482 h 1447"/>
                  <a:gd name="T2" fmla="*/ 1007 w 1007"/>
                  <a:gd name="T3" fmla="*/ 225 h 1447"/>
                  <a:gd name="T4" fmla="*/ 789 w 1007"/>
                  <a:gd name="T5" fmla="*/ 0 h 1447"/>
                  <a:gd name="T6" fmla="*/ 636 w 1007"/>
                  <a:gd name="T7" fmla="*/ 11 h 1447"/>
                  <a:gd name="T8" fmla="*/ 528 w 1007"/>
                  <a:gd name="T9" fmla="*/ 118 h 1447"/>
                  <a:gd name="T10" fmla="*/ 14 w 1007"/>
                  <a:gd name="T11" fmla="*/ 232 h 1447"/>
                  <a:gd name="T12" fmla="*/ 0 w 1007"/>
                  <a:gd name="T13" fmla="*/ 461 h 1447"/>
                  <a:gd name="T14" fmla="*/ 193 w 1007"/>
                  <a:gd name="T15" fmla="*/ 536 h 1447"/>
                  <a:gd name="T16" fmla="*/ 218 w 1007"/>
                  <a:gd name="T17" fmla="*/ 600 h 1447"/>
                  <a:gd name="T18" fmla="*/ 186 w 1007"/>
                  <a:gd name="T19" fmla="*/ 936 h 1447"/>
                  <a:gd name="T20" fmla="*/ 253 w 1007"/>
                  <a:gd name="T21" fmla="*/ 918 h 1447"/>
                  <a:gd name="T22" fmla="*/ 268 w 1007"/>
                  <a:gd name="T23" fmla="*/ 1404 h 1447"/>
                  <a:gd name="T24" fmla="*/ 314 w 1007"/>
                  <a:gd name="T25" fmla="*/ 1447 h 1447"/>
                  <a:gd name="T26" fmla="*/ 539 w 1007"/>
                  <a:gd name="T27" fmla="*/ 1368 h 1447"/>
                  <a:gd name="T28" fmla="*/ 503 w 1007"/>
                  <a:gd name="T29" fmla="*/ 1225 h 1447"/>
                  <a:gd name="T30" fmla="*/ 621 w 1007"/>
                  <a:gd name="T31" fmla="*/ 1132 h 1447"/>
                  <a:gd name="T32" fmla="*/ 678 w 1007"/>
                  <a:gd name="T33" fmla="*/ 700 h 1447"/>
                  <a:gd name="T34" fmla="*/ 800 w 1007"/>
                  <a:gd name="T35" fmla="*/ 518 h 1447"/>
                  <a:gd name="T36" fmla="*/ 936 w 1007"/>
                  <a:gd name="T37" fmla="*/ 482 h 1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07" h="1447">
                    <a:moveTo>
                      <a:pt x="936" y="482"/>
                    </a:moveTo>
                    <a:lnTo>
                      <a:pt x="1007" y="225"/>
                    </a:lnTo>
                    <a:lnTo>
                      <a:pt x="789" y="0"/>
                    </a:lnTo>
                    <a:lnTo>
                      <a:pt x="636" y="11"/>
                    </a:lnTo>
                    <a:lnTo>
                      <a:pt x="528" y="118"/>
                    </a:lnTo>
                    <a:lnTo>
                      <a:pt x="14" y="232"/>
                    </a:lnTo>
                    <a:lnTo>
                      <a:pt x="0" y="461"/>
                    </a:lnTo>
                    <a:lnTo>
                      <a:pt x="193" y="536"/>
                    </a:lnTo>
                    <a:lnTo>
                      <a:pt x="218" y="600"/>
                    </a:lnTo>
                    <a:lnTo>
                      <a:pt x="186" y="936"/>
                    </a:lnTo>
                    <a:lnTo>
                      <a:pt x="253" y="918"/>
                    </a:lnTo>
                    <a:lnTo>
                      <a:pt x="268" y="1404"/>
                    </a:lnTo>
                    <a:lnTo>
                      <a:pt x="314" y="1447"/>
                    </a:lnTo>
                    <a:lnTo>
                      <a:pt x="539" y="1368"/>
                    </a:lnTo>
                    <a:lnTo>
                      <a:pt x="503" y="1225"/>
                    </a:lnTo>
                    <a:lnTo>
                      <a:pt x="621" y="1132"/>
                    </a:lnTo>
                    <a:lnTo>
                      <a:pt x="678" y="700"/>
                    </a:lnTo>
                    <a:lnTo>
                      <a:pt x="800" y="518"/>
                    </a:lnTo>
                    <a:lnTo>
                      <a:pt x="936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09" name="Freeform 98">
                <a:extLst>
                  <a:ext uri="{FF2B5EF4-FFF2-40B4-BE49-F238E27FC236}">
                    <a16:creationId xmlns:a16="http://schemas.microsoft.com/office/drawing/2014/main" id="{A5DBA639-9596-E812-0E34-2D4E179E7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349"/>
                <a:ext cx="126" cy="249"/>
              </a:xfrm>
              <a:custGeom>
                <a:avLst/>
                <a:gdLst>
                  <a:gd name="T0" fmla="*/ 336 w 632"/>
                  <a:gd name="T1" fmla="*/ 0 h 1247"/>
                  <a:gd name="T2" fmla="*/ 122 w 632"/>
                  <a:gd name="T3" fmla="*/ 11 h 1247"/>
                  <a:gd name="T4" fmla="*/ 7 w 632"/>
                  <a:gd name="T5" fmla="*/ 93 h 1247"/>
                  <a:gd name="T6" fmla="*/ 0 w 632"/>
                  <a:gd name="T7" fmla="*/ 700 h 1247"/>
                  <a:gd name="T8" fmla="*/ 154 w 632"/>
                  <a:gd name="T9" fmla="*/ 914 h 1247"/>
                  <a:gd name="T10" fmla="*/ 454 w 632"/>
                  <a:gd name="T11" fmla="*/ 1211 h 1247"/>
                  <a:gd name="T12" fmla="*/ 550 w 632"/>
                  <a:gd name="T13" fmla="*/ 1247 h 1247"/>
                  <a:gd name="T14" fmla="*/ 617 w 632"/>
                  <a:gd name="T15" fmla="*/ 1085 h 1247"/>
                  <a:gd name="T16" fmla="*/ 632 w 632"/>
                  <a:gd name="T17" fmla="*/ 1047 h 1247"/>
                  <a:gd name="T18" fmla="*/ 482 w 632"/>
                  <a:gd name="T19" fmla="*/ 807 h 1247"/>
                  <a:gd name="T20" fmla="*/ 354 w 632"/>
                  <a:gd name="T21" fmla="*/ 407 h 1247"/>
                  <a:gd name="T22" fmla="*/ 293 w 632"/>
                  <a:gd name="T23" fmla="*/ 275 h 1247"/>
                  <a:gd name="T24" fmla="*/ 336 w 632"/>
                  <a:gd name="T25" fmla="*/ 0 h 1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32" h="1247">
                    <a:moveTo>
                      <a:pt x="336" y="0"/>
                    </a:moveTo>
                    <a:lnTo>
                      <a:pt x="122" y="11"/>
                    </a:lnTo>
                    <a:lnTo>
                      <a:pt x="7" y="93"/>
                    </a:lnTo>
                    <a:lnTo>
                      <a:pt x="0" y="700"/>
                    </a:lnTo>
                    <a:lnTo>
                      <a:pt x="154" y="914"/>
                    </a:lnTo>
                    <a:lnTo>
                      <a:pt x="454" y="1211"/>
                    </a:lnTo>
                    <a:lnTo>
                      <a:pt x="550" y="1247"/>
                    </a:lnTo>
                    <a:lnTo>
                      <a:pt x="617" y="1085"/>
                    </a:lnTo>
                    <a:lnTo>
                      <a:pt x="632" y="1047"/>
                    </a:lnTo>
                    <a:lnTo>
                      <a:pt x="482" y="807"/>
                    </a:lnTo>
                    <a:lnTo>
                      <a:pt x="354" y="407"/>
                    </a:lnTo>
                    <a:lnTo>
                      <a:pt x="293" y="275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0" name="Freeform 99">
                <a:extLst>
                  <a:ext uri="{FF2B5EF4-FFF2-40B4-BE49-F238E27FC236}">
                    <a16:creationId xmlns:a16="http://schemas.microsoft.com/office/drawing/2014/main" id="{513AE4A0-BB01-FEC9-D8ED-CEC25A14D7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4" y="1274"/>
                <a:ext cx="87" cy="219"/>
              </a:xfrm>
              <a:custGeom>
                <a:avLst/>
                <a:gdLst>
                  <a:gd name="T0" fmla="*/ 425 w 433"/>
                  <a:gd name="T1" fmla="*/ 468 h 1097"/>
                  <a:gd name="T2" fmla="*/ 365 w 433"/>
                  <a:gd name="T3" fmla="*/ 268 h 1097"/>
                  <a:gd name="T4" fmla="*/ 433 w 433"/>
                  <a:gd name="T5" fmla="*/ 0 h 1097"/>
                  <a:gd name="T6" fmla="*/ 297 w 433"/>
                  <a:gd name="T7" fmla="*/ 36 h 1097"/>
                  <a:gd name="T8" fmla="*/ 175 w 433"/>
                  <a:gd name="T9" fmla="*/ 218 h 1097"/>
                  <a:gd name="T10" fmla="*/ 118 w 433"/>
                  <a:gd name="T11" fmla="*/ 650 h 1097"/>
                  <a:gd name="T12" fmla="*/ 0 w 433"/>
                  <a:gd name="T13" fmla="*/ 743 h 1097"/>
                  <a:gd name="T14" fmla="*/ 36 w 433"/>
                  <a:gd name="T15" fmla="*/ 886 h 1097"/>
                  <a:gd name="T16" fmla="*/ 179 w 433"/>
                  <a:gd name="T17" fmla="*/ 900 h 1097"/>
                  <a:gd name="T18" fmla="*/ 275 w 433"/>
                  <a:gd name="T19" fmla="*/ 1097 h 1097"/>
                  <a:gd name="T20" fmla="*/ 418 w 433"/>
                  <a:gd name="T21" fmla="*/ 1075 h 1097"/>
                  <a:gd name="T22" fmla="*/ 425 w 433"/>
                  <a:gd name="T23" fmla="*/ 468 h 10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33" h="1097">
                    <a:moveTo>
                      <a:pt x="425" y="468"/>
                    </a:moveTo>
                    <a:lnTo>
                      <a:pt x="365" y="268"/>
                    </a:lnTo>
                    <a:lnTo>
                      <a:pt x="433" y="0"/>
                    </a:lnTo>
                    <a:lnTo>
                      <a:pt x="297" y="36"/>
                    </a:lnTo>
                    <a:lnTo>
                      <a:pt x="175" y="218"/>
                    </a:lnTo>
                    <a:lnTo>
                      <a:pt x="118" y="650"/>
                    </a:lnTo>
                    <a:lnTo>
                      <a:pt x="0" y="743"/>
                    </a:lnTo>
                    <a:lnTo>
                      <a:pt x="36" y="886"/>
                    </a:lnTo>
                    <a:lnTo>
                      <a:pt x="179" y="900"/>
                    </a:lnTo>
                    <a:lnTo>
                      <a:pt x="275" y="1097"/>
                    </a:lnTo>
                    <a:lnTo>
                      <a:pt x="418" y="1075"/>
                    </a:lnTo>
                    <a:lnTo>
                      <a:pt x="425" y="4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1" name="Freeform 100">
                <a:extLst>
                  <a:ext uri="{FF2B5EF4-FFF2-40B4-BE49-F238E27FC236}">
                    <a16:creationId xmlns:a16="http://schemas.microsoft.com/office/drawing/2014/main" id="{B2C4E14B-5ADA-665B-1336-F7CEEF742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" y="1208"/>
                <a:ext cx="123" cy="132"/>
              </a:xfrm>
              <a:custGeom>
                <a:avLst/>
                <a:gdLst>
                  <a:gd name="T0" fmla="*/ 604 w 618"/>
                  <a:gd name="T1" fmla="*/ 307 h 657"/>
                  <a:gd name="T2" fmla="*/ 618 w 618"/>
                  <a:gd name="T3" fmla="*/ 78 h 657"/>
                  <a:gd name="T4" fmla="*/ 464 w 618"/>
                  <a:gd name="T5" fmla="*/ 0 h 657"/>
                  <a:gd name="T6" fmla="*/ 247 w 618"/>
                  <a:gd name="T7" fmla="*/ 28 h 657"/>
                  <a:gd name="T8" fmla="*/ 197 w 618"/>
                  <a:gd name="T9" fmla="*/ 232 h 657"/>
                  <a:gd name="T10" fmla="*/ 0 w 618"/>
                  <a:gd name="T11" fmla="*/ 528 h 657"/>
                  <a:gd name="T12" fmla="*/ 264 w 618"/>
                  <a:gd name="T13" fmla="*/ 657 h 657"/>
                  <a:gd name="T14" fmla="*/ 422 w 618"/>
                  <a:gd name="T15" fmla="*/ 428 h 657"/>
                  <a:gd name="T16" fmla="*/ 604 w 618"/>
                  <a:gd name="T17" fmla="*/ 307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18" h="657">
                    <a:moveTo>
                      <a:pt x="604" y="307"/>
                    </a:moveTo>
                    <a:lnTo>
                      <a:pt x="618" y="78"/>
                    </a:lnTo>
                    <a:lnTo>
                      <a:pt x="464" y="0"/>
                    </a:lnTo>
                    <a:lnTo>
                      <a:pt x="247" y="28"/>
                    </a:lnTo>
                    <a:lnTo>
                      <a:pt x="197" y="232"/>
                    </a:lnTo>
                    <a:lnTo>
                      <a:pt x="0" y="528"/>
                    </a:lnTo>
                    <a:lnTo>
                      <a:pt x="264" y="657"/>
                    </a:lnTo>
                    <a:lnTo>
                      <a:pt x="422" y="428"/>
                    </a:lnTo>
                    <a:lnTo>
                      <a:pt x="604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2" name="Freeform 101">
                <a:extLst>
                  <a:ext uri="{FF2B5EF4-FFF2-40B4-BE49-F238E27FC236}">
                    <a16:creationId xmlns:a16="http://schemas.microsoft.com/office/drawing/2014/main" id="{15BCDD52-C063-2350-69B4-50F7FF5775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6" y="1270"/>
                <a:ext cx="181" cy="144"/>
              </a:xfrm>
              <a:custGeom>
                <a:avLst/>
                <a:gdLst>
                  <a:gd name="T0" fmla="*/ 506 w 906"/>
                  <a:gd name="T1" fmla="*/ 121 h 721"/>
                  <a:gd name="T2" fmla="*/ 348 w 906"/>
                  <a:gd name="T3" fmla="*/ 350 h 721"/>
                  <a:gd name="T4" fmla="*/ 84 w 906"/>
                  <a:gd name="T5" fmla="*/ 221 h 721"/>
                  <a:gd name="T6" fmla="*/ 0 w 906"/>
                  <a:gd name="T7" fmla="*/ 721 h 721"/>
                  <a:gd name="T8" fmla="*/ 159 w 906"/>
                  <a:gd name="T9" fmla="*/ 661 h 721"/>
                  <a:gd name="T10" fmla="*/ 423 w 906"/>
                  <a:gd name="T11" fmla="*/ 557 h 721"/>
                  <a:gd name="T12" fmla="*/ 874 w 906"/>
                  <a:gd name="T13" fmla="*/ 475 h 721"/>
                  <a:gd name="T14" fmla="*/ 906 w 906"/>
                  <a:gd name="T15" fmla="*/ 139 h 721"/>
                  <a:gd name="T16" fmla="*/ 881 w 906"/>
                  <a:gd name="T17" fmla="*/ 75 h 721"/>
                  <a:gd name="T18" fmla="*/ 688 w 906"/>
                  <a:gd name="T19" fmla="*/ 0 h 721"/>
                  <a:gd name="T20" fmla="*/ 506 w 906"/>
                  <a:gd name="T21" fmla="*/ 121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6" h="721">
                    <a:moveTo>
                      <a:pt x="506" y="121"/>
                    </a:moveTo>
                    <a:lnTo>
                      <a:pt x="348" y="350"/>
                    </a:lnTo>
                    <a:lnTo>
                      <a:pt x="84" y="221"/>
                    </a:lnTo>
                    <a:lnTo>
                      <a:pt x="0" y="721"/>
                    </a:lnTo>
                    <a:lnTo>
                      <a:pt x="159" y="661"/>
                    </a:lnTo>
                    <a:lnTo>
                      <a:pt x="423" y="557"/>
                    </a:lnTo>
                    <a:lnTo>
                      <a:pt x="874" y="475"/>
                    </a:lnTo>
                    <a:lnTo>
                      <a:pt x="906" y="139"/>
                    </a:lnTo>
                    <a:lnTo>
                      <a:pt x="881" y="75"/>
                    </a:lnTo>
                    <a:lnTo>
                      <a:pt x="688" y="0"/>
                    </a:lnTo>
                    <a:lnTo>
                      <a:pt x="506" y="1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3" name="Freeform 102">
                <a:extLst>
                  <a:ext uri="{FF2B5EF4-FFF2-40B4-BE49-F238E27FC236}">
                    <a16:creationId xmlns:a16="http://schemas.microsoft.com/office/drawing/2014/main" id="{A615E822-3832-01F3-DE70-3D6777E71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1361"/>
                <a:ext cx="240" cy="207"/>
              </a:xfrm>
              <a:custGeom>
                <a:avLst/>
                <a:gdLst>
                  <a:gd name="T0" fmla="*/ 1118 w 1201"/>
                  <a:gd name="T1" fmla="*/ 0 h 1036"/>
                  <a:gd name="T2" fmla="*/ 1051 w 1201"/>
                  <a:gd name="T3" fmla="*/ 18 h 1036"/>
                  <a:gd name="T4" fmla="*/ 600 w 1201"/>
                  <a:gd name="T5" fmla="*/ 100 h 1036"/>
                  <a:gd name="T6" fmla="*/ 336 w 1201"/>
                  <a:gd name="T7" fmla="*/ 204 h 1036"/>
                  <a:gd name="T8" fmla="*/ 175 w 1201"/>
                  <a:gd name="T9" fmla="*/ 268 h 1036"/>
                  <a:gd name="T10" fmla="*/ 44 w 1201"/>
                  <a:gd name="T11" fmla="*/ 315 h 1036"/>
                  <a:gd name="T12" fmla="*/ 0 w 1201"/>
                  <a:gd name="T13" fmla="*/ 332 h 1036"/>
                  <a:gd name="T14" fmla="*/ 0 w 1201"/>
                  <a:gd name="T15" fmla="*/ 479 h 1036"/>
                  <a:gd name="T16" fmla="*/ 72 w 1201"/>
                  <a:gd name="T17" fmla="*/ 493 h 1036"/>
                  <a:gd name="T18" fmla="*/ 225 w 1201"/>
                  <a:gd name="T19" fmla="*/ 732 h 1036"/>
                  <a:gd name="T20" fmla="*/ 504 w 1201"/>
                  <a:gd name="T21" fmla="*/ 725 h 1036"/>
                  <a:gd name="T22" fmla="*/ 608 w 1201"/>
                  <a:gd name="T23" fmla="*/ 621 h 1036"/>
                  <a:gd name="T24" fmla="*/ 1118 w 1201"/>
                  <a:gd name="T25" fmla="*/ 1017 h 1036"/>
                  <a:gd name="T26" fmla="*/ 1143 w 1201"/>
                  <a:gd name="T27" fmla="*/ 1036 h 1036"/>
                  <a:gd name="T28" fmla="*/ 1136 w 1201"/>
                  <a:gd name="T29" fmla="*/ 968 h 1036"/>
                  <a:gd name="T30" fmla="*/ 1201 w 1201"/>
                  <a:gd name="T31" fmla="*/ 946 h 1036"/>
                  <a:gd name="T32" fmla="*/ 1133 w 1201"/>
                  <a:gd name="T33" fmla="*/ 486 h 1036"/>
                  <a:gd name="T34" fmla="*/ 1118 w 1201"/>
                  <a:gd name="T35" fmla="*/ 0 h 10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01" h="1036">
                    <a:moveTo>
                      <a:pt x="1118" y="0"/>
                    </a:moveTo>
                    <a:lnTo>
                      <a:pt x="1051" y="18"/>
                    </a:lnTo>
                    <a:lnTo>
                      <a:pt x="600" y="100"/>
                    </a:lnTo>
                    <a:lnTo>
                      <a:pt x="336" y="204"/>
                    </a:lnTo>
                    <a:lnTo>
                      <a:pt x="175" y="268"/>
                    </a:lnTo>
                    <a:lnTo>
                      <a:pt x="44" y="315"/>
                    </a:lnTo>
                    <a:lnTo>
                      <a:pt x="0" y="332"/>
                    </a:lnTo>
                    <a:lnTo>
                      <a:pt x="0" y="479"/>
                    </a:lnTo>
                    <a:lnTo>
                      <a:pt x="72" y="493"/>
                    </a:lnTo>
                    <a:lnTo>
                      <a:pt x="225" y="732"/>
                    </a:lnTo>
                    <a:lnTo>
                      <a:pt x="504" y="725"/>
                    </a:lnTo>
                    <a:lnTo>
                      <a:pt x="608" y="621"/>
                    </a:lnTo>
                    <a:lnTo>
                      <a:pt x="1118" y="1017"/>
                    </a:lnTo>
                    <a:lnTo>
                      <a:pt x="1143" y="1036"/>
                    </a:lnTo>
                    <a:lnTo>
                      <a:pt x="1136" y="968"/>
                    </a:lnTo>
                    <a:lnTo>
                      <a:pt x="1201" y="946"/>
                    </a:lnTo>
                    <a:lnTo>
                      <a:pt x="1133" y="486"/>
                    </a:lnTo>
                    <a:lnTo>
                      <a:pt x="111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4" name="Freeform 103">
                <a:extLst>
                  <a:ext uri="{FF2B5EF4-FFF2-40B4-BE49-F238E27FC236}">
                    <a16:creationId xmlns:a16="http://schemas.microsoft.com/office/drawing/2014/main" id="{9EDDA7AB-C2DE-5D68-8636-A1FC5BDC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1451"/>
                <a:ext cx="162" cy="149"/>
              </a:xfrm>
              <a:custGeom>
                <a:avLst/>
                <a:gdLst>
                  <a:gd name="T0" fmla="*/ 46 w 807"/>
                  <a:gd name="T1" fmla="*/ 79 h 746"/>
                  <a:gd name="T2" fmla="*/ 0 w 807"/>
                  <a:gd name="T3" fmla="*/ 36 h 746"/>
                  <a:gd name="T4" fmla="*/ 68 w 807"/>
                  <a:gd name="T5" fmla="*/ 496 h 746"/>
                  <a:gd name="T6" fmla="*/ 200 w 807"/>
                  <a:gd name="T7" fmla="*/ 471 h 746"/>
                  <a:gd name="T8" fmla="*/ 250 w 807"/>
                  <a:gd name="T9" fmla="*/ 600 h 746"/>
                  <a:gd name="T10" fmla="*/ 450 w 807"/>
                  <a:gd name="T11" fmla="*/ 746 h 746"/>
                  <a:gd name="T12" fmla="*/ 657 w 807"/>
                  <a:gd name="T13" fmla="*/ 668 h 746"/>
                  <a:gd name="T14" fmla="*/ 807 w 807"/>
                  <a:gd name="T15" fmla="*/ 403 h 746"/>
                  <a:gd name="T16" fmla="*/ 653 w 807"/>
                  <a:gd name="T17" fmla="*/ 189 h 746"/>
                  <a:gd name="T18" fmla="*/ 510 w 807"/>
                  <a:gd name="T19" fmla="*/ 211 h 746"/>
                  <a:gd name="T20" fmla="*/ 414 w 807"/>
                  <a:gd name="T21" fmla="*/ 14 h 746"/>
                  <a:gd name="T22" fmla="*/ 271 w 807"/>
                  <a:gd name="T23" fmla="*/ 0 h 746"/>
                  <a:gd name="T24" fmla="*/ 46 w 807"/>
                  <a:gd name="T25" fmla="*/ 79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7" h="746">
                    <a:moveTo>
                      <a:pt x="46" y="79"/>
                    </a:moveTo>
                    <a:lnTo>
                      <a:pt x="0" y="36"/>
                    </a:lnTo>
                    <a:lnTo>
                      <a:pt x="68" y="496"/>
                    </a:lnTo>
                    <a:lnTo>
                      <a:pt x="200" y="471"/>
                    </a:lnTo>
                    <a:lnTo>
                      <a:pt x="250" y="600"/>
                    </a:lnTo>
                    <a:lnTo>
                      <a:pt x="450" y="746"/>
                    </a:lnTo>
                    <a:lnTo>
                      <a:pt x="657" y="668"/>
                    </a:lnTo>
                    <a:lnTo>
                      <a:pt x="807" y="403"/>
                    </a:lnTo>
                    <a:lnTo>
                      <a:pt x="653" y="189"/>
                    </a:lnTo>
                    <a:lnTo>
                      <a:pt x="510" y="211"/>
                    </a:lnTo>
                    <a:lnTo>
                      <a:pt x="414" y="14"/>
                    </a:lnTo>
                    <a:lnTo>
                      <a:pt x="271" y="0"/>
                    </a:lnTo>
                    <a:lnTo>
                      <a:pt x="46" y="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5" name="Freeform 104">
                <a:extLst>
                  <a:ext uri="{FF2B5EF4-FFF2-40B4-BE49-F238E27FC236}">
                    <a16:creationId xmlns:a16="http://schemas.microsoft.com/office/drawing/2014/main" id="{BFB39348-6759-72C7-3ACE-36664787C9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1485"/>
                <a:ext cx="157" cy="148"/>
              </a:xfrm>
              <a:custGeom>
                <a:avLst/>
                <a:gdLst>
                  <a:gd name="T0" fmla="*/ 193 w 786"/>
                  <a:gd name="T1" fmla="*/ 0 h 740"/>
                  <a:gd name="T2" fmla="*/ 89 w 786"/>
                  <a:gd name="T3" fmla="*/ 104 h 740"/>
                  <a:gd name="T4" fmla="*/ 0 w 786"/>
                  <a:gd name="T5" fmla="*/ 304 h 740"/>
                  <a:gd name="T6" fmla="*/ 43 w 786"/>
                  <a:gd name="T7" fmla="*/ 740 h 740"/>
                  <a:gd name="T8" fmla="*/ 378 w 786"/>
                  <a:gd name="T9" fmla="*/ 736 h 740"/>
                  <a:gd name="T10" fmla="*/ 582 w 786"/>
                  <a:gd name="T11" fmla="*/ 532 h 740"/>
                  <a:gd name="T12" fmla="*/ 786 w 786"/>
                  <a:gd name="T13" fmla="*/ 461 h 740"/>
                  <a:gd name="T14" fmla="*/ 757 w 786"/>
                  <a:gd name="T15" fmla="*/ 438 h 740"/>
                  <a:gd name="T16" fmla="*/ 703 w 786"/>
                  <a:gd name="T17" fmla="*/ 396 h 740"/>
                  <a:gd name="T18" fmla="*/ 193 w 786"/>
                  <a:gd name="T19" fmla="*/ 0 h 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6" h="740">
                    <a:moveTo>
                      <a:pt x="193" y="0"/>
                    </a:moveTo>
                    <a:lnTo>
                      <a:pt x="89" y="104"/>
                    </a:lnTo>
                    <a:lnTo>
                      <a:pt x="0" y="304"/>
                    </a:lnTo>
                    <a:lnTo>
                      <a:pt x="43" y="740"/>
                    </a:lnTo>
                    <a:lnTo>
                      <a:pt x="378" y="736"/>
                    </a:lnTo>
                    <a:lnTo>
                      <a:pt x="582" y="532"/>
                    </a:lnTo>
                    <a:lnTo>
                      <a:pt x="786" y="461"/>
                    </a:lnTo>
                    <a:lnTo>
                      <a:pt x="757" y="438"/>
                    </a:lnTo>
                    <a:lnTo>
                      <a:pt x="703" y="39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6" name="Freeform 105">
                <a:extLst>
                  <a:ext uri="{FF2B5EF4-FFF2-40B4-BE49-F238E27FC236}">
                    <a16:creationId xmlns:a16="http://schemas.microsoft.com/office/drawing/2014/main" id="{39682281-24EE-D00B-6670-CF351E575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3" y="1457"/>
                <a:ext cx="128" cy="208"/>
              </a:xfrm>
              <a:custGeom>
                <a:avLst/>
                <a:gdLst>
                  <a:gd name="T0" fmla="*/ 597 w 643"/>
                  <a:gd name="T1" fmla="*/ 882 h 1042"/>
                  <a:gd name="T2" fmla="*/ 554 w 643"/>
                  <a:gd name="T3" fmla="*/ 446 h 1042"/>
                  <a:gd name="T4" fmla="*/ 643 w 643"/>
                  <a:gd name="T5" fmla="*/ 246 h 1042"/>
                  <a:gd name="T6" fmla="*/ 364 w 643"/>
                  <a:gd name="T7" fmla="*/ 253 h 1042"/>
                  <a:gd name="T8" fmla="*/ 211 w 643"/>
                  <a:gd name="T9" fmla="*/ 14 h 1042"/>
                  <a:gd name="T10" fmla="*/ 139 w 643"/>
                  <a:gd name="T11" fmla="*/ 0 h 1042"/>
                  <a:gd name="T12" fmla="*/ 0 w 643"/>
                  <a:gd name="T13" fmla="*/ 153 h 1042"/>
                  <a:gd name="T14" fmla="*/ 16 w 643"/>
                  <a:gd name="T15" fmla="*/ 508 h 1042"/>
                  <a:gd name="T16" fmla="*/ 18 w 643"/>
                  <a:gd name="T17" fmla="*/ 560 h 1042"/>
                  <a:gd name="T18" fmla="*/ 20 w 643"/>
                  <a:gd name="T19" fmla="*/ 617 h 1042"/>
                  <a:gd name="T20" fmla="*/ 25 w 643"/>
                  <a:gd name="T21" fmla="*/ 760 h 1042"/>
                  <a:gd name="T22" fmla="*/ 139 w 643"/>
                  <a:gd name="T23" fmla="*/ 832 h 1042"/>
                  <a:gd name="T24" fmla="*/ 125 w 643"/>
                  <a:gd name="T25" fmla="*/ 1042 h 1042"/>
                  <a:gd name="T26" fmla="*/ 522 w 643"/>
                  <a:gd name="T27" fmla="*/ 996 h 1042"/>
                  <a:gd name="T28" fmla="*/ 597 w 643"/>
                  <a:gd name="T29" fmla="*/ 88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43" h="1042">
                    <a:moveTo>
                      <a:pt x="597" y="882"/>
                    </a:moveTo>
                    <a:lnTo>
                      <a:pt x="554" y="446"/>
                    </a:lnTo>
                    <a:lnTo>
                      <a:pt x="643" y="246"/>
                    </a:lnTo>
                    <a:lnTo>
                      <a:pt x="364" y="253"/>
                    </a:lnTo>
                    <a:lnTo>
                      <a:pt x="211" y="14"/>
                    </a:lnTo>
                    <a:lnTo>
                      <a:pt x="139" y="0"/>
                    </a:lnTo>
                    <a:lnTo>
                      <a:pt x="0" y="153"/>
                    </a:lnTo>
                    <a:lnTo>
                      <a:pt x="16" y="508"/>
                    </a:lnTo>
                    <a:lnTo>
                      <a:pt x="18" y="560"/>
                    </a:lnTo>
                    <a:lnTo>
                      <a:pt x="20" y="617"/>
                    </a:lnTo>
                    <a:lnTo>
                      <a:pt x="25" y="760"/>
                    </a:lnTo>
                    <a:lnTo>
                      <a:pt x="139" y="832"/>
                    </a:lnTo>
                    <a:lnTo>
                      <a:pt x="125" y="1042"/>
                    </a:lnTo>
                    <a:lnTo>
                      <a:pt x="522" y="996"/>
                    </a:lnTo>
                    <a:lnTo>
                      <a:pt x="597" y="8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7" name="Freeform 106">
                <a:extLst>
                  <a:ext uri="{FF2B5EF4-FFF2-40B4-BE49-F238E27FC236}">
                    <a16:creationId xmlns:a16="http://schemas.microsoft.com/office/drawing/2014/main" id="{A0E407E7-D409-BEC1-A3A9-2D0DB31222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4" y="1565"/>
                <a:ext cx="11" cy="8"/>
              </a:xfrm>
              <a:custGeom>
                <a:avLst/>
                <a:gdLst>
                  <a:gd name="T0" fmla="*/ 0 w 54"/>
                  <a:gd name="T1" fmla="*/ 0 h 42"/>
                  <a:gd name="T2" fmla="*/ 54 w 54"/>
                  <a:gd name="T3" fmla="*/ 42 h 42"/>
                  <a:gd name="T4" fmla="*/ 25 w 54"/>
                  <a:gd name="T5" fmla="*/ 19 h 42"/>
                  <a:gd name="T6" fmla="*/ 0 w 54"/>
                  <a:gd name="T7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" h="42">
                    <a:moveTo>
                      <a:pt x="0" y="0"/>
                    </a:moveTo>
                    <a:lnTo>
                      <a:pt x="54" y="42"/>
                    </a:lnTo>
                    <a:lnTo>
                      <a:pt x="25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8" name="Freeform 107">
                <a:extLst>
                  <a:ext uri="{FF2B5EF4-FFF2-40B4-BE49-F238E27FC236}">
                    <a16:creationId xmlns:a16="http://schemas.microsoft.com/office/drawing/2014/main" id="{74D0A9E4-3742-EC8A-F3CD-8673A4FA9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1545"/>
                <a:ext cx="298" cy="323"/>
              </a:xfrm>
              <a:custGeom>
                <a:avLst/>
                <a:gdLst>
                  <a:gd name="T0" fmla="*/ 311 w 1493"/>
                  <a:gd name="T1" fmla="*/ 232 h 1611"/>
                  <a:gd name="T2" fmla="*/ 107 w 1493"/>
                  <a:gd name="T3" fmla="*/ 436 h 1611"/>
                  <a:gd name="T4" fmla="*/ 100 w 1493"/>
                  <a:gd name="T5" fmla="*/ 654 h 1611"/>
                  <a:gd name="T6" fmla="*/ 250 w 1493"/>
                  <a:gd name="T7" fmla="*/ 786 h 1611"/>
                  <a:gd name="T8" fmla="*/ 0 w 1493"/>
                  <a:gd name="T9" fmla="*/ 1136 h 1611"/>
                  <a:gd name="T10" fmla="*/ 175 w 1493"/>
                  <a:gd name="T11" fmla="*/ 1232 h 1611"/>
                  <a:gd name="T12" fmla="*/ 132 w 1493"/>
                  <a:gd name="T13" fmla="*/ 1286 h 1611"/>
                  <a:gd name="T14" fmla="*/ 375 w 1493"/>
                  <a:gd name="T15" fmla="*/ 1564 h 1611"/>
                  <a:gd name="T16" fmla="*/ 593 w 1493"/>
                  <a:gd name="T17" fmla="*/ 1611 h 1611"/>
                  <a:gd name="T18" fmla="*/ 586 w 1493"/>
                  <a:gd name="T19" fmla="*/ 1539 h 1611"/>
                  <a:gd name="T20" fmla="*/ 725 w 1493"/>
                  <a:gd name="T21" fmla="*/ 1511 h 1611"/>
                  <a:gd name="T22" fmla="*/ 904 w 1493"/>
                  <a:gd name="T23" fmla="*/ 1604 h 1611"/>
                  <a:gd name="T24" fmla="*/ 1032 w 1493"/>
                  <a:gd name="T25" fmla="*/ 1546 h 1611"/>
                  <a:gd name="T26" fmla="*/ 1493 w 1493"/>
                  <a:gd name="T27" fmla="*/ 1061 h 1611"/>
                  <a:gd name="T28" fmla="*/ 1404 w 1493"/>
                  <a:gd name="T29" fmla="*/ 750 h 1611"/>
                  <a:gd name="T30" fmla="*/ 1343 w 1493"/>
                  <a:gd name="T31" fmla="*/ 722 h 1611"/>
                  <a:gd name="T32" fmla="*/ 918 w 1493"/>
                  <a:gd name="T33" fmla="*/ 643 h 1611"/>
                  <a:gd name="T34" fmla="*/ 897 w 1493"/>
                  <a:gd name="T35" fmla="*/ 275 h 1611"/>
                  <a:gd name="T36" fmla="*/ 697 w 1493"/>
                  <a:gd name="T37" fmla="*/ 129 h 1611"/>
                  <a:gd name="T38" fmla="*/ 647 w 1493"/>
                  <a:gd name="T39" fmla="*/ 0 h 1611"/>
                  <a:gd name="T40" fmla="*/ 515 w 1493"/>
                  <a:gd name="T41" fmla="*/ 25 h 1611"/>
                  <a:gd name="T42" fmla="*/ 450 w 1493"/>
                  <a:gd name="T43" fmla="*/ 47 h 1611"/>
                  <a:gd name="T44" fmla="*/ 457 w 1493"/>
                  <a:gd name="T45" fmla="*/ 115 h 1611"/>
                  <a:gd name="T46" fmla="*/ 486 w 1493"/>
                  <a:gd name="T47" fmla="*/ 138 h 1611"/>
                  <a:gd name="T48" fmla="*/ 515 w 1493"/>
                  <a:gd name="T49" fmla="*/ 161 h 1611"/>
                  <a:gd name="T50" fmla="*/ 311 w 1493"/>
                  <a:gd name="T51" fmla="*/ 232 h 1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93" h="1611">
                    <a:moveTo>
                      <a:pt x="311" y="232"/>
                    </a:moveTo>
                    <a:lnTo>
                      <a:pt x="107" y="436"/>
                    </a:lnTo>
                    <a:lnTo>
                      <a:pt x="100" y="654"/>
                    </a:lnTo>
                    <a:lnTo>
                      <a:pt x="250" y="786"/>
                    </a:lnTo>
                    <a:lnTo>
                      <a:pt x="0" y="1136"/>
                    </a:lnTo>
                    <a:lnTo>
                      <a:pt x="175" y="1232"/>
                    </a:lnTo>
                    <a:lnTo>
                      <a:pt x="132" y="1286"/>
                    </a:lnTo>
                    <a:lnTo>
                      <a:pt x="375" y="1564"/>
                    </a:lnTo>
                    <a:lnTo>
                      <a:pt x="593" y="1611"/>
                    </a:lnTo>
                    <a:lnTo>
                      <a:pt x="586" y="1539"/>
                    </a:lnTo>
                    <a:lnTo>
                      <a:pt x="725" y="1511"/>
                    </a:lnTo>
                    <a:lnTo>
                      <a:pt x="904" y="1604"/>
                    </a:lnTo>
                    <a:lnTo>
                      <a:pt x="1032" y="1546"/>
                    </a:lnTo>
                    <a:lnTo>
                      <a:pt x="1493" y="1061"/>
                    </a:lnTo>
                    <a:lnTo>
                      <a:pt x="1404" y="750"/>
                    </a:lnTo>
                    <a:lnTo>
                      <a:pt x="1343" y="722"/>
                    </a:lnTo>
                    <a:lnTo>
                      <a:pt x="918" y="643"/>
                    </a:lnTo>
                    <a:lnTo>
                      <a:pt x="897" y="275"/>
                    </a:lnTo>
                    <a:lnTo>
                      <a:pt x="697" y="129"/>
                    </a:lnTo>
                    <a:lnTo>
                      <a:pt x="647" y="0"/>
                    </a:lnTo>
                    <a:lnTo>
                      <a:pt x="515" y="25"/>
                    </a:lnTo>
                    <a:lnTo>
                      <a:pt x="450" y="47"/>
                    </a:lnTo>
                    <a:lnTo>
                      <a:pt x="457" y="115"/>
                    </a:lnTo>
                    <a:lnTo>
                      <a:pt x="486" y="138"/>
                    </a:lnTo>
                    <a:lnTo>
                      <a:pt x="515" y="161"/>
                    </a:lnTo>
                    <a:lnTo>
                      <a:pt x="311" y="2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19" name="Freeform 108">
                <a:extLst>
                  <a:ext uri="{FF2B5EF4-FFF2-40B4-BE49-F238E27FC236}">
                    <a16:creationId xmlns:a16="http://schemas.microsoft.com/office/drawing/2014/main" id="{BD74D0AD-01E3-7AD1-5343-FBF6AF388C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2" y="1633"/>
                <a:ext cx="216" cy="140"/>
              </a:xfrm>
              <a:custGeom>
                <a:avLst/>
                <a:gdLst>
                  <a:gd name="T0" fmla="*/ 935 w 1078"/>
                  <a:gd name="T1" fmla="*/ 0 h 700"/>
                  <a:gd name="T2" fmla="*/ 600 w 1078"/>
                  <a:gd name="T3" fmla="*/ 4 h 700"/>
                  <a:gd name="T4" fmla="*/ 525 w 1078"/>
                  <a:gd name="T5" fmla="*/ 118 h 700"/>
                  <a:gd name="T6" fmla="*/ 128 w 1078"/>
                  <a:gd name="T7" fmla="*/ 164 h 700"/>
                  <a:gd name="T8" fmla="*/ 21 w 1078"/>
                  <a:gd name="T9" fmla="*/ 250 h 700"/>
                  <a:gd name="T10" fmla="*/ 0 w 1078"/>
                  <a:gd name="T11" fmla="*/ 350 h 700"/>
                  <a:gd name="T12" fmla="*/ 150 w 1078"/>
                  <a:gd name="T13" fmla="*/ 346 h 700"/>
                  <a:gd name="T14" fmla="*/ 325 w 1078"/>
                  <a:gd name="T15" fmla="*/ 646 h 700"/>
                  <a:gd name="T16" fmla="*/ 828 w 1078"/>
                  <a:gd name="T17" fmla="*/ 700 h 700"/>
                  <a:gd name="T18" fmla="*/ 1078 w 1078"/>
                  <a:gd name="T19" fmla="*/ 350 h 700"/>
                  <a:gd name="T20" fmla="*/ 928 w 1078"/>
                  <a:gd name="T21" fmla="*/ 218 h 700"/>
                  <a:gd name="T22" fmla="*/ 935 w 1078"/>
                  <a:gd name="T23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78" h="700">
                    <a:moveTo>
                      <a:pt x="935" y="0"/>
                    </a:moveTo>
                    <a:lnTo>
                      <a:pt x="600" y="4"/>
                    </a:lnTo>
                    <a:lnTo>
                      <a:pt x="525" y="118"/>
                    </a:lnTo>
                    <a:lnTo>
                      <a:pt x="128" y="164"/>
                    </a:lnTo>
                    <a:lnTo>
                      <a:pt x="21" y="250"/>
                    </a:lnTo>
                    <a:lnTo>
                      <a:pt x="0" y="350"/>
                    </a:lnTo>
                    <a:lnTo>
                      <a:pt x="150" y="346"/>
                    </a:lnTo>
                    <a:lnTo>
                      <a:pt x="325" y="646"/>
                    </a:lnTo>
                    <a:lnTo>
                      <a:pt x="828" y="700"/>
                    </a:lnTo>
                    <a:lnTo>
                      <a:pt x="1078" y="350"/>
                    </a:lnTo>
                    <a:lnTo>
                      <a:pt x="928" y="218"/>
                    </a:lnTo>
                    <a:lnTo>
                      <a:pt x="9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0" name="Freeform 109">
                <a:extLst>
                  <a:ext uri="{FF2B5EF4-FFF2-40B4-BE49-F238E27FC236}">
                    <a16:creationId xmlns:a16="http://schemas.microsoft.com/office/drawing/2014/main" id="{4D3C8806-EF72-5F90-9BAC-22C38C8EA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1532"/>
                <a:ext cx="132" cy="158"/>
              </a:xfrm>
              <a:custGeom>
                <a:avLst/>
                <a:gdLst>
                  <a:gd name="T0" fmla="*/ 357 w 657"/>
                  <a:gd name="T1" fmla="*/ 0 h 790"/>
                  <a:gd name="T2" fmla="*/ 207 w 657"/>
                  <a:gd name="T3" fmla="*/ 265 h 790"/>
                  <a:gd name="T4" fmla="*/ 0 w 657"/>
                  <a:gd name="T5" fmla="*/ 343 h 790"/>
                  <a:gd name="T6" fmla="*/ 21 w 657"/>
                  <a:gd name="T7" fmla="*/ 711 h 790"/>
                  <a:gd name="T8" fmla="*/ 446 w 657"/>
                  <a:gd name="T9" fmla="*/ 790 h 790"/>
                  <a:gd name="T10" fmla="*/ 657 w 657"/>
                  <a:gd name="T11" fmla="*/ 297 h 790"/>
                  <a:gd name="T12" fmla="*/ 357 w 657"/>
                  <a:gd name="T13" fmla="*/ 0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7" h="790">
                    <a:moveTo>
                      <a:pt x="357" y="0"/>
                    </a:moveTo>
                    <a:lnTo>
                      <a:pt x="207" y="265"/>
                    </a:lnTo>
                    <a:lnTo>
                      <a:pt x="0" y="343"/>
                    </a:lnTo>
                    <a:lnTo>
                      <a:pt x="21" y="711"/>
                    </a:lnTo>
                    <a:lnTo>
                      <a:pt x="446" y="790"/>
                    </a:lnTo>
                    <a:lnTo>
                      <a:pt x="657" y="297"/>
                    </a:lnTo>
                    <a:lnTo>
                      <a:pt x="35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1" name="Freeform 110">
                <a:extLst>
                  <a:ext uri="{FF2B5EF4-FFF2-40B4-BE49-F238E27FC236}">
                    <a16:creationId xmlns:a16="http://schemas.microsoft.com/office/drawing/2014/main" id="{26877F31-8EF3-7F6C-87FF-03C88AAA4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2" y="1212"/>
                <a:ext cx="177" cy="117"/>
              </a:xfrm>
              <a:custGeom>
                <a:avLst/>
                <a:gdLst>
                  <a:gd name="T0" fmla="*/ 264 w 886"/>
                  <a:gd name="T1" fmla="*/ 0 h 585"/>
                  <a:gd name="T2" fmla="*/ 67 w 886"/>
                  <a:gd name="T3" fmla="*/ 88 h 585"/>
                  <a:gd name="T4" fmla="*/ 0 w 886"/>
                  <a:gd name="T5" fmla="*/ 118 h 585"/>
                  <a:gd name="T6" fmla="*/ 82 w 886"/>
                  <a:gd name="T7" fmla="*/ 235 h 585"/>
                  <a:gd name="T8" fmla="*/ 57 w 886"/>
                  <a:gd name="T9" fmla="*/ 378 h 585"/>
                  <a:gd name="T10" fmla="*/ 118 w 886"/>
                  <a:gd name="T11" fmla="*/ 585 h 585"/>
                  <a:gd name="T12" fmla="*/ 693 w 886"/>
                  <a:gd name="T13" fmla="*/ 496 h 585"/>
                  <a:gd name="T14" fmla="*/ 825 w 886"/>
                  <a:gd name="T15" fmla="*/ 428 h 585"/>
                  <a:gd name="T16" fmla="*/ 886 w 886"/>
                  <a:gd name="T17" fmla="*/ 182 h 585"/>
                  <a:gd name="T18" fmla="*/ 839 w 886"/>
                  <a:gd name="T19" fmla="*/ 64 h 585"/>
                  <a:gd name="T20" fmla="*/ 789 w 886"/>
                  <a:gd name="T21" fmla="*/ 3 h 585"/>
                  <a:gd name="T22" fmla="*/ 525 w 886"/>
                  <a:gd name="T23" fmla="*/ 75 h 585"/>
                  <a:gd name="T24" fmla="*/ 264 w 886"/>
                  <a:gd name="T25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86" h="585">
                    <a:moveTo>
                      <a:pt x="264" y="0"/>
                    </a:moveTo>
                    <a:lnTo>
                      <a:pt x="67" y="88"/>
                    </a:lnTo>
                    <a:lnTo>
                      <a:pt x="0" y="118"/>
                    </a:lnTo>
                    <a:lnTo>
                      <a:pt x="82" y="235"/>
                    </a:lnTo>
                    <a:lnTo>
                      <a:pt x="57" y="378"/>
                    </a:lnTo>
                    <a:lnTo>
                      <a:pt x="118" y="585"/>
                    </a:lnTo>
                    <a:lnTo>
                      <a:pt x="693" y="496"/>
                    </a:lnTo>
                    <a:lnTo>
                      <a:pt x="825" y="428"/>
                    </a:lnTo>
                    <a:lnTo>
                      <a:pt x="886" y="182"/>
                    </a:lnTo>
                    <a:lnTo>
                      <a:pt x="839" y="64"/>
                    </a:lnTo>
                    <a:lnTo>
                      <a:pt x="789" y="3"/>
                    </a:lnTo>
                    <a:lnTo>
                      <a:pt x="525" y="75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2" name="Freeform 111">
                <a:extLst>
                  <a:ext uri="{FF2B5EF4-FFF2-40B4-BE49-F238E27FC236}">
                    <a16:creationId xmlns:a16="http://schemas.microsoft.com/office/drawing/2014/main" id="{B709C6D4-4244-5E04-7A7E-7794490DA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" y="1236"/>
                <a:ext cx="128" cy="195"/>
              </a:xfrm>
              <a:custGeom>
                <a:avLst/>
                <a:gdLst>
                  <a:gd name="T0" fmla="*/ 393 w 640"/>
                  <a:gd name="T1" fmla="*/ 53 h 978"/>
                  <a:gd name="T2" fmla="*/ 254 w 640"/>
                  <a:gd name="T3" fmla="*/ 25 h 978"/>
                  <a:gd name="T4" fmla="*/ 61 w 640"/>
                  <a:gd name="T5" fmla="*/ 125 h 978"/>
                  <a:gd name="T6" fmla="*/ 83 w 640"/>
                  <a:gd name="T7" fmla="*/ 275 h 978"/>
                  <a:gd name="T8" fmla="*/ 0 w 640"/>
                  <a:gd name="T9" fmla="*/ 564 h 978"/>
                  <a:gd name="T10" fmla="*/ 58 w 640"/>
                  <a:gd name="T11" fmla="*/ 778 h 978"/>
                  <a:gd name="T12" fmla="*/ 183 w 640"/>
                  <a:gd name="T13" fmla="*/ 792 h 978"/>
                  <a:gd name="T14" fmla="*/ 218 w 640"/>
                  <a:gd name="T15" fmla="*/ 978 h 978"/>
                  <a:gd name="T16" fmla="*/ 483 w 640"/>
                  <a:gd name="T17" fmla="*/ 832 h 978"/>
                  <a:gd name="T18" fmla="*/ 515 w 640"/>
                  <a:gd name="T19" fmla="*/ 539 h 978"/>
                  <a:gd name="T20" fmla="*/ 640 w 640"/>
                  <a:gd name="T21" fmla="*/ 467 h 978"/>
                  <a:gd name="T22" fmla="*/ 579 w 640"/>
                  <a:gd name="T23" fmla="*/ 260 h 978"/>
                  <a:gd name="T24" fmla="*/ 604 w 640"/>
                  <a:gd name="T25" fmla="*/ 117 h 978"/>
                  <a:gd name="T26" fmla="*/ 522 w 640"/>
                  <a:gd name="T27" fmla="*/ 0 h 978"/>
                  <a:gd name="T28" fmla="*/ 458 w 640"/>
                  <a:gd name="T29" fmla="*/ 26 h 978"/>
                  <a:gd name="T30" fmla="*/ 393 w 640"/>
                  <a:gd name="T31" fmla="*/ 53 h 9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40" h="978">
                    <a:moveTo>
                      <a:pt x="393" y="53"/>
                    </a:moveTo>
                    <a:lnTo>
                      <a:pt x="254" y="25"/>
                    </a:lnTo>
                    <a:lnTo>
                      <a:pt x="61" y="125"/>
                    </a:lnTo>
                    <a:lnTo>
                      <a:pt x="83" y="275"/>
                    </a:lnTo>
                    <a:lnTo>
                      <a:pt x="0" y="564"/>
                    </a:lnTo>
                    <a:lnTo>
                      <a:pt x="58" y="778"/>
                    </a:lnTo>
                    <a:lnTo>
                      <a:pt x="183" y="792"/>
                    </a:lnTo>
                    <a:lnTo>
                      <a:pt x="218" y="978"/>
                    </a:lnTo>
                    <a:lnTo>
                      <a:pt x="483" y="832"/>
                    </a:lnTo>
                    <a:lnTo>
                      <a:pt x="515" y="539"/>
                    </a:lnTo>
                    <a:lnTo>
                      <a:pt x="640" y="467"/>
                    </a:lnTo>
                    <a:lnTo>
                      <a:pt x="579" y="260"/>
                    </a:lnTo>
                    <a:lnTo>
                      <a:pt x="604" y="117"/>
                    </a:lnTo>
                    <a:lnTo>
                      <a:pt x="522" y="0"/>
                    </a:lnTo>
                    <a:lnTo>
                      <a:pt x="458" y="26"/>
                    </a:lnTo>
                    <a:lnTo>
                      <a:pt x="393" y="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3" name="Freeform 112">
                <a:extLst>
                  <a:ext uri="{FF2B5EF4-FFF2-40B4-BE49-F238E27FC236}">
                    <a16:creationId xmlns:a16="http://schemas.microsoft.com/office/drawing/2014/main" id="{D1807D08-57E8-0A1C-DC95-4BD85B96F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1230"/>
                <a:ext cx="27" cy="11"/>
              </a:xfrm>
              <a:custGeom>
                <a:avLst/>
                <a:gdLst>
                  <a:gd name="T0" fmla="*/ 0 w 131"/>
                  <a:gd name="T1" fmla="*/ 56 h 56"/>
                  <a:gd name="T2" fmla="*/ 64 w 131"/>
                  <a:gd name="T3" fmla="*/ 30 h 56"/>
                  <a:gd name="T4" fmla="*/ 131 w 131"/>
                  <a:gd name="T5" fmla="*/ 0 h 56"/>
                  <a:gd name="T6" fmla="*/ 0 w 131"/>
                  <a:gd name="T7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1" h="56">
                    <a:moveTo>
                      <a:pt x="0" y="56"/>
                    </a:moveTo>
                    <a:lnTo>
                      <a:pt x="64" y="30"/>
                    </a:lnTo>
                    <a:lnTo>
                      <a:pt x="131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4" name="Freeform 113">
                <a:extLst>
                  <a:ext uri="{FF2B5EF4-FFF2-40B4-BE49-F238E27FC236}">
                    <a16:creationId xmlns:a16="http://schemas.microsoft.com/office/drawing/2014/main" id="{379490C9-FF72-DD5F-0786-582488D5CA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4" y="1296"/>
                <a:ext cx="177" cy="276"/>
              </a:xfrm>
              <a:custGeom>
                <a:avLst/>
                <a:gdLst>
                  <a:gd name="T0" fmla="*/ 157 w 885"/>
                  <a:gd name="T1" fmla="*/ 164 h 1378"/>
                  <a:gd name="T2" fmla="*/ 32 w 885"/>
                  <a:gd name="T3" fmla="*/ 236 h 1378"/>
                  <a:gd name="T4" fmla="*/ 0 w 885"/>
                  <a:gd name="T5" fmla="*/ 529 h 1378"/>
                  <a:gd name="T6" fmla="*/ 32 w 885"/>
                  <a:gd name="T7" fmla="*/ 732 h 1378"/>
                  <a:gd name="T8" fmla="*/ 307 w 885"/>
                  <a:gd name="T9" fmla="*/ 964 h 1378"/>
                  <a:gd name="T10" fmla="*/ 232 w 885"/>
                  <a:gd name="T11" fmla="*/ 1232 h 1378"/>
                  <a:gd name="T12" fmla="*/ 375 w 885"/>
                  <a:gd name="T13" fmla="*/ 1257 h 1378"/>
                  <a:gd name="T14" fmla="*/ 450 w 885"/>
                  <a:gd name="T15" fmla="*/ 1378 h 1378"/>
                  <a:gd name="T16" fmla="*/ 671 w 885"/>
                  <a:gd name="T17" fmla="*/ 1211 h 1378"/>
                  <a:gd name="T18" fmla="*/ 500 w 885"/>
                  <a:gd name="T19" fmla="*/ 978 h 1378"/>
                  <a:gd name="T20" fmla="*/ 482 w 885"/>
                  <a:gd name="T21" fmla="*/ 689 h 1378"/>
                  <a:gd name="T22" fmla="*/ 815 w 885"/>
                  <a:gd name="T23" fmla="*/ 670 h 1378"/>
                  <a:gd name="T24" fmla="*/ 850 w 885"/>
                  <a:gd name="T25" fmla="*/ 668 h 1378"/>
                  <a:gd name="T26" fmla="*/ 885 w 885"/>
                  <a:gd name="T27" fmla="*/ 0 h 1378"/>
                  <a:gd name="T28" fmla="*/ 864 w 885"/>
                  <a:gd name="T29" fmla="*/ 7 h 1378"/>
                  <a:gd name="T30" fmla="*/ 732 w 885"/>
                  <a:gd name="T31" fmla="*/ 75 h 1378"/>
                  <a:gd name="T32" fmla="*/ 157 w 885"/>
                  <a:gd name="T33" fmla="*/ 164 h 1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85" h="1378">
                    <a:moveTo>
                      <a:pt x="157" y="164"/>
                    </a:moveTo>
                    <a:lnTo>
                      <a:pt x="32" y="236"/>
                    </a:lnTo>
                    <a:lnTo>
                      <a:pt x="0" y="529"/>
                    </a:lnTo>
                    <a:lnTo>
                      <a:pt x="32" y="732"/>
                    </a:lnTo>
                    <a:lnTo>
                      <a:pt x="307" y="964"/>
                    </a:lnTo>
                    <a:lnTo>
                      <a:pt x="232" y="1232"/>
                    </a:lnTo>
                    <a:lnTo>
                      <a:pt x="375" y="1257"/>
                    </a:lnTo>
                    <a:lnTo>
                      <a:pt x="450" y="1378"/>
                    </a:lnTo>
                    <a:lnTo>
                      <a:pt x="671" y="1211"/>
                    </a:lnTo>
                    <a:lnTo>
                      <a:pt x="500" y="978"/>
                    </a:lnTo>
                    <a:lnTo>
                      <a:pt x="482" y="689"/>
                    </a:lnTo>
                    <a:lnTo>
                      <a:pt x="815" y="670"/>
                    </a:lnTo>
                    <a:lnTo>
                      <a:pt x="850" y="668"/>
                    </a:lnTo>
                    <a:lnTo>
                      <a:pt x="885" y="0"/>
                    </a:lnTo>
                    <a:lnTo>
                      <a:pt x="864" y="7"/>
                    </a:lnTo>
                    <a:lnTo>
                      <a:pt x="732" y="75"/>
                    </a:lnTo>
                    <a:lnTo>
                      <a:pt x="157" y="1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5" name="Freeform 114">
                <a:extLst>
                  <a:ext uri="{FF2B5EF4-FFF2-40B4-BE49-F238E27FC236}">
                    <a16:creationId xmlns:a16="http://schemas.microsoft.com/office/drawing/2014/main" id="{DF1B650C-0758-90BF-D3E9-064138CE2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149"/>
                <a:ext cx="218" cy="242"/>
              </a:xfrm>
              <a:custGeom>
                <a:avLst/>
                <a:gdLst>
                  <a:gd name="T0" fmla="*/ 896 w 1089"/>
                  <a:gd name="T1" fmla="*/ 361 h 1211"/>
                  <a:gd name="T2" fmla="*/ 757 w 1089"/>
                  <a:gd name="T3" fmla="*/ 108 h 1211"/>
                  <a:gd name="T4" fmla="*/ 568 w 1089"/>
                  <a:gd name="T5" fmla="*/ 0 h 1211"/>
                  <a:gd name="T6" fmla="*/ 314 w 1089"/>
                  <a:gd name="T7" fmla="*/ 268 h 1211"/>
                  <a:gd name="T8" fmla="*/ 100 w 1089"/>
                  <a:gd name="T9" fmla="*/ 272 h 1211"/>
                  <a:gd name="T10" fmla="*/ 0 w 1089"/>
                  <a:gd name="T11" fmla="*/ 375 h 1211"/>
                  <a:gd name="T12" fmla="*/ 21 w 1089"/>
                  <a:gd name="T13" fmla="*/ 511 h 1211"/>
                  <a:gd name="T14" fmla="*/ 360 w 1089"/>
                  <a:gd name="T15" fmla="*/ 740 h 1211"/>
                  <a:gd name="T16" fmla="*/ 378 w 1089"/>
                  <a:gd name="T17" fmla="*/ 811 h 1211"/>
                  <a:gd name="T18" fmla="*/ 553 w 1089"/>
                  <a:gd name="T19" fmla="*/ 940 h 1211"/>
                  <a:gd name="T20" fmla="*/ 575 w 1089"/>
                  <a:gd name="T21" fmla="*/ 1079 h 1211"/>
                  <a:gd name="T22" fmla="*/ 671 w 1089"/>
                  <a:gd name="T23" fmla="*/ 1186 h 1211"/>
                  <a:gd name="T24" fmla="*/ 893 w 1089"/>
                  <a:gd name="T25" fmla="*/ 1211 h 1211"/>
                  <a:gd name="T26" fmla="*/ 835 w 1089"/>
                  <a:gd name="T27" fmla="*/ 997 h 1211"/>
                  <a:gd name="T28" fmla="*/ 918 w 1089"/>
                  <a:gd name="T29" fmla="*/ 708 h 1211"/>
                  <a:gd name="T30" fmla="*/ 896 w 1089"/>
                  <a:gd name="T31" fmla="*/ 558 h 1211"/>
                  <a:gd name="T32" fmla="*/ 1089 w 1089"/>
                  <a:gd name="T33" fmla="*/ 458 h 1211"/>
                  <a:gd name="T34" fmla="*/ 896 w 1089"/>
                  <a:gd name="T35" fmla="*/ 361 h 1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89" h="1211">
                    <a:moveTo>
                      <a:pt x="896" y="361"/>
                    </a:moveTo>
                    <a:lnTo>
                      <a:pt x="757" y="108"/>
                    </a:lnTo>
                    <a:lnTo>
                      <a:pt x="568" y="0"/>
                    </a:lnTo>
                    <a:lnTo>
                      <a:pt x="314" y="268"/>
                    </a:lnTo>
                    <a:lnTo>
                      <a:pt x="100" y="272"/>
                    </a:lnTo>
                    <a:lnTo>
                      <a:pt x="0" y="375"/>
                    </a:lnTo>
                    <a:lnTo>
                      <a:pt x="21" y="511"/>
                    </a:lnTo>
                    <a:lnTo>
                      <a:pt x="360" y="740"/>
                    </a:lnTo>
                    <a:lnTo>
                      <a:pt x="378" y="811"/>
                    </a:lnTo>
                    <a:lnTo>
                      <a:pt x="553" y="940"/>
                    </a:lnTo>
                    <a:lnTo>
                      <a:pt x="575" y="1079"/>
                    </a:lnTo>
                    <a:lnTo>
                      <a:pt x="671" y="1186"/>
                    </a:lnTo>
                    <a:lnTo>
                      <a:pt x="893" y="1211"/>
                    </a:lnTo>
                    <a:lnTo>
                      <a:pt x="835" y="997"/>
                    </a:lnTo>
                    <a:lnTo>
                      <a:pt x="918" y="708"/>
                    </a:lnTo>
                    <a:lnTo>
                      <a:pt x="896" y="558"/>
                    </a:lnTo>
                    <a:lnTo>
                      <a:pt x="1089" y="458"/>
                    </a:lnTo>
                    <a:lnTo>
                      <a:pt x="896" y="3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6" name="Freeform 115">
                <a:extLst>
                  <a:ext uri="{FF2B5EF4-FFF2-40B4-BE49-F238E27FC236}">
                    <a16:creationId xmlns:a16="http://schemas.microsoft.com/office/drawing/2014/main" id="{241A58B9-FA8C-3F9F-3DA2-DA4AC61CC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9" y="1311"/>
                <a:ext cx="146" cy="247"/>
              </a:xfrm>
              <a:custGeom>
                <a:avLst/>
                <a:gdLst>
                  <a:gd name="T0" fmla="*/ 439 w 732"/>
                  <a:gd name="T1" fmla="*/ 0 h 1236"/>
                  <a:gd name="T2" fmla="*/ 432 w 732"/>
                  <a:gd name="T3" fmla="*/ 146 h 1236"/>
                  <a:gd name="T4" fmla="*/ 228 w 732"/>
                  <a:gd name="T5" fmla="*/ 221 h 1236"/>
                  <a:gd name="T6" fmla="*/ 0 w 732"/>
                  <a:gd name="T7" fmla="*/ 596 h 1236"/>
                  <a:gd name="T8" fmla="*/ 128 w 732"/>
                  <a:gd name="T9" fmla="*/ 996 h 1236"/>
                  <a:gd name="T10" fmla="*/ 278 w 732"/>
                  <a:gd name="T11" fmla="*/ 1236 h 1236"/>
                  <a:gd name="T12" fmla="*/ 283 w 732"/>
                  <a:gd name="T13" fmla="*/ 1224 h 1236"/>
                  <a:gd name="T14" fmla="*/ 284 w 732"/>
                  <a:gd name="T15" fmla="*/ 1220 h 1236"/>
                  <a:gd name="T16" fmla="*/ 282 w 732"/>
                  <a:gd name="T17" fmla="*/ 1225 h 1236"/>
                  <a:gd name="T18" fmla="*/ 288 w 732"/>
                  <a:gd name="T19" fmla="*/ 1209 h 1236"/>
                  <a:gd name="T20" fmla="*/ 363 w 732"/>
                  <a:gd name="T21" fmla="*/ 988 h 1236"/>
                  <a:gd name="T22" fmla="*/ 356 w 732"/>
                  <a:gd name="T23" fmla="*/ 1013 h 1236"/>
                  <a:gd name="T24" fmla="*/ 454 w 732"/>
                  <a:gd name="T25" fmla="*/ 714 h 1236"/>
                  <a:gd name="T26" fmla="*/ 475 w 732"/>
                  <a:gd name="T27" fmla="*/ 439 h 1236"/>
                  <a:gd name="T28" fmla="*/ 732 w 732"/>
                  <a:gd name="T29" fmla="*/ 375 h 1236"/>
                  <a:gd name="T30" fmla="*/ 636 w 732"/>
                  <a:gd name="T31" fmla="*/ 268 h 1236"/>
                  <a:gd name="T32" fmla="*/ 614 w 732"/>
                  <a:gd name="T33" fmla="*/ 129 h 1236"/>
                  <a:gd name="T34" fmla="*/ 439 w 732"/>
                  <a:gd name="T35" fmla="*/ 0 h 1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32" h="1236">
                    <a:moveTo>
                      <a:pt x="439" y="0"/>
                    </a:moveTo>
                    <a:lnTo>
                      <a:pt x="432" y="146"/>
                    </a:lnTo>
                    <a:lnTo>
                      <a:pt x="228" y="221"/>
                    </a:lnTo>
                    <a:lnTo>
                      <a:pt x="0" y="596"/>
                    </a:lnTo>
                    <a:lnTo>
                      <a:pt x="128" y="996"/>
                    </a:lnTo>
                    <a:lnTo>
                      <a:pt x="278" y="1236"/>
                    </a:lnTo>
                    <a:lnTo>
                      <a:pt x="283" y="1224"/>
                    </a:lnTo>
                    <a:lnTo>
                      <a:pt x="284" y="1220"/>
                    </a:lnTo>
                    <a:lnTo>
                      <a:pt x="282" y="1225"/>
                    </a:lnTo>
                    <a:lnTo>
                      <a:pt x="288" y="1209"/>
                    </a:lnTo>
                    <a:lnTo>
                      <a:pt x="363" y="988"/>
                    </a:lnTo>
                    <a:lnTo>
                      <a:pt x="356" y="1013"/>
                    </a:lnTo>
                    <a:lnTo>
                      <a:pt x="454" y="714"/>
                    </a:lnTo>
                    <a:lnTo>
                      <a:pt x="475" y="439"/>
                    </a:lnTo>
                    <a:lnTo>
                      <a:pt x="732" y="375"/>
                    </a:lnTo>
                    <a:lnTo>
                      <a:pt x="636" y="268"/>
                    </a:lnTo>
                    <a:lnTo>
                      <a:pt x="614" y="129"/>
                    </a:lnTo>
                    <a:lnTo>
                      <a:pt x="4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7" name="Freeform 116">
                <a:extLst>
                  <a:ext uri="{FF2B5EF4-FFF2-40B4-BE49-F238E27FC236}">
                    <a16:creationId xmlns:a16="http://schemas.microsoft.com/office/drawing/2014/main" id="{3B7F7774-01F4-7874-D24F-7F0878A81B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8" y="1386"/>
                <a:ext cx="298" cy="313"/>
              </a:xfrm>
              <a:custGeom>
                <a:avLst/>
                <a:gdLst>
                  <a:gd name="T0" fmla="*/ 758 w 1490"/>
                  <a:gd name="T1" fmla="*/ 25 h 1564"/>
                  <a:gd name="T2" fmla="*/ 536 w 1490"/>
                  <a:gd name="T3" fmla="*/ 0 h 1564"/>
                  <a:gd name="T4" fmla="*/ 279 w 1490"/>
                  <a:gd name="T5" fmla="*/ 64 h 1564"/>
                  <a:gd name="T6" fmla="*/ 258 w 1490"/>
                  <a:gd name="T7" fmla="*/ 339 h 1564"/>
                  <a:gd name="T8" fmla="*/ 368 w 1490"/>
                  <a:gd name="T9" fmla="*/ 436 h 1564"/>
                  <a:gd name="T10" fmla="*/ 347 w 1490"/>
                  <a:gd name="T11" fmla="*/ 725 h 1564"/>
                  <a:gd name="T12" fmla="*/ 247 w 1490"/>
                  <a:gd name="T13" fmla="*/ 825 h 1564"/>
                  <a:gd name="T14" fmla="*/ 111 w 1490"/>
                  <a:gd name="T15" fmla="*/ 789 h 1564"/>
                  <a:gd name="T16" fmla="*/ 90 w 1490"/>
                  <a:gd name="T17" fmla="*/ 842 h 1564"/>
                  <a:gd name="T18" fmla="*/ 87 w 1490"/>
                  <a:gd name="T19" fmla="*/ 849 h 1564"/>
                  <a:gd name="T20" fmla="*/ 82 w 1490"/>
                  <a:gd name="T21" fmla="*/ 861 h 1564"/>
                  <a:gd name="T22" fmla="*/ 67 w 1490"/>
                  <a:gd name="T23" fmla="*/ 899 h 1564"/>
                  <a:gd name="T24" fmla="*/ 0 w 1490"/>
                  <a:gd name="T25" fmla="*/ 1061 h 1564"/>
                  <a:gd name="T26" fmla="*/ 218 w 1490"/>
                  <a:gd name="T27" fmla="*/ 1028 h 1564"/>
                  <a:gd name="T28" fmla="*/ 404 w 1490"/>
                  <a:gd name="T29" fmla="*/ 1146 h 1564"/>
                  <a:gd name="T30" fmla="*/ 450 w 1490"/>
                  <a:gd name="T31" fmla="*/ 1364 h 1564"/>
                  <a:gd name="T32" fmla="*/ 579 w 1490"/>
                  <a:gd name="T33" fmla="*/ 1439 h 1564"/>
                  <a:gd name="T34" fmla="*/ 593 w 1490"/>
                  <a:gd name="T35" fmla="*/ 1510 h 1564"/>
                  <a:gd name="T36" fmla="*/ 854 w 1490"/>
                  <a:gd name="T37" fmla="*/ 1564 h 1564"/>
                  <a:gd name="T38" fmla="*/ 922 w 1490"/>
                  <a:gd name="T39" fmla="*/ 1557 h 1564"/>
                  <a:gd name="T40" fmla="*/ 925 w 1490"/>
                  <a:gd name="T41" fmla="*/ 1485 h 1564"/>
                  <a:gd name="T42" fmla="*/ 1250 w 1490"/>
                  <a:gd name="T43" fmla="*/ 1410 h 1564"/>
                  <a:gd name="T44" fmla="*/ 1415 w 1490"/>
                  <a:gd name="T45" fmla="*/ 782 h 1564"/>
                  <a:gd name="T46" fmla="*/ 1490 w 1490"/>
                  <a:gd name="T47" fmla="*/ 514 h 1564"/>
                  <a:gd name="T48" fmla="*/ 1215 w 1490"/>
                  <a:gd name="T49" fmla="*/ 282 h 1564"/>
                  <a:gd name="T50" fmla="*/ 1183 w 1490"/>
                  <a:gd name="T51" fmla="*/ 79 h 1564"/>
                  <a:gd name="T52" fmla="*/ 918 w 1490"/>
                  <a:gd name="T53" fmla="*/ 225 h 1564"/>
                  <a:gd name="T54" fmla="*/ 883 w 1490"/>
                  <a:gd name="T55" fmla="*/ 39 h 1564"/>
                  <a:gd name="T56" fmla="*/ 758 w 1490"/>
                  <a:gd name="T57" fmla="*/ 25 h 1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490" h="1564">
                    <a:moveTo>
                      <a:pt x="758" y="25"/>
                    </a:moveTo>
                    <a:lnTo>
                      <a:pt x="536" y="0"/>
                    </a:lnTo>
                    <a:lnTo>
                      <a:pt x="279" y="64"/>
                    </a:lnTo>
                    <a:lnTo>
                      <a:pt x="258" y="339"/>
                    </a:lnTo>
                    <a:lnTo>
                      <a:pt x="368" y="436"/>
                    </a:lnTo>
                    <a:lnTo>
                      <a:pt x="347" y="725"/>
                    </a:lnTo>
                    <a:lnTo>
                      <a:pt x="247" y="825"/>
                    </a:lnTo>
                    <a:lnTo>
                      <a:pt x="111" y="789"/>
                    </a:lnTo>
                    <a:lnTo>
                      <a:pt x="90" y="842"/>
                    </a:lnTo>
                    <a:lnTo>
                      <a:pt x="87" y="849"/>
                    </a:lnTo>
                    <a:lnTo>
                      <a:pt x="82" y="861"/>
                    </a:lnTo>
                    <a:lnTo>
                      <a:pt x="67" y="899"/>
                    </a:lnTo>
                    <a:lnTo>
                      <a:pt x="0" y="1061"/>
                    </a:lnTo>
                    <a:lnTo>
                      <a:pt x="218" y="1028"/>
                    </a:lnTo>
                    <a:lnTo>
                      <a:pt x="404" y="1146"/>
                    </a:lnTo>
                    <a:lnTo>
                      <a:pt x="450" y="1364"/>
                    </a:lnTo>
                    <a:lnTo>
                      <a:pt x="579" y="1439"/>
                    </a:lnTo>
                    <a:lnTo>
                      <a:pt x="593" y="1510"/>
                    </a:lnTo>
                    <a:lnTo>
                      <a:pt x="854" y="1564"/>
                    </a:lnTo>
                    <a:lnTo>
                      <a:pt x="922" y="1557"/>
                    </a:lnTo>
                    <a:lnTo>
                      <a:pt x="925" y="1485"/>
                    </a:lnTo>
                    <a:lnTo>
                      <a:pt x="1250" y="1410"/>
                    </a:lnTo>
                    <a:lnTo>
                      <a:pt x="1415" y="782"/>
                    </a:lnTo>
                    <a:lnTo>
                      <a:pt x="1490" y="514"/>
                    </a:lnTo>
                    <a:lnTo>
                      <a:pt x="1215" y="282"/>
                    </a:lnTo>
                    <a:lnTo>
                      <a:pt x="1183" y="79"/>
                    </a:lnTo>
                    <a:lnTo>
                      <a:pt x="918" y="225"/>
                    </a:lnTo>
                    <a:lnTo>
                      <a:pt x="883" y="39"/>
                    </a:lnTo>
                    <a:lnTo>
                      <a:pt x="758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8" name="Freeform 117">
                <a:extLst>
                  <a:ext uri="{FF2B5EF4-FFF2-40B4-BE49-F238E27FC236}">
                    <a16:creationId xmlns:a16="http://schemas.microsoft.com/office/drawing/2014/main" id="{663206D1-6467-8DB8-045D-1C64E18D3F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0" y="1454"/>
                <a:ext cx="51" cy="97"/>
              </a:xfrm>
              <a:custGeom>
                <a:avLst/>
                <a:gdLst>
                  <a:gd name="T0" fmla="*/ 147 w 257"/>
                  <a:gd name="T1" fmla="*/ 0 h 486"/>
                  <a:gd name="T2" fmla="*/ 49 w 257"/>
                  <a:gd name="T3" fmla="*/ 299 h 486"/>
                  <a:gd name="T4" fmla="*/ 0 w 257"/>
                  <a:gd name="T5" fmla="*/ 450 h 486"/>
                  <a:gd name="T6" fmla="*/ 136 w 257"/>
                  <a:gd name="T7" fmla="*/ 486 h 486"/>
                  <a:gd name="T8" fmla="*/ 236 w 257"/>
                  <a:gd name="T9" fmla="*/ 386 h 486"/>
                  <a:gd name="T10" fmla="*/ 257 w 257"/>
                  <a:gd name="T11" fmla="*/ 97 h 486"/>
                  <a:gd name="T12" fmla="*/ 147 w 257"/>
                  <a:gd name="T13" fmla="*/ 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7" h="486">
                    <a:moveTo>
                      <a:pt x="147" y="0"/>
                    </a:moveTo>
                    <a:lnTo>
                      <a:pt x="49" y="299"/>
                    </a:lnTo>
                    <a:lnTo>
                      <a:pt x="0" y="450"/>
                    </a:lnTo>
                    <a:lnTo>
                      <a:pt x="136" y="486"/>
                    </a:lnTo>
                    <a:lnTo>
                      <a:pt x="236" y="386"/>
                    </a:lnTo>
                    <a:lnTo>
                      <a:pt x="257" y="97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29" name="Freeform 118">
                <a:extLst>
                  <a:ext uri="{FF2B5EF4-FFF2-40B4-BE49-F238E27FC236}">
                    <a16:creationId xmlns:a16="http://schemas.microsoft.com/office/drawing/2014/main" id="{770ED840-C94F-CC69-02CE-B85A1FC609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1556"/>
                <a:ext cx="1" cy="2"/>
              </a:xfrm>
              <a:custGeom>
                <a:avLst/>
                <a:gdLst>
                  <a:gd name="T0" fmla="*/ 0 w 5"/>
                  <a:gd name="T1" fmla="*/ 12 h 12"/>
                  <a:gd name="T2" fmla="*/ 5 w 5"/>
                  <a:gd name="T3" fmla="*/ 0 h 12"/>
                  <a:gd name="T4" fmla="*/ 0 w 5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12">
                    <a:moveTo>
                      <a:pt x="0" y="12"/>
                    </a:moveTo>
                    <a:lnTo>
                      <a:pt x="5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0" name="Freeform 119">
                <a:extLst>
                  <a:ext uri="{FF2B5EF4-FFF2-40B4-BE49-F238E27FC236}">
                    <a16:creationId xmlns:a16="http://schemas.microsoft.com/office/drawing/2014/main" id="{59CC0CF2-2380-E966-3AF7-4B9324D55E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5" y="1555"/>
                <a:ext cx="1" cy="1"/>
              </a:xfrm>
              <a:custGeom>
                <a:avLst/>
                <a:gdLst>
                  <a:gd name="T0" fmla="*/ 1 w 3"/>
                  <a:gd name="T1" fmla="*/ 3 h 7"/>
                  <a:gd name="T2" fmla="*/ 0 w 3"/>
                  <a:gd name="T3" fmla="*/ 7 h 7"/>
                  <a:gd name="T4" fmla="*/ 3 w 3"/>
                  <a:gd name="T5" fmla="*/ 0 h 7"/>
                  <a:gd name="T6" fmla="*/ 1 w 3"/>
                  <a:gd name="T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7">
                    <a:moveTo>
                      <a:pt x="1" y="3"/>
                    </a:moveTo>
                    <a:lnTo>
                      <a:pt x="0" y="7"/>
                    </a:lnTo>
                    <a:lnTo>
                      <a:pt x="3" y="0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1" name="Freeform 120">
                <a:extLst>
                  <a:ext uri="{FF2B5EF4-FFF2-40B4-BE49-F238E27FC236}">
                    <a16:creationId xmlns:a16="http://schemas.microsoft.com/office/drawing/2014/main" id="{63A0C2B6-DEB7-2075-F85C-BE0BA22D8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1" y="1558"/>
                <a:ext cx="3" cy="8"/>
              </a:xfrm>
              <a:custGeom>
                <a:avLst/>
                <a:gdLst>
                  <a:gd name="T0" fmla="*/ 15 w 15"/>
                  <a:gd name="T1" fmla="*/ 0 h 38"/>
                  <a:gd name="T2" fmla="*/ 0 w 15"/>
                  <a:gd name="T3" fmla="*/ 38 h 38"/>
                  <a:gd name="T4" fmla="*/ 15 w 15"/>
                  <a:gd name="T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38">
                    <a:moveTo>
                      <a:pt x="15" y="0"/>
                    </a:moveTo>
                    <a:lnTo>
                      <a:pt x="0" y="38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2" name="Freeform 121">
                <a:extLst>
                  <a:ext uri="{FF2B5EF4-FFF2-40B4-BE49-F238E27FC236}">
                    <a16:creationId xmlns:a16="http://schemas.microsoft.com/office/drawing/2014/main" id="{CC69533D-8C66-A063-D58D-8B7FAB5AF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6" y="1591"/>
                <a:ext cx="181" cy="167"/>
              </a:xfrm>
              <a:custGeom>
                <a:avLst/>
                <a:gdLst>
                  <a:gd name="T0" fmla="*/ 307 w 904"/>
                  <a:gd name="T1" fmla="*/ 36 h 832"/>
                  <a:gd name="T2" fmla="*/ 211 w 904"/>
                  <a:gd name="T3" fmla="*/ 0 h 832"/>
                  <a:gd name="T4" fmla="*/ 0 w 904"/>
                  <a:gd name="T5" fmla="*/ 493 h 832"/>
                  <a:gd name="T6" fmla="*/ 61 w 904"/>
                  <a:gd name="T7" fmla="*/ 521 h 832"/>
                  <a:gd name="T8" fmla="*/ 150 w 904"/>
                  <a:gd name="T9" fmla="*/ 832 h 832"/>
                  <a:gd name="T10" fmla="*/ 272 w 904"/>
                  <a:gd name="T11" fmla="*/ 760 h 832"/>
                  <a:gd name="T12" fmla="*/ 432 w 904"/>
                  <a:gd name="T13" fmla="*/ 618 h 832"/>
                  <a:gd name="T14" fmla="*/ 904 w 904"/>
                  <a:gd name="T15" fmla="*/ 621 h 832"/>
                  <a:gd name="T16" fmla="*/ 900 w 904"/>
                  <a:gd name="T17" fmla="*/ 485 h 832"/>
                  <a:gd name="T18" fmla="*/ 886 w 904"/>
                  <a:gd name="T19" fmla="*/ 414 h 832"/>
                  <a:gd name="T20" fmla="*/ 757 w 904"/>
                  <a:gd name="T21" fmla="*/ 339 h 832"/>
                  <a:gd name="T22" fmla="*/ 711 w 904"/>
                  <a:gd name="T23" fmla="*/ 121 h 832"/>
                  <a:gd name="T24" fmla="*/ 525 w 904"/>
                  <a:gd name="T25" fmla="*/ 3 h 832"/>
                  <a:gd name="T26" fmla="*/ 307 w 904"/>
                  <a:gd name="T27" fmla="*/ 36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04" h="832">
                    <a:moveTo>
                      <a:pt x="307" y="36"/>
                    </a:moveTo>
                    <a:lnTo>
                      <a:pt x="211" y="0"/>
                    </a:lnTo>
                    <a:lnTo>
                      <a:pt x="0" y="493"/>
                    </a:lnTo>
                    <a:lnTo>
                      <a:pt x="61" y="521"/>
                    </a:lnTo>
                    <a:lnTo>
                      <a:pt x="150" y="832"/>
                    </a:lnTo>
                    <a:lnTo>
                      <a:pt x="272" y="760"/>
                    </a:lnTo>
                    <a:lnTo>
                      <a:pt x="432" y="618"/>
                    </a:lnTo>
                    <a:lnTo>
                      <a:pt x="904" y="621"/>
                    </a:lnTo>
                    <a:lnTo>
                      <a:pt x="900" y="485"/>
                    </a:lnTo>
                    <a:lnTo>
                      <a:pt x="886" y="414"/>
                    </a:lnTo>
                    <a:lnTo>
                      <a:pt x="757" y="339"/>
                    </a:lnTo>
                    <a:lnTo>
                      <a:pt x="711" y="121"/>
                    </a:lnTo>
                    <a:lnTo>
                      <a:pt x="525" y="3"/>
                    </a:lnTo>
                    <a:lnTo>
                      <a:pt x="307" y="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3" name="Freeform 122">
                <a:extLst>
                  <a:ext uri="{FF2B5EF4-FFF2-40B4-BE49-F238E27FC236}">
                    <a16:creationId xmlns:a16="http://schemas.microsoft.com/office/drawing/2014/main" id="{E715C536-C6D8-EFC4-B50F-66D7E3BDE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428"/>
                <a:ext cx="147" cy="144"/>
              </a:xfrm>
              <a:custGeom>
                <a:avLst/>
                <a:gdLst>
                  <a:gd name="T0" fmla="*/ 0 w 736"/>
                  <a:gd name="T1" fmla="*/ 30 h 719"/>
                  <a:gd name="T2" fmla="*/ 18 w 736"/>
                  <a:gd name="T3" fmla="*/ 319 h 719"/>
                  <a:gd name="T4" fmla="*/ 189 w 736"/>
                  <a:gd name="T5" fmla="*/ 552 h 719"/>
                  <a:gd name="T6" fmla="*/ 257 w 736"/>
                  <a:gd name="T7" fmla="*/ 544 h 719"/>
                  <a:gd name="T8" fmla="*/ 339 w 736"/>
                  <a:gd name="T9" fmla="*/ 719 h 719"/>
                  <a:gd name="T10" fmla="*/ 393 w 736"/>
                  <a:gd name="T11" fmla="*/ 680 h 719"/>
                  <a:gd name="T12" fmla="*/ 586 w 736"/>
                  <a:gd name="T13" fmla="*/ 569 h 719"/>
                  <a:gd name="T14" fmla="*/ 725 w 736"/>
                  <a:gd name="T15" fmla="*/ 394 h 719"/>
                  <a:gd name="T16" fmla="*/ 736 w 736"/>
                  <a:gd name="T17" fmla="*/ 319 h 719"/>
                  <a:gd name="T18" fmla="*/ 518 w 736"/>
                  <a:gd name="T19" fmla="*/ 116 h 719"/>
                  <a:gd name="T20" fmla="*/ 591 w 736"/>
                  <a:gd name="T21" fmla="*/ 0 h 719"/>
                  <a:gd name="T22" fmla="*/ 501 w 736"/>
                  <a:gd name="T23" fmla="*/ 4 h 719"/>
                  <a:gd name="T24" fmla="*/ 407 w 736"/>
                  <a:gd name="T25" fmla="*/ 8 h 719"/>
                  <a:gd name="T26" fmla="*/ 333 w 736"/>
                  <a:gd name="T27" fmla="*/ 11 h 719"/>
                  <a:gd name="T28" fmla="*/ 0 w 736"/>
                  <a:gd name="T29" fmla="*/ 30 h 7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6" h="719">
                    <a:moveTo>
                      <a:pt x="0" y="30"/>
                    </a:moveTo>
                    <a:lnTo>
                      <a:pt x="18" y="319"/>
                    </a:lnTo>
                    <a:lnTo>
                      <a:pt x="189" y="552"/>
                    </a:lnTo>
                    <a:lnTo>
                      <a:pt x="257" y="544"/>
                    </a:lnTo>
                    <a:lnTo>
                      <a:pt x="339" y="719"/>
                    </a:lnTo>
                    <a:lnTo>
                      <a:pt x="393" y="680"/>
                    </a:lnTo>
                    <a:lnTo>
                      <a:pt x="586" y="569"/>
                    </a:lnTo>
                    <a:lnTo>
                      <a:pt x="725" y="394"/>
                    </a:lnTo>
                    <a:lnTo>
                      <a:pt x="736" y="319"/>
                    </a:lnTo>
                    <a:lnTo>
                      <a:pt x="518" y="116"/>
                    </a:lnTo>
                    <a:lnTo>
                      <a:pt x="591" y="0"/>
                    </a:lnTo>
                    <a:lnTo>
                      <a:pt x="501" y="4"/>
                    </a:lnTo>
                    <a:lnTo>
                      <a:pt x="407" y="8"/>
                    </a:lnTo>
                    <a:lnTo>
                      <a:pt x="333" y="11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4" name="Freeform 123">
                <a:extLst>
                  <a:ext uri="{FF2B5EF4-FFF2-40B4-BE49-F238E27FC236}">
                    <a16:creationId xmlns:a16="http://schemas.microsoft.com/office/drawing/2014/main" id="{D1B146EA-ADD2-5D53-A46C-9C8A99FB5A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1537"/>
                <a:ext cx="188" cy="251"/>
              </a:xfrm>
              <a:custGeom>
                <a:avLst/>
                <a:gdLst>
                  <a:gd name="T0" fmla="*/ 325 w 939"/>
                  <a:gd name="T1" fmla="*/ 54 h 1257"/>
                  <a:gd name="T2" fmla="*/ 182 w 939"/>
                  <a:gd name="T3" fmla="*/ 29 h 1257"/>
                  <a:gd name="T4" fmla="*/ 17 w 939"/>
                  <a:gd name="T5" fmla="*/ 657 h 1257"/>
                  <a:gd name="T6" fmla="*/ 0 w 939"/>
                  <a:gd name="T7" fmla="*/ 1036 h 1257"/>
                  <a:gd name="T8" fmla="*/ 285 w 939"/>
                  <a:gd name="T9" fmla="*/ 1257 h 1257"/>
                  <a:gd name="T10" fmla="*/ 417 w 939"/>
                  <a:gd name="T11" fmla="*/ 1193 h 1257"/>
                  <a:gd name="T12" fmla="*/ 607 w 939"/>
                  <a:gd name="T13" fmla="*/ 1075 h 1257"/>
                  <a:gd name="T14" fmla="*/ 603 w 939"/>
                  <a:gd name="T15" fmla="*/ 929 h 1257"/>
                  <a:gd name="T16" fmla="*/ 728 w 939"/>
                  <a:gd name="T17" fmla="*/ 668 h 1257"/>
                  <a:gd name="T18" fmla="*/ 846 w 939"/>
                  <a:gd name="T19" fmla="*/ 597 h 1257"/>
                  <a:gd name="T20" fmla="*/ 939 w 939"/>
                  <a:gd name="T21" fmla="*/ 411 h 1257"/>
                  <a:gd name="T22" fmla="*/ 935 w 939"/>
                  <a:gd name="T23" fmla="*/ 343 h 1257"/>
                  <a:gd name="T24" fmla="*/ 760 w 939"/>
                  <a:gd name="T25" fmla="*/ 243 h 1257"/>
                  <a:gd name="T26" fmla="*/ 771 w 939"/>
                  <a:gd name="T27" fmla="*/ 175 h 1257"/>
                  <a:gd name="T28" fmla="*/ 689 w 939"/>
                  <a:gd name="T29" fmla="*/ 0 h 1257"/>
                  <a:gd name="T30" fmla="*/ 621 w 939"/>
                  <a:gd name="T31" fmla="*/ 8 h 1257"/>
                  <a:gd name="T32" fmla="*/ 400 w 939"/>
                  <a:gd name="T33" fmla="*/ 175 h 1257"/>
                  <a:gd name="T34" fmla="*/ 325 w 939"/>
                  <a:gd name="T35" fmla="*/ 54 h 1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39" h="1257">
                    <a:moveTo>
                      <a:pt x="325" y="54"/>
                    </a:moveTo>
                    <a:lnTo>
                      <a:pt x="182" y="29"/>
                    </a:lnTo>
                    <a:lnTo>
                      <a:pt x="17" y="657"/>
                    </a:lnTo>
                    <a:lnTo>
                      <a:pt x="0" y="1036"/>
                    </a:lnTo>
                    <a:lnTo>
                      <a:pt x="285" y="1257"/>
                    </a:lnTo>
                    <a:lnTo>
                      <a:pt x="417" y="1193"/>
                    </a:lnTo>
                    <a:lnTo>
                      <a:pt x="607" y="1075"/>
                    </a:lnTo>
                    <a:lnTo>
                      <a:pt x="603" y="929"/>
                    </a:lnTo>
                    <a:lnTo>
                      <a:pt x="728" y="668"/>
                    </a:lnTo>
                    <a:lnTo>
                      <a:pt x="846" y="597"/>
                    </a:lnTo>
                    <a:lnTo>
                      <a:pt x="939" y="411"/>
                    </a:lnTo>
                    <a:lnTo>
                      <a:pt x="935" y="343"/>
                    </a:lnTo>
                    <a:lnTo>
                      <a:pt x="760" y="243"/>
                    </a:lnTo>
                    <a:lnTo>
                      <a:pt x="771" y="175"/>
                    </a:lnTo>
                    <a:lnTo>
                      <a:pt x="689" y="0"/>
                    </a:lnTo>
                    <a:lnTo>
                      <a:pt x="621" y="8"/>
                    </a:lnTo>
                    <a:lnTo>
                      <a:pt x="400" y="175"/>
                    </a:lnTo>
                    <a:lnTo>
                      <a:pt x="325" y="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5" name="Freeform 124">
                <a:extLst>
                  <a:ext uri="{FF2B5EF4-FFF2-40B4-BE49-F238E27FC236}">
                    <a16:creationId xmlns:a16="http://schemas.microsoft.com/office/drawing/2014/main" id="{D890F79A-86B9-6DAB-5636-D2B4AAF057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0" y="818"/>
                <a:ext cx="228" cy="395"/>
              </a:xfrm>
              <a:custGeom>
                <a:avLst/>
                <a:gdLst>
                  <a:gd name="T0" fmla="*/ 700 w 1140"/>
                  <a:gd name="T1" fmla="*/ 432 h 1975"/>
                  <a:gd name="T2" fmla="*/ 586 w 1140"/>
                  <a:gd name="T3" fmla="*/ 0 h 1975"/>
                  <a:gd name="T4" fmla="*/ 508 w 1140"/>
                  <a:gd name="T5" fmla="*/ 200 h 1975"/>
                  <a:gd name="T6" fmla="*/ 58 w 1140"/>
                  <a:gd name="T7" fmla="*/ 454 h 1975"/>
                  <a:gd name="T8" fmla="*/ 0 w 1140"/>
                  <a:gd name="T9" fmla="*/ 636 h 1975"/>
                  <a:gd name="T10" fmla="*/ 479 w 1140"/>
                  <a:gd name="T11" fmla="*/ 1379 h 1975"/>
                  <a:gd name="T12" fmla="*/ 504 w 1140"/>
                  <a:gd name="T13" fmla="*/ 1446 h 1975"/>
                  <a:gd name="T14" fmla="*/ 386 w 1140"/>
                  <a:gd name="T15" fmla="*/ 1611 h 1975"/>
                  <a:gd name="T16" fmla="*/ 418 w 1140"/>
                  <a:gd name="T17" fmla="*/ 1961 h 1975"/>
                  <a:gd name="T18" fmla="*/ 754 w 1140"/>
                  <a:gd name="T19" fmla="*/ 1921 h 1975"/>
                  <a:gd name="T20" fmla="*/ 947 w 1140"/>
                  <a:gd name="T21" fmla="*/ 1975 h 1975"/>
                  <a:gd name="T22" fmla="*/ 989 w 1140"/>
                  <a:gd name="T23" fmla="*/ 1949 h 1975"/>
                  <a:gd name="T24" fmla="*/ 1026 w 1140"/>
                  <a:gd name="T25" fmla="*/ 1925 h 1975"/>
                  <a:gd name="T26" fmla="*/ 958 w 1140"/>
                  <a:gd name="T27" fmla="*/ 1739 h 1975"/>
                  <a:gd name="T28" fmla="*/ 990 w 1140"/>
                  <a:gd name="T29" fmla="*/ 1393 h 1975"/>
                  <a:gd name="T30" fmla="*/ 1043 w 1140"/>
                  <a:gd name="T31" fmla="*/ 1346 h 1975"/>
                  <a:gd name="T32" fmla="*/ 1140 w 1140"/>
                  <a:gd name="T33" fmla="*/ 1143 h 1975"/>
                  <a:gd name="T34" fmla="*/ 868 w 1140"/>
                  <a:gd name="T35" fmla="*/ 1232 h 1975"/>
                  <a:gd name="T36" fmla="*/ 804 w 1140"/>
                  <a:gd name="T37" fmla="*/ 1193 h 1975"/>
                  <a:gd name="T38" fmla="*/ 786 w 1140"/>
                  <a:gd name="T39" fmla="*/ 889 h 1975"/>
                  <a:gd name="T40" fmla="*/ 633 w 1140"/>
                  <a:gd name="T41" fmla="*/ 725 h 1975"/>
                  <a:gd name="T42" fmla="*/ 700 w 1140"/>
                  <a:gd name="T43" fmla="*/ 432 h 19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40" h="1975">
                    <a:moveTo>
                      <a:pt x="700" y="432"/>
                    </a:moveTo>
                    <a:lnTo>
                      <a:pt x="586" y="0"/>
                    </a:lnTo>
                    <a:lnTo>
                      <a:pt x="508" y="200"/>
                    </a:lnTo>
                    <a:lnTo>
                      <a:pt x="58" y="454"/>
                    </a:lnTo>
                    <a:lnTo>
                      <a:pt x="0" y="636"/>
                    </a:lnTo>
                    <a:lnTo>
                      <a:pt x="479" y="1379"/>
                    </a:lnTo>
                    <a:lnTo>
                      <a:pt x="504" y="1446"/>
                    </a:lnTo>
                    <a:lnTo>
                      <a:pt x="386" y="1611"/>
                    </a:lnTo>
                    <a:lnTo>
                      <a:pt x="418" y="1961"/>
                    </a:lnTo>
                    <a:lnTo>
                      <a:pt x="754" y="1921"/>
                    </a:lnTo>
                    <a:lnTo>
                      <a:pt x="947" y="1975"/>
                    </a:lnTo>
                    <a:lnTo>
                      <a:pt x="989" y="1949"/>
                    </a:lnTo>
                    <a:lnTo>
                      <a:pt x="1026" y="1925"/>
                    </a:lnTo>
                    <a:lnTo>
                      <a:pt x="958" y="1739"/>
                    </a:lnTo>
                    <a:lnTo>
                      <a:pt x="990" y="1393"/>
                    </a:lnTo>
                    <a:lnTo>
                      <a:pt x="1043" y="1346"/>
                    </a:lnTo>
                    <a:lnTo>
                      <a:pt x="1140" y="1143"/>
                    </a:lnTo>
                    <a:lnTo>
                      <a:pt x="868" y="1232"/>
                    </a:lnTo>
                    <a:lnTo>
                      <a:pt x="804" y="1193"/>
                    </a:lnTo>
                    <a:lnTo>
                      <a:pt x="786" y="889"/>
                    </a:lnTo>
                    <a:lnTo>
                      <a:pt x="633" y="725"/>
                    </a:lnTo>
                    <a:lnTo>
                      <a:pt x="700" y="4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6" name="Freeform 125">
                <a:extLst>
                  <a:ext uri="{FF2B5EF4-FFF2-40B4-BE49-F238E27FC236}">
                    <a16:creationId xmlns:a16="http://schemas.microsoft.com/office/drawing/2014/main" id="{51EF0DE2-4620-4E81-EEA8-1337EFEA8E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3" y="733"/>
                <a:ext cx="209" cy="208"/>
              </a:xfrm>
              <a:custGeom>
                <a:avLst/>
                <a:gdLst>
                  <a:gd name="T0" fmla="*/ 1035 w 1046"/>
                  <a:gd name="T1" fmla="*/ 285 h 1042"/>
                  <a:gd name="T2" fmla="*/ 925 w 1046"/>
                  <a:gd name="T3" fmla="*/ 0 h 1042"/>
                  <a:gd name="T4" fmla="*/ 628 w 1046"/>
                  <a:gd name="T5" fmla="*/ 185 h 1042"/>
                  <a:gd name="T6" fmla="*/ 425 w 1046"/>
                  <a:gd name="T7" fmla="*/ 246 h 1042"/>
                  <a:gd name="T8" fmla="*/ 364 w 1046"/>
                  <a:gd name="T9" fmla="*/ 210 h 1042"/>
                  <a:gd name="T10" fmla="*/ 239 w 1046"/>
                  <a:gd name="T11" fmla="*/ 257 h 1042"/>
                  <a:gd name="T12" fmla="*/ 164 w 1046"/>
                  <a:gd name="T13" fmla="*/ 703 h 1042"/>
                  <a:gd name="T14" fmla="*/ 0 w 1046"/>
                  <a:gd name="T15" fmla="*/ 860 h 1042"/>
                  <a:gd name="T16" fmla="*/ 182 w 1046"/>
                  <a:gd name="T17" fmla="*/ 967 h 1042"/>
                  <a:gd name="T18" fmla="*/ 435 w 1046"/>
                  <a:gd name="T19" fmla="*/ 889 h 1042"/>
                  <a:gd name="T20" fmla="*/ 607 w 1046"/>
                  <a:gd name="T21" fmla="*/ 992 h 1042"/>
                  <a:gd name="T22" fmla="*/ 775 w 1046"/>
                  <a:gd name="T23" fmla="*/ 1042 h 1042"/>
                  <a:gd name="T24" fmla="*/ 885 w 1046"/>
                  <a:gd name="T25" fmla="*/ 939 h 1042"/>
                  <a:gd name="T26" fmla="*/ 1046 w 1046"/>
                  <a:gd name="T27" fmla="*/ 596 h 1042"/>
                  <a:gd name="T28" fmla="*/ 1035 w 1046"/>
                  <a:gd name="T29" fmla="*/ 285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46" h="1042">
                    <a:moveTo>
                      <a:pt x="1035" y="285"/>
                    </a:moveTo>
                    <a:lnTo>
                      <a:pt x="925" y="0"/>
                    </a:lnTo>
                    <a:lnTo>
                      <a:pt x="628" y="185"/>
                    </a:lnTo>
                    <a:lnTo>
                      <a:pt x="425" y="246"/>
                    </a:lnTo>
                    <a:lnTo>
                      <a:pt x="364" y="210"/>
                    </a:lnTo>
                    <a:lnTo>
                      <a:pt x="239" y="257"/>
                    </a:lnTo>
                    <a:lnTo>
                      <a:pt x="164" y="703"/>
                    </a:lnTo>
                    <a:lnTo>
                      <a:pt x="0" y="860"/>
                    </a:lnTo>
                    <a:lnTo>
                      <a:pt x="182" y="967"/>
                    </a:lnTo>
                    <a:lnTo>
                      <a:pt x="435" y="889"/>
                    </a:lnTo>
                    <a:lnTo>
                      <a:pt x="607" y="992"/>
                    </a:lnTo>
                    <a:lnTo>
                      <a:pt x="775" y="1042"/>
                    </a:lnTo>
                    <a:lnTo>
                      <a:pt x="885" y="939"/>
                    </a:lnTo>
                    <a:lnTo>
                      <a:pt x="1046" y="596"/>
                    </a:lnTo>
                    <a:lnTo>
                      <a:pt x="1035" y="2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7" name="Freeform 126">
                <a:extLst>
                  <a:ext uri="{FF2B5EF4-FFF2-40B4-BE49-F238E27FC236}">
                    <a16:creationId xmlns:a16="http://schemas.microsoft.com/office/drawing/2014/main" id="{5840EE14-08B0-6A33-FAF7-11AA955656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7" y="852"/>
                <a:ext cx="105" cy="136"/>
              </a:xfrm>
              <a:custGeom>
                <a:avLst/>
                <a:gdLst>
                  <a:gd name="T0" fmla="*/ 278 w 525"/>
                  <a:gd name="T1" fmla="*/ 0 h 682"/>
                  <a:gd name="T2" fmla="*/ 117 w 525"/>
                  <a:gd name="T3" fmla="*/ 343 h 682"/>
                  <a:gd name="T4" fmla="*/ 7 w 525"/>
                  <a:gd name="T5" fmla="*/ 446 h 682"/>
                  <a:gd name="T6" fmla="*/ 0 w 525"/>
                  <a:gd name="T7" fmla="*/ 586 h 682"/>
                  <a:gd name="T8" fmla="*/ 103 w 525"/>
                  <a:gd name="T9" fmla="*/ 682 h 682"/>
                  <a:gd name="T10" fmla="*/ 285 w 525"/>
                  <a:gd name="T11" fmla="*/ 578 h 682"/>
                  <a:gd name="T12" fmla="*/ 350 w 525"/>
                  <a:gd name="T13" fmla="*/ 603 h 682"/>
                  <a:gd name="T14" fmla="*/ 467 w 525"/>
                  <a:gd name="T15" fmla="*/ 468 h 682"/>
                  <a:gd name="T16" fmla="*/ 525 w 525"/>
                  <a:gd name="T17" fmla="*/ 286 h 682"/>
                  <a:gd name="T18" fmla="*/ 278 w 525"/>
                  <a:gd name="T19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5" h="682">
                    <a:moveTo>
                      <a:pt x="278" y="0"/>
                    </a:moveTo>
                    <a:lnTo>
                      <a:pt x="117" y="343"/>
                    </a:lnTo>
                    <a:lnTo>
                      <a:pt x="7" y="446"/>
                    </a:lnTo>
                    <a:lnTo>
                      <a:pt x="0" y="586"/>
                    </a:lnTo>
                    <a:lnTo>
                      <a:pt x="103" y="682"/>
                    </a:lnTo>
                    <a:lnTo>
                      <a:pt x="285" y="578"/>
                    </a:lnTo>
                    <a:lnTo>
                      <a:pt x="350" y="603"/>
                    </a:lnTo>
                    <a:lnTo>
                      <a:pt x="467" y="468"/>
                    </a:lnTo>
                    <a:lnTo>
                      <a:pt x="525" y="286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8" name="Freeform 127">
                <a:extLst>
                  <a:ext uri="{FF2B5EF4-FFF2-40B4-BE49-F238E27FC236}">
                    <a16:creationId xmlns:a16="http://schemas.microsoft.com/office/drawing/2014/main" id="{E69F0ACC-6DC2-A289-D640-132A326262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8" y="946"/>
                <a:ext cx="148" cy="193"/>
              </a:xfrm>
              <a:custGeom>
                <a:avLst/>
                <a:gdLst>
                  <a:gd name="T0" fmla="*/ 143 w 739"/>
                  <a:gd name="T1" fmla="*/ 135 h 967"/>
                  <a:gd name="T2" fmla="*/ 203 w 739"/>
                  <a:gd name="T3" fmla="*/ 428 h 967"/>
                  <a:gd name="T4" fmla="*/ 0 w 739"/>
                  <a:gd name="T5" fmla="*/ 810 h 967"/>
                  <a:gd name="T6" fmla="*/ 360 w 739"/>
                  <a:gd name="T7" fmla="*/ 871 h 967"/>
                  <a:gd name="T8" fmla="*/ 460 w 739"/>
                  <a:gd name="T9" fmla="*/ 967 h 967"/>
                  <a:gd name="T10" fmla="*/ 596 w 739"/>
                  <a:gd name="T11" fmla="*/ 914 h 967"/>
                  <a:gd name="T12" fmla="*/ 739 w 739"/>
                  <a:gd name="T13" fmla="*/ 743 h 967"/>
                  <a:gd name="T14" fmla="*/ 260 w 739"/>
                  <a:gd name="T15" fmla="*/ 0 h 967"/>
                  <a:gd name="T16" fmla="*/ 143 w 739"/>
                  <a:gd name="T17" fmla="*/ 135 h 9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39" h="967">
                    <a:moveTo>
                      <a:pt x="143" y="135"/>
                    </a:moveTo>
                    <a:lnTo>
                      <a:pt x="203" y="428"/>
                    </a:lnTo>
                    <a:lnTo>
                      <a:pt x="0" y="810"/>
                    </a:lnTo>
                    <a:lnTo>
                      <a:pt x="360" y="871"/>
                    </a:lnTo>
                    <a:lnTo>
                      <a:pt x="460" y="967"/>
                    </a:lnTo>
                    <a:lnTo>
                      <a:pt x="596" y="914"/>
                    </a:lnTo>
                    <a:lnTo>
                      <a:pt x="739" y="743"/>
                    </a:lnTo>
                    <a:lnTo>
                      <a:pt x="260" y="0"/>
                    </a:lnTo>
                    <a:lnTo>
                      <a:pt x="143" y="1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39" name="Freeform 128">
                <a:extLst>
                  <a:ext uri="{FF2B5EF4-FFF2-40B4-BE49-F238E27FC236}">
                    <a16:creationId xmlns:a16="http://schemas.microsoft.com/office/drawing/2014/main" id="{6EE5C1F7-42C2-942A-6F55-BBEDACCEA6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1" y="931"/>
                <a:ext cx="168" cy="235"/>
              </a:xfrm>
              <a:custGeom>
                <a:avLst/>
                <a:gdLst>
                  <a:gd name="T0" fmla="*/ 839 w 839"/>
                  <a:gd name="T1" fmla="*/ 500 h 1172"/>
                  <a:gd name="T2" fmla="*/ 779 w 839"/>
                  <a:gd name="T3" fmla="*/ 207 h 1172"/>
                  <a:gd name="T4" fmla="*/ 714 w 839"/>
                  <a:gd name="T5" fmla="*/ 182 h 1172"/>
                  <a:gd name="T6" fmla="*/ 532 w 839"/>
                  <a:gd name="T7" fmla="*/ 286 h 1172"/>
                  <a:gd name="T8" fmla="*/ 429 w 839"/>
                  <a:gd name="T9" fmla="*/ 190 h 1172"/>
                  <a:gd name="T10" fmla="*/ 436 w 839"/>
                  <a:gd name="T11" fmla="*/ 50 h 1172"/>
                  <a:gd name="T12" fmla="*/ 268 w 839"/>
                  <a:gd name="T13" fmla="*/ 0 h 1172"/>
                  <a:gd name="T14" fmla="*/ 121 w 839"/>
                  <a:gd name="T15" fmla="*/ 361 h 1172"/>
                  <a:gd name="T16" fmla="*/ 214 w 839"/>
                  <a:gd name="T17" fmla="*/ 554 h 1172"/>
                  <a:gd name="T18" fmla="*/ 0 w 839"/>
                  <a:gd name="T19" fmla="*/ 929 h 1172"/>
                  <a:gd name="T20" fmla="*/ 25 w 839"/>
                  <a:gd name="T21" fmla="*/ 935 h 1172"/>
                  <a:gd name="T22" fmla="*/ 200 w 839"/>
                  <a:gd name="T23" fmla="*/ 975 h 1172"/>
                  <a:gd name="T24" fmla="*/ 489 w 839"/>
                  <a:gd name="T25" fmla="*/ 1172 h 1172"/>
                  <a:gd name="T26" fmla="*/ 636 w 839"/>
                  <a:gd name="T27" fmla="*/ 882 h 1172"/>
                  <a:gd name="T28" fmla="*/ 839 w 839"/>
                  <a:gd name="T29" fmla="*/ 500 h 1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9" h="1172">
                    <a:moveTo>
                      <a:pt x="839" y="500"/>
                    </a:moveTo>
                    <a:lnTo>
                      <a:pt x="779" y="207"/>
                    </a:lnTo>
                    <a:lnTo>
                      <a:pt x="714" y="182"/>
                    </a:lnTo>
                    <a:lnTo>
                      <a:pt x="532" y="286"/>
                    </a:lnTo>
                    <a:lnTo>
                      <a:pt x="429" y="190"/>
                    </a:lnTo>
                    <a:lnTo>
                      <a:pt x="436" y="50"/>
                    </a:lnTo>
                    <a:lnTo>
                      <a:pt x="268" y="0"/>
                    </a:lnTo>
                    <a:lnTo>
                      <a:pt x="121" y="361"/>
                    </a:lnTo>
                    <a:lnTo>
                      <a:pt x="214" y="554"/>
                    </a:lnTo>
                    <a:lnTo>
                      <a:pt x="0" y="929"/>
                    </a:lnTo>
                    <a:lnTo>
                      <a:pt x="25" y="935"/>
                    </a:lnTo>
                    <a:lnTo>
                      <a:pt x="200" y="975"/>
                    </a:lnTo>
                    <a:lnTo>
                      <a:pt x="489" y="1172"/>
                    </a:lnTo>
                    <a:lnTo>
                      <a:pt x="636" y="882"/>
                    </a:lnTo>
                    <a:lnTo>
                      <a:pt x="839" y="5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0" name="Freeform 129">
                <a:extLst>
                  <a:ext uri="{FF2B5EF4-FFF2-40B4-BE49-F238E27FC236}">
                    <a16:creationId xmlns:a16="http://schemas.microsoft.com/office/drawing/2014/main" id="{D7589502-A6E4-21E1-191A-0AA5211EE2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5" y="1094"/>
                <a:ext cx="206" cy="188"/>
              </a:xfrm>
              <a:custGeom>
                <a:avLst/>
                <a:gdLst>
                  <a:gd name="T0" fmla="*/ 725 w 1029"/>
                  <a:gd name="T1" fmla="*/ 224 h 939"/>
                  <a:gd name="T2" fmla="*/ 625 w 1029"/>
                  <a:gd name="T3" fmla="*/ 128 h 939"/>
                  <a:gd name="T4" fmla="*/ 265 w 1029"/>
                  <a:gd name="T5" fmla="*/ 67 h 939"/>
                  <a:gd name="T6" fmla="*/ 118 w 1029"/>
                  <a:gd name="T7" fmla="*/ 357 h 939"/>
                  <a:gd name="T8" fmla="*/ 0 w 1029"/>
                  <a:gd name="T9" fmla="*/ 614 h 939"/>
                  <a:gd name="T10" fmla="*/ 61 w 1029"/>
                  <a:gd name="T11" fmla="*/ 817 h 939"/>
                  <a:gd name="T12" fmla="*/ 275 w 1029"/>
                  <a:gd name="T13" fmla="*/ 821 h 939"/>
                  <a:gd name="T14" fmla="*/ 354 w 1029"/>
                  <a:gd name="T15" fmla="*/ 910 h 939"/>
                  <a:gd name="T16" fmla="*/ 568 w 1029"/>
                  <a:gd name="T17" fmla="*/ 910 h 939"/>
                  <a:gd name="T18" fmla="*/ 786 w 1029"/>
                  <a:gd name="T19" fmla="*/ 939 h 939"/>
                  <a:gd name="T20" fmla="*/ 840 w 1029"/>
                  <a:gd name="T21" fmla="*/ 889 h 939"/>
                  <a:gd name="T22" fmla="*/ 836 w 1029"/>
                  <a:gd name="T23" fmla="*/ 667 h 939"/>
                  <a:gd name="T24" fmla="*/ 943 w 1029"/>
                  <a:gd name="T25" fmla="*/ 582 h 939"/>
                  <a:gd name="T26" fmla="*/ 911 w 1029"/>
                  <a:gd name="T27" fmla="*/ 232 h 939"/>
                  <a:gd name="T28" fmla="*/ 1029 w 1029"/>
                  <a:gd name="T29" fmla="*/ 67 h 939"/>
                  <a:gd name="T30" fmla="*/ 1004 w 1029"/>
                  <a:gd name="T31" fmla="*/ 0 h 939"/>
                  <a:gd name="T32" fmla="*/ 861 w 1029"/>
                  <a:gd name="T33" fmla="*/ 171 h 939"/>
                  <a:gd name="T34" fmla="*/ 725 w 1029"/>
                  <a:gd name="T35" fmla="*/ 224 h 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29" h="939">
                    <a:moveTo>
                      <a:pt x="725" y="224"/>
                    </a:moveTo>
                    <a:lnTo>
                      <a:pt x="625" y="128"/>
                    </a:lnTo>
                    <a:lnTo>
                      <a:pt x="265" y="67"/>
                    </a:lnTo>
                    <a:lnTo>
                      <a:pt x="118" y="357"/>
                    </a:lnTo>
                    <a:lnTo>
                      <a:pt x="0" y="614"/>
                    </a:lnTo>
                    <a:lnTo>
                      <a:pt x="61" y="817"/>
                    </a:lnTo>
                    <a:lnTo>
                      <a:pt x="275" y="821"/>
                    </a:lnTo>
                    <a:lnTo>
                      <a:pt x="354" y="910"/>
                    </a:lnTo>
                    <a:lnTo>
                      <a:pt x="568" y="910"/>
                    </a:lnTo>
                    <a:lnTo>
                      <a:pt x="786" y="939"/>
                    </a:lnTo>
                    <a:lnTo>
                      <a:pt x="840" y="889"/>
                    </a:lnTo>
                    <a:lnTo>
                      <a:pt x="836" y="667"/>
                    </a:lnTo>
                    <a:lnTo>
                      <a:pt x="943" y="582"/>
                    </a:lnTo>
                    <a:lnTo>
                      <a:pt x="911" y="232"/>
                    </a:lnTo>
                    <a:lnTo>
                      <a:pt x="1029" y="67"/>
                    </a:lnTo>
                    <a:lnTo>
                      <a:pt x="1004" y="0"/>
                    </a:lnTo>
                    <a:lnTo>
                      <a:pt x="861" y="171"/>
                    </a:lnTo>
                    <a:lnTo>
                      <a:pt x="725" y="2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1" name="Freeform 130">
                <a:extLst>
                  <a:ext uri="{FF2B5EF4-FFF2-40B4-BE49-F238E27FC236}">
                    <a16:creationId xmlns:a16="http://schemas.microsoft.com/office/drawing/2014/main" id="{55BCDEC9-C6A5-5173-AD5E-EEE3096BAE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8" y="727"/>
                <a:ext cx="158" cy="178"/>
              </a:xfrm>
              <a:custGeom>
                <a:avLst/>
                <a:gdLst>
                  <a:gd name="T0" fmla="*/ 664 w 789"/>
                  <a:gd name="T1" fmla="*/ 286 h 889"/>
                  <a:gd name="T2" fmla="*/ 789 w 789"/>
                  <a:gd name="T3" fmla="*/ 239 h 889"/>
                  <a:gd name="T4" fmla="*/ 717 w 789"/>
                  <a:gd name="T5" fmla="*/ 114 h 889"/>
                  <a:gd name="T6" fmla="*/ 410 w 789"/>
                  <a:gd name="T7" fmla="*/ 0 h 889"/>
                  <a:gd name="T8" fmla="*/ 464 w 789"/>
                  <a:gd name="T9" fmla="*/ 279 h 889"/>
                  <a:gd name="T10" fmla="*/ 382 w 789"/>
                  <a:gd name="T11" fmla="*/ 464 h 889"/>
                  <a:gd name="T12" fmla="*/ 114 w 789"/>
                  <a:gd name="T13" fmla="*/ 389 h 889"/>
                  <a:gd name="T14" fmla="*/ 3 w 789"/>
                  <a:gd name="T15" fmla="*/ 650 h 889"/>
                  <a:gd name="T16" fmla="*/ 0 w 789"/>
                  <a:gd name="T17" fmla="*/ 768 h 889"/>
                  <a:gd name="T18" fmla="*/ 135 w 789"/>
                  <a:gd name="T19" fmla="*/ 804 h 889"/>
                  <a:gd name="T20" fmla="*/ 281 w 789"/>
                  <a:gd name="T21" fmla="*/ 848 h 889"/>
                  <a:gd name="T22" fmla="*/ 425 w 789"/>
                  <a:gd name="T23" fmla="*/ 889 h 889"/>
                  <a:gd name="T24" fmla="*/ 589 w 789"/>
                  <a:gd name="T25" fmla="*/ 732 h 889"/>
                  <a:gd name="T26" fmla="*/ 664 w 789"/>
                  <a:gd name="T27" fmla="*/ 286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89" h="889">
                    <a:moveTo>
                      <a:pt x="664" y="286"/>
                    </a:moveTo>
                    <a:lnTo>
                      <a:pt x="789" y="239"/>
                    </a:lnTo>
                    <a:lnTo>
                      <a:pt x="717" y="114"/>
                    </a:lnTo>
                    <a:lnTo>
                      <a:pt x="410" y="0"/>
                    </a:lnTo>
                    <a:lnTo>
                      <a:pt x="464" y="279"/>
                    </a:lnTo>
                    <a:lnTo>
                      <a:pt x="382" y="464"/>
                    </a:lnTo>
                    <a:lnTo>
                      <a:pt x="114" y="389"/>
                    </a:lnTo>
                    <a:lnTo>
                      <a:pt x="3" y="650"/>
                    </a:lnTo>
                    <a:lnTo>
                      <a:pt x="0" y="768"/>
                    </a:lnTo>
                    <a:lnTo>
                      <a:pt x="135" y="804"/>
                    </a:lnTo>
                    <a:lnTo>
                      <a:pt x="281" y="848"/>
                    </a:lnTo>
                    <a:lnTo>
                      <a:pt x="425" y="889"/>
                    </a:lnTo>
                    <a:lnTo>
                      <a:pt x="589" y="732"/>
                    </a:lnTo>
                    <a:lnTo>
                      <a:pt x="664" y="2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2" name="Freeform 131">
                <a:extLst>
                  <a:ext uri="{FF2B5EF4-FFF2-40B4-BE49-F238E27FC236}">
                    <a16:creationId xmlns:a16="http://schemas.microsoft.com/office/drawing/2014/main" id="{7BCA2F4C-2BBC-E46F-6F95-1A8E30D51F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888"/>
                <a:ext cx="29" cy="9"/>
              </a:xfrm>
              <a:custGeom>
                <a:avLst/>
                <a:gdLst>
                  <a:gd name="T0" fmla="*/ 0 w 148"/>
                  <a:gd name="T1" fmla="*/ 2 h 44"/>
                  <a:gd name="T2" fmla="*/ 148 w 148"/>
                  <a:gd name="T3" fmla="*/ 44 h 44"/>
                  <a:gd name="T4" fmla="*/ 2 w 148"/>
                  <a:gd name="T5" fmla="*/ 0 h 44"/>
                  <a:gd name="T6" fmla="*/ 0 w 148"/>
                  <a:gd name="T7" fmla="*/ 2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" h="44">
                    <a:moveTo>
                      <a:pt x="0" y="2"/>
                    </a:moveTo>
                    <a:lnTo>
                      <a:pt x="148" y="44"/>
                    </a:lnTo>
                    <a:lnTo>
                      <a:pt x="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3" name="Freeform 132">
                <a:extLst>
                  <a:ext uri="{FF2B5EF4-FFF2-40B4-BE49-F238E27FC236}">
                    <a16:creationId xmlns:a16="http://schemas.microsoft.com/office/drawing/2014/main" id="{83D602A4-158A-418E-05CB-0D5E66862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1" y="888"/>
                <a:ext cx="128" cy="102"/>
              </a:xfrm>
              <a:custGeom>
                <a:avLst/>
                <a:gdLst>
                  <a:gd name="T0" fmla="*/ 317 w 643"/>
                  <a:gd name="T1" fmla="*/ 42 h 508"/>
                  <a:gd name="T2" fmla="*/ 169 w 643"/>
                  <a:gd name="T3" fmla="*/ 0 h 508"/>
                  <a:gd name="T4" fmla="*/ 57 w 643"/>
                  <a:gd name="T5" fmla="*/ 90 h 508"/>
                  <a:gd name="T6" fmla="*/ 0 w 643"/>
                  <a:gd name="T7" fmla="*/ 280 h 508"/>
                  <a:gd name="T8" fmla="*/ 18 w 643"/>
                  <a:gd name="T9" fmla="*/ 494 h 508"/>
                  <a:gd name="T10" fmla="*/ 132 w 643"/>
                  <a:gd name="T11" fmla="*/ 447 h 508"/>
                  <a:gd name="T12" fmla="*/ 407 w 643"/>
                  <a:gd name="T13" fmla="*/ 508 h 508"/>
                  <a:gd name="T14" fmla="*/ 464 w 643"/>
                  <a:gd name="T15" fmla="*/ 380 h 508"/>
                  <a:gd name="T16" fmla="*/ 643 w 643"/>
                  <a:gd name="T17" fmla="*/ 190 h 508"/>
                  <a:gd name="T18" fmla="*/ 461 w 643"/>
                  <a:gd name="T19" fmla="*/ 83 h 508"/>
                  <a:gd name="T20" fmla="*/ 317 w 643"/>
                  <a:gd name="T21" fmla="*/ 42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43" h="508">
                    <a:moveTo>
                      <a:pt x="317" y="42"/>
                    </a:moveTo>
                    <a:lnTo>
                      <a:pt x="169" y="0"/>
                    </a:lnTo>
                    <a:lnTo>
                      <a:pt x="57" y="90"/>
                    </a:lnTo>
                    <a:lnTo>
                      <a:pt x="0" y="280"/>
                    </a:lnTo>
                    <a:lnTo>
                      <a:pt x="18" y="494"/>
                    </a:lnTo>
                    <a:lnTo>
                      <a:pt x="132" y="447"/>
                    </a:lnTo>
                    <a:lnTo>
                      <a:pt x="407" y="508"/>
                    </a:lnTo>
                    <a:lnTo>
                      <a:pt x="464" y="380"/>
                    </a:lnTo>
                    <a:lnTo>
                      <a:pt x="643" y="190"/>
                    </a:lnTo>
                    <a:lnTo>
                      <a:pt x="461" y="83"/>
                    </a:lnTo>
                    <a:lnTo>
                      <a:pt x="317" y="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4" name="Freeform 133">
                <a:extLst>
                  <a:ext uri="{FF2B5EF4-FFF2-40B4-BE49-F238E27FC236}">
                    <a16:creationId xmlns:a16="http://schemas.microsoft.com/office/drawing/2014/main" id="{79B7D91F-D686-F901-4A95-C195C35FD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8" y="881"/>
                <a:ext cx="27" cy="7"/>
              </a:xfrm>
              <a:custGeom>
                <a:avLst/>
                <a:gdLst>
                  <a:gd name="T0" fmla="*/ 133 w 135"/>
                  <a:gd name="T1" fmla="*/ 38 h 38"/>
                  <a:gd name="T2" fmla="*/ 135 w 135"/>
                  <a:gd name="T3" fmla="*/ 36 h 38"/>
                  <a:gd name="T4" fmla="*/ 0 w 135"/>
                  <a:gd name="T5" fmla="*/ 0 h 38"/>
                  <a:gd name="T6" fmla="*/ 133 w 135"/>
                  <a:gd name="T7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5" h="38">
                    <a:moveTo>
                      <a:pt x="133" y="38"/>
                    </a:moveTo>
                    <a:lnTo>
                      <a:pt x="135" y="36"/>
                    </a:lnTo>
                    <a:lnTo>
                      <a:pt x="0" y="0"/>
                    </a:lnTo>
                    <a:lnTo>
                      <a:pt x="133" y="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5" name="Freeform 134">
                <a:extLst>
                  <a:ext uri="{FF2B5EF4-FFF2-40B4-BE49-F238E27FC236}">
                    <a16:creationId xmlns:a16="http://schemas.microsoft.com/office/drawing/2014/main" id="{6739C3F3-AF28-B9C1-6FAB-967F8D5DE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4" y="911"/>
                <a:ext cx="120" cy="92"/>
              </a:xfrm>
              <a:custGeom>
                <a:avLst/>
                <a:gdLst>
                  <a:gd name="T0" fmla="*/ 432 w 604"/>
                  <a:gd name="T1" fmla="*/ 0 h 464"/>
                  <a:gd name="T2" fmla="*/ 179 w 604"/>
                  <a:gd name="T3" fmla="*/ 78 h 464"/>
                  <a:gd name="T4" fmla="*/ 0 w 604"/>
                  <a:gd name="T5" fmla="*/ 268 h 464"/>
                  <a:gd name="T6" fmla="*/ 118 w 604"/>
                  <a:gd name="T7" fmla="*/ 432 h 464"/>
                  <a:gd name="T8" fmla="*/ 457 w 604"/>
                  <a:gd name="T9" fmla="*/ 464 h 464"/>
                  <a:gd name="T10" fmla="*/ 604 w 604"/>
                  <a:gd name="T11" fmla="*/ 103 h 464"/>
                  <a:gd name="T12" fmla="*/ 432 w 604"/>
                  <a:gd name="T13" fmla="*/ 0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4" h="464">
                    <a:moveTo>
                      <a:pt x="432" y="0"/>
                    </a:moveTo>
                    <a:lnTo>
                      <a:pt x="179" y="78"/>
                    </a:lnTo>
                    <a:lnTo>
                      <a:pt x="0" y="268"/>
                    </a:lnTo>
                    <a:lnTo>
                      <a:pt x="118" y="432"/>
                    </a:lnTo>
                    <a:lnTo>
                      <a:pt x="457" y="464"/>
                    </a:lnTo>
                    <a:lnTo>
                      <a:pt x="604" y="103"/>
                    </a:lnTo>
                    <a:lnTo>
                      <a:pt x="4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6" name="Freeform 135">
                <a:extLst>
                  <a:ext uri="{FF2B5EF4-FFF2-40B4-BE49-F238E27FC236}">
                    <a16:creationId xmlns:a16="http://schemas.microsoft.com/office/drawing/2014/main" id="{D9064638-638D-95AC-4177-27ABC92D30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9" y="843"/>
                <a:ext cx="86" cy="144"/>
              </a:xfrm>
              <a:custGeom>
                <a:avLst/>
                <a:gdLst>
                  <a:gd name="T0" fmla="*/ 172 w 430"/>
                  <a:gd name="T1" fmla="*/ 0 h 718"/>
                  <a:gd name="T2" fmla="*/ 129 w 430"/>
                  <a:gd name="T3" fmla="*/ 61 h 718"/>
                  <a:gd name="T4" fmla="*/ 0 w 430"/>
                  <a:gd name="T5" fmla="*/ 489 h 718"/>
                  <a:gd name="T6" fmla="*/ 64 w 430"/>
                  <a:gd name="T7" fmla="*/ 625 h 718"/>
                  <a:gd name="T8" fmla="*/ 279 w 430"/>
                  <a:gd name="T9" fmla="*/ 718 h 718"/>
                  <a:gd name="T10" fmla="*/ 261 w 430"/>
                  <a:gd name="T11" fmla="*/ 504 h 718"/>
                  <a:gd name="T12" fmla="*/ 318 w 430"/>
                  <a:gd name="T13" fmla="*/ 314 h 718"/>
                  <a:gd name="T14" fmla="*/ 430 w 430"/>
                  <a:gd name="T15" fmla="*/ 224 h 718"/>
                  <a:gd name="T16" fmla="*/ 297 w 430"/>
                  <a:gd name="T17" fmla="*/ 186 h 718"/>
                  <a:gd name="T18" fmla="*/ 300 w 430"/>
                  <a:gd name="T19" fmla="*/ 68 h 718"/>
                  <a:gd name="T20" fmla="*/ 172 w 430"/>
                  <a:gd name="T21" fmla="*/ 0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30" h="718">
                    <a:moveTo>
                      <a:pt x="172" y="0"/>
                    </a:moveTo>
                    <a:lnTo>
                      <a:pt x="129" y="61"/>
                    </a:lnTo>
                    <a:lnTo>
                      <a:pt x="0" y="489"/>
                    </a:lnTo>
                    <a:lnTo>
                      <a:pt x="64" y="625"/>
                    </a:lnTo>
                    <a:lnTo>
                      <a:pt x="279" y="718"/>
                    </a:lnTo>
                    <a:lnTo>
                      <a:pt x="261" y="504"/>
                    </a:lnTo>
                    <a:lnTo>
                      <a:pt x="318" y="314"/>
                    </a:lnTo>
                    <a:lnTo>
                      <a:pt x="430" y="224"/>
                    </a:lnTo>
                    <a:lnTo>
                      <a:pt x="297" y="186"/>
                    </a:lnTo>
                    <a:lnTo>
                      <a:pt x="300" y="68"/>
                    </a:ln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7" name="Freeform 136">
                <a:extLst>
                  <a:ext uri="{FF2B5EF4-FFF2-40B4-BE49-F238E27FC236}">
                    <a16:creationId xmlns:a16="http://schemas.microsoft.com/office/drawing/2014/main" id="{D0D337AA-643E-56A7-55C3-0BCCBCE39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6" y="964"/>
                <a:ext cx="208" cy="153"/>
              </a:xfrm>
              <a:custGeom>
                <a:avLst/>
                <a:gdLst>
                  <a:gd name="T0" fmla="*/ 53 w 1039"/>
                  <a:gd name="T1" fmla="*/ 178 h 764"/>
                  <a:gd name="T2" fmla="*/ 0 w 1039"/>
                  <a:gd name="T3" fmla="*/ 375 h 764"/>
                  <a:gd name="T4" fmla="*/ 211 w 1039"/>
                  <a:gd name="T5" fmla="*/ 421 h 764"/>
                  <a:gd name="T6" fmla="*/ 261 w 1039"/>
                  <a:gd name="T7" fmla="*/ 282 h 764"/>
                  <a:gd name="T8" fmla="*/ 403 w 1039"/>
                  <a:gd name="T9" fmla="*/ 317 h 764"/>
                  <a:gd name="T10" fmla="*/ 561 w 1039"/>
                  <a:gd name="T11" fmla="*/ 467 h 764"/>
                  <a:gd name="T12" fmla="*/ 518 w 1039"/>
                  <a:gd name="T13" fmla="*/ 610 h 764"/>
                  <a:gd name="T14" fmla="*/ 771 w 1039"/>
                  <a:gd name="T15" fmla="*/ 753 h 764"/>
                  <a:gd name="T16" fmla="*/ 799 w 1039"/>
                  <a:gd name="T17" fmla="*/ 759 h 764"/>
                  <a:gd name="T18" fmla="*/ 825 w 1039"/>
                  <a:gd name="T19" fmla="*/ 764 h 764"/>
                  <a:gd name="T20" fmla="*/ 1039 w 1039"/>
                  <a:gd name="T21" fmla="*/ 389 h 764"/>
                  <a:gd name="T22" fmla="*/ 946 w 1039"/>
                  <a:gd name="T23" fmla="*/ 196 h 764"/>
                  <a:gd name="T24" fmla="*/ 607 w 1039"/>
                  <a:gd name="T25" fmla="*/ 164 h 764"/>
                  <a:gd name="T26" fmla="*/ 489 w 1039"/>
                  <a:gd name="T27" fmla="*/ 0 h 764"/>
                  <a:gd name="T28" fmla="*/ 432 w 1039"/>
                  <a:gd name="T29" fmla="*/ 128 h 764"/>
                  <a:gd name="T30" fmla="*/ 157 w 1039"/>
                  <a:gd name="T31" fmla="*/ 67 h 764"/>
                  <a:gd name="T32" fmla="*/ 118 w 1039"/>
                  <a:gd name="T33" fmla="*/ 192 h 764"/>
                  <a:gd name="T34" fmla="*/ 53 w 1039"/>
                  <a:gd name="T35" fmla="*/ 178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39" h="764">
                    <a:moveTo>
                      <a:pt x="53" y="178"/>
                    </a:moveTo>
                    <a:lnTo>
                      <a:pt x="0" y="375"/>
                    </a:lnTo>
                    <a:lnTo>
                      <a:pt x="211" y="421"/>
                    </a:lnTo>
                    <a:lnTo>
                      <a:pt x="261" y="282"/>
                    </a:lnTo>
                    <a:lnTo>
                      <a:pt x="403" y="317"/>
                    </a:lnTo>
                    <a:lnTo>
                      <a:pt x="561" y="467"/>
                    </a:lnTo>
                    <a:lnTo>
                      <a:pt x="518" y="610"/>
                    </a:lnTo>
                    <a:lnTo>
                      <a:pt x="771" y="753"/>
                    </a:lnTo>
                    <a:lnTo>
                      <a:pt x="799" y="759"/>
                    </a:lnTo>
                    <a:lnTo>
                      <a:pt x="825" y="764"/>
                    </a:lnTo>
                    <a:lnTo>
                      <a:pt x="1039" y="389"/>
                    </a:lnTo>
                    <a:lnTo>
                      <a:pt x="946" y="196"/>
                    </a:lnTo>
                    <a:lnTo>
                      <a:pt x="607" y="164"/>
                    </a:lnTo>
                    <a:lnTo>
                      <a:pt x="489" y="0"/>
                    </a:lnTo>
                    <a:lnTo>
                      <a:pt x="432" y="128"/>
                    </a:lnTo>
                    <a:lnTo>
                      <a:pt x="157" y="67"/>
                    </a:lnTo>
                    <a:lnTo>
                      <a:pt x="118" y="192"/>
                    </a:lnTo>
                    <a:lnTo>
                      <a:pt x="53" y="1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8" name="Freeform 137">
                <a:extLst>
                  <a:ext uri="{FF2B5EF4-FFF2-40B4-BE49-F238E27FC236}">
                    <a16:creationId xmlns:a16="http://schemas.microsoft.com/office/drawing/2014/main" id="{3B41DC16-292A-5918-619F-1C7388F6AA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" y="1071"/>
                <a:ext cx="187" cy="202"/>
              </a:xfrm>
              <a:custGeom>
                <a:avLst/>
                <a:gdLst>
                  <a:gd name="T0" fmla="*/ 686 w 936"/>
                  <a:gd name="T1" fmla="*/ 0 h 1014"/>
                  <a:gd name="T2" fmla="*/ 207 w 936"/>
                  <a:gd name="T3" fmla="*/ 350 h 1014"/>
                  <a:gd name="T4" fmla="*/ 175 w 936"/>
                  <a:gd name="T5" fmla="*/ 496 h 1014"/>
                  <a:gd name="T6" fmla="*/ 0 w 936"/>
                  <a:gd name="T7" fmla="*/ 710 h 1014"/>
                  <a:gd name="T8" fmla="*/ 50 w 936"/>
                  <a:gd name="T9" fmla="*/ 771 h 1014"/>
                  <a:gd name="T10" fmla="*/ 168 w 936"/>
                  <a:gd name="T11" fmla="*/ 689 h 1014"/>
                  <a:gd name="T12" fmla="*/ 368 w 936"/>
                  <a:gd name="T13" fmla="*/ 975 h 1014"/>
                  <a:gd name="T14" fmla="*/ 579 w 936"/>
                  <a:gd name="T15" fmla="*/ 1014 h 1014"/>
                  <a:gd name="T16" fmla="*/ 711 w 936"/>
                  <a:gd name="T17" fmla="*/ 1000 h 1014"/>
                  <a:gd name="T18" fmla="*/ 850 w 936"/>
                  <a:gd name="T19" fmla="*/ 860 h 1014"/>
                  <a:gd name="T20" fmla="*/ 936 w 936"/>
                  <a:gd name="T21" fmla="*/ 585 h 1014"/>
                  <a:gd name="T22" fmla="*/ 904 w 936"/>
                  <a:gd name="T23" fmla="*/ 367 h 1014"/>
                  <a:gd name="T24" fmla="*/ 686 w 936"/>
                  <a:gd name="T25" fmla="*/ 0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6" h="1014">
                    <a:moveTo>
                      <a:pt x="686" y="0"/>
                    </a:moveTo>
                    <a:lnTo>
                      <a:pt x="207" y="350"/>
                    </a:lnTo>
                    <a:lnTo>
                      <a:pt x="175" y="496"/>
                    </a:lnTo>
                    <a:lnTo>
                      <a:pt x="0" y="710"/>
                    </a:lnTo>
                    <a:lnTo>
                      <a:pt x="50" y="771"/>
                    </a:lnTo>
                    <a:lnTo>
                      <a:pt x="168" y="689"/>
                    </a:lnTo>
                    <a:lnTo>
                      <a:pt x="368" y="975"/>
                    </a:lnTo>
                    <a:lnTo>
                      <a:pt x="579" y="1014"/>
                    </a:lnTo>
                    <a:lnTo>
                      <a:pt x="711" y="1000"/>
                    </a:lnTo>
                    <a:lnTo>
                      <a:pt x="850" y="860"/>
                    </a:lnTo>
                    <a:lnTo>
                      <a:pt x="936" y="585"/>
                    </a:lnTo>
                    <a:lnTo>
                      <a:pt x="904" y="367"/>
                    </a:lnTo>
                    <a:lnTo>
                      <a:pt x="68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49" name="Freeform 138">
                <a:extLst>
                  <a:ext uri="{FF2B5EF4-FFF2-40B4-BE49-F238E27FC236}">
                    <a16:creationId xmlns:a16="http://schemas.microsoft.com/office/drawing/2014/main" id="{C3A7F7BA-82B9-8927-023B-407998233F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6" y="1021"/>
                <a:ext cx="154" cy="222"/>
              </a:xfrm>
              <a:custGeom>
                <a:avLst/>
                <a:gdLst>
                  <a:gd name="T0" fmla="*/ 0 w 771"/>
                  <a:gd name="T1" fmla="*/ 93 h 1110"/>
                  <a:gd name="T2" fmla="*/ 57 w 771"/>
                  <a:gd name="T3" fmla="*/ 250 h 1110"/>
                  <a:gd name="T4" fmla="*/ 275 w 771"/>
                  <a:gd name="T5" fmla="*/ 617 h 1110"/>
                  <a:gd name="T6" fmla="*/ 307 w 771"/>
                  <a:gd name="T7" fmla="*/ 835 h 1110"/>
                  <a:gd name="T8" fmla="*/ 221 w 771"/>
                  <a:gd name="T9" fmla="*/ 1110 h 1110"/>
                  <a:gd name="T10" fmla="*/ 586 w 771"/>
                  <a:gd name="T11" fmla="*/ 1050 h 1110"/>
                  <a:gd name="T12" fmla="*/ 639 w 771"/>
                  <a:gd name="T13" fmla="*/ 625 h 1110"/>
                  <a:gd name="T14" fmla="*/ 700 w 771"/>
                  <a:gd name="T15" fmla="*/ 489 h 1110"/>
                  <a:gd name="T16" fmla="*/ 771 w 771"/>
                  <a:gd name="T17" fmla="*/ 471 h 1110"/>
                  <a:gd name="T18" fmla="*/ 518 w 771"/>
                  <a:gd name="T19" fmla="*/ 328 h 1110"/>
                  <a:gd name="T20" fmla="*/ 561 w 771"/>
                  <a:gd name="T21" fmla="*/ 185 h 1110"/>
                  <a:gd name="T22" fmla="*/ 403 w 771"/>
                  <a:gd name="T23" fmla="*/ 35 h 1110"/>
                  <a:gd name="T24" fmla="*/ 261 w 771"/>
                  <a:gd name="T25" fmla="*/ 0 h 1110"/>
                  <a:gd name="T26" fmla="*/ 211 w 771"/>
                  <a:gd name="T27" fmla="*/ 139 h 1110"/>
                  <a:gd name="T28" fmla="*/ 0 w 771"/>
                  <a:gd name="T29" fmla="*/ 93 h 1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71" h="1110">
                    <a:moveTo>
                      <a:pt x="0" y="93"/>
                    </a:moveTo>
                    <a:lnTo>
                      <a:pt x="57" y="250"/>
                    </a:lnTo>
                    <a:lnTo>
                      <a:pt x="275" y="617"/>
                    </a:lnTo>
                    <a:lnTo>
                      <a:pt x="307" y="835"/>
                    </a:lnTo>
                    <a:lnTo>
                      <a:pt x="221" y="1110"/>
                    </a:lnTo>
                    <a:lnTo>
                      <a:pt x="586" y="1050"/>
                    </a:lnTo>
                    <a:lnTo>
                      <a:pt x="639" y="625"/>
                    </a:lnTo>
                    <a:lnTo>
                      <a:pt x="700" y="489"/>
                    </a:lnTo>
                    <a:lnTo>
                      <a:pt x="771" y="471"/>
                    </a:lnTo>
                    <a:lnTo>
                      <a:pt x="518" y="328"/>
                    </a:lnTo>
                    <a:lnTo>
                      <a:pt x="561" y="185"/>
                    </a:lnTo>
                    <a:lnTo>
                      <a:pt x="403" y="35"/>
                    </a:lnTo>
                    <a:lnTo>
                      <a:pt x="261" y="0"/>
                    </a:lnTo>
                    <a:lnTo>
                      <a:pt x="211" y="139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0" name="Freeform 139">
                <a:extLst>
                  <a:ext uri="{FF2B5EF4-FFF2-40B4-BE49-F238E27FC236}">
                    <a16:creationId xmlns:a16="http://schemas.microsoft.com/office/drawing/2014/main" id="{2B03149A-0C40-F36A-FDE2-388733D29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3" y="1115"/>
                <a:ext cx="146" cy="158"/>
              </a:xfrm>
              <a:custGeom>
                <a:avLst/>
                <a:gdLst>
                  <a:gd name="T0" fmla="*/ 264 w 728"/>
                  <a:gd name="T1" fmla="*/ 17 h 789"/>
                  <a:gd name="T2" fmla="*/ 213 w 728"/>
                  <a:gd name="T3" fmla="*/ 6 h 789"/>
                  <a:gd name="T4" fmla="*/ 185 w 728"/>
                  <a:gd name="T5" fmla="*/ 0 h 789"/>
                  <a:gd name="T6" fmla="*/ 114 w 728"/>
                  <a:gd name="T7" fmla="*/ 18 h 789"/>
                  <a:gd name="T8" fmla="*/ 53 w 728"/>
                  <a:gd name="T9" fmla="*/ 154 h 789"/>
                  <a:gd name="T10" fmla="*/ 0 w 728"/>
                  <a:gd name="T11" fmla="*/ 579 h 789"/>
                  <a:gd name="T12" fmla="*/ 278 w 728"/>
                  <a:gd name="T13" fmla="*/ 586 h 789"/>
                  <a:gd name="T14" fmla="*/ 507 w 728"/>
                  <a:gd name="T15" fmla="*/ 754 h 789"/>
                  <a:gd name="T16" fmla="*/ 639 w 728"/>
                  <a:gd name="T17" fmla="*/ 789 h 789"/>
                  <a:gd name="T18" fmla="*/ 671 w 728"/>
                  <a:gd name="T19" fmla="*/ 714 h 789"/>
                  <a:gd name="T20" fmla="*/ 610 w 728"/>
                  <a:gd name="T21" fmla="*/ 511 h 789"/>
                  <a:gd name="T22" fmla="*/ 728 w 728"/>
                  <a:gd name="T23" fmla="*/ 254 h 789"/>
                  <a:gd name="T24" fmla="*/ 439 w 728"/>
                  <a:gd name="T25" fmla="*/ 57 h 789"/>
                  <a:gd name="T26" fmla="*/ 264 w 728"/>
                  <a:gd name="T27" fmla="*/ 17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8" h="789">
                    <a:moveTo>
                      <a:pt x="264" y="17"/>
                    </a:moveTo>
                    <a:lnTo>
                      <a:pt x="213" y="6"/>
                    </a:lnTo>
                    <a:lnTo>
                      <a:pt x="185" y="0"/>
                    </a:lnTo>
                    <a:lnTo>
                      <a:pt x="114" y="18"/>
                    </a:lnTo>
                    <a:lnTo>
                      <a:pt x="53" y="154"/>
                    </a:lnTo>
                    <a:lnTo>
                      <a:pt x="0" y="579"/>
                    </a:lnTo>
                    <a:lnTo>
                      <a:pt x="278" y="586"/>
                    </a:lnTo>
                    <a:lnTo>
                      <a:pt x="507" y="754"/>
                    </a:lnTo>
                    <a:lnTo>
                      <a:pt x="639" y="789"/>
                    </a:lnTo>
                    <a:lnTo>
                      <a:pt x="671" y="714"/>
                    </a:lnTo>
                    <a:lnTo>
                      <a:pt x="610" y="511"/>
                    </a:lnTo>
                    <a:lnTo>
                      <a:pt x="728" y="254"/>
                    </a:lnTo>
                    <a:lnTo>
                      <a:pt x="439" y="57"/>
                    </a:lnTo>
                    <a:lnTo>
                      <a:pt x="264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1" name="Freeform 140">
                <a:extLst>
                  <a:ext uri="{FF2B5EF4-FFF2-40B4-BE49-F238E27FC236}">
                    <a16:creationId xmlns:a16="http://schemas.microsoft.com/office/drawing/2014/main" id="{D1F86001-2C31-40D3-FAB9-FA5CC0EBE2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6" y="1116"/>
                <a:ext cx="10" cy="2"/>
              </a:xfrm>
              <a:custGeom>
                <a:avLst/>
                <a:gdLst>
                  <a:gd name="T0" fmla="*/ 0 w 51"/>
                  <a:gd name="T1" fmla="*/ 0 h 11"/>
                  <a:gd name="T2" fmla="*/ 51 w 51"/>
                  <a:gd name="T3" fmla="*/ 11 h 11"/>
                  <a:gd name="T4" fmla="*/ 26 w 51"/>
                  <a:gd name="T5" fmla="*/ 5 h 11"/>
                  <a:gd name="T6" fmla="*/ 0 w 51"/>
                  <a:gd name="T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11">
                    <a:moveTo>
                      <a:pt x="0" y="0"/>
                    </a:moveTo>
                    <a:lnTo>
                      <a:pt x="51" y="11"/>
                    </a:lnTo>
                    <a:lnTo>
                      <a:pt x="2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2" name="Freeform 141">
                <a:extLst>
                  <a:ext uri="{FF2B5EF4-FFF2-40B4-BE49-F238E27FC236}">
                    <a16:creationId xmlns:a16="http://schemas.microsoft.com/office/drawing/2014/main" id="{3A50F7C0-4C14-85D0-657F-369116EED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3" y="1231"/>
                <a:ext cx="191" cy="202"/>
              </a:xfrm>
              <a:custGeom>
                <a:avLst/>
                <a:gdLst>
                  <a:gd name="T0" fmla="*/ 728 w 957"/>
                  <a:gd name="T1" fmla="*/ 7 h 1010"/>
                  <a:gd name="T2" fmla="*/ 450 w 957"/>
                  <a:gd name="T3" fmla="*/ 0 h 1010"/>
                  <a:gd name="T4" fmla="*/ 85 w 957"/>
                  <a:gd name="T5" fmla="*/ 60 h 1010"/>
                  <a:gd name="T6" fmla="*/ 142 w 957"/>
                  <a:gd name="T7" fmla="*/ 264 h 1010"/>
                  <a:gd name="T8" fmla="*/ 0 w 957"/>
                  <a:gd name="T9" fmla="*/ 828 h 1010"/>
                  <a:gd name="T10" fmla="*/ 50 w 957"/>
                  <a:gd name="T11" fmla="*/ 964 h 1010"/>
                  <a:gd name="T12" fmla="*/ 410 w 957"/>
                  <a:gd name="T13" fmla="*/ 1010 h 1010"/>
                  <a:gd name="T14" fmla="*/ 517 w 957"/>
                  <a:gd name="T15" fmla="*/ 914 h 1010"/>
                  <a:gd name="T16" fmla="*/ 707 w 957"/>
                  <a:gd name="T17" fmla="*/ 285 h 1010"/>
                  <a:gd name="T18" fmla="*/ 853 w 957"/>
                  <a:gd name="T19" fmla="*/ 278 h 1010"/>
                  <a:gd name="T20" fmla="*/ 957 w 957"/>
                  <a:gd name="T21" fmla="*/ 175 h 1010"/>
                  <a:gd name="T22" fmla="*/ 728 w 957"/>
                  <a:gd name="T23" fmla="*/ 7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57" h="1010">
                    <a:moveTo>
                      <a:pt x="728" y="7"/>
                    </a:moveTo>
                    <a:lnTo>
                      <a:pt x="450" y="0"/>
                    </a:lnTo>
                    <a:lnTo>
                      <a:pt x="85" y="60"/>
                    </a:lnTo>
                    <a:lnTo>
                      <a:pt x="142" y="264"/>
                    </a:lnTo>
                    <a:lnTo>
                      <a:pt x="0" y="828"/>
                    </a:lnTo>
                    <a:lnTo>
                      <a:pt x="50" y="964"/>
                    </a:lnTo>
                    <a:lnTo>
                      <a:pt x="410" y="1010"/>
                    </a:lnTo>
                    <a:lnTo>
                      <a:pt x="517" y="914"/>
                    </a:lnTo>
                    <a:lnTo>
                      <a:pt x="707" y="285"/>
                    </a:lnTo>
                    <a:lnTo>
                      <a:pt x="853" y="278"/>
                    </a:lnTo>
                    <a:lnTo>
                      <a:pt x="957" y="175"/>
                    </a:lnTo>
                    <a:lnTo>
                      <a:pt x="728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3" name="Freeform 142">
                <a:extLst>
                  <a:ext uri="{FF2B5EF4-FFF2-40B4-BE49-F238E27FC236}">
                    <a16:creationId xmlns:a16="http://schemas.microsoft.com/office/drawing/2014/main" id="{3DA02243-3FB3-94C6-375B-FB3A88D46A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4" y="1243"/>
                <a:ext cx="177" cy="187"/>
              </a:xfrm>
              <a:custGeom>
                <a:avLst/>
                <a:gdLst>
                  <a:gd name="T0" fmla="*/ 743 w 885"/>
                  <a:gd name="T1" fmla="*/ 768 h 936"/>
                  <a:gd name="T2" fmla="*/ 885 w 885"/>
                  <a:gd name="T3" fmla="*/ 204 h 936"/>
                  <a:gd name="T4" fmla="*/ 828 w 885"/>
                  <a:gd name="T5" fmla="*/ 0 h 936"/>
                  <a:gd name="T6" fmla="*/ 689 w 885"/>
                  <a:gd name="T7" fmla="*/ 140 h 936"/>
                  <a:gd name="T8" fmla="*/ 557 w 885"/>
                  <a:gd name="T9" fmla="*/ 154 h 936"/>
                  <a:gd name="T10" fmla="*/ 435 w 885"/>
                  <a:gd name="T11" fmla="*/ 497 h 936"/>
                  <a:gd name="T12" fmla="*/ 368 w 885"/>
                  <a:gd name="T13" fmla="*/ 522 h 936"/>
                  <a:gd name="T14" fmla="*/ 35 w 885"/>
                  <a:gd name="T15" fmla="*/ 268 h 936"/>
                  <a:gd name="T16" fmla="*/ 0 w 885"/>
                  <a:gd name="T17" fmla="*/ 936 h 936"/>
                  <a:gd name="T18" fmla="*/ 39 w 885"/>
                  <a:gd name="T19" fmla="*/ 935 h 936"/>
                  <a:gd name="T20" fmla="*/ 133 w 885"/>
                  <a:gd name="T21" fmla="*/ 931 h 936"/>
                  <a:gd name="T22" fmla="*/ 225 w 885"/>
                  <a:gd name="T23" fmla="*/ 925 h 936"/>
                  <a:gd name="T24" fmla="*/ 304 w 885"/>
                  <a:gd name="T25" fmla="*/ 923 h 936"/>
                  <a:gd name="T26" fmla="*/ 793 w 885"/>
                  <a:gd name="T27" fmla="*/ 904 h 936"/>
                  <a:gd name="T28" fmla="*/ 743 w 885"/>
                  <a:gd name="T29" fmla="*/ 768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5" h="936">
                    <a:moveTo>
                      <a:pt x="743" y="768"/>
                    </a:moveTo>
                    <a:lnTo>
                      <a:pt x="885" y="204"/>
                    </a:lnTo>
                    <a:lnTo>
                      <a:pt x="828" y="0"/>
                    </a:lnTo>
                    <a:lnTo>
                      <a:pt x="689" y="140"/>
                    </a:lnTo>
                    <a:lnTo>
                      <a:pt x="557" y="154"/>
                    </a:lnTo>
                    <a:lnTo>
                      <a:pt x="435" y="497"/>
                    </a:lnTo>
                    <a:lnTo>
                      <a:pt x="368" y="522"/>
                    </a:lnTo>
                    <a:lnTo>
                      <a:pt x="35" y="268"/>
                    </a:lnTo>
                    <a:lnTo>
                      <a:pt x="0" y="936"/>
                    </a:lnTo>
                    <a:lnTo>
                      <a:pt x="39" y="935"/>
                    </a:lnTo>
                    <a:lnTo>
                      <a:pt x="133" y="931"/>
                    </a:lnTo>
                    <a:lnTo>
                      <a:pt x="225" y="925"/>
                    </a:lnTo>
                    <a:lnTo>
                      <a:pt x="304" y="923"/>
                    </a:lnTo>
                    <a:lnTo>
                      <a:pt x="793" y="904"/>
                    </a:lnTo>
                    <a:lnTo>
                      <a:pt x="743" y="7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4" name="Freeform 143">
                <a:extLst>
                  <a:ext uri="{FF2B5EF4-FFF2-40B4-BE49-F238E27FC236}">
                    <a16:creationId xmlns:a16="http://schemas.microsoft.com/office/drawing/2014/main" id="{5C58B786-4A37-C346-C0A1-793CC0AE99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5" y="1266"/>
                <a:ext cx="172" cy="264"/>
              </a:xfrm>
              <a:custGeom>
                <a:avLst/>
                <a:gdLst>
                  <a:gd name="T0" fmla="*/ 443 w 858"/>
                  <a:gd name="T1" fmla="*/ 103 h 1321"/>
                  <a:gd name="T2" fmla="*/ 297 w 858"/>
                  <a:gd name="T3" fmla="*/ 110 h 1321"/>
                  <a:gd name="T4" fmla="*/ 107 w 858"/>
                  <a:gd name="T5" fmla="*/ 739 h 1321"/>
                  <a:gd name="T6" fmla="*/ 0 w 858"/>
                  <a:gd name="T7" fmla="*/ 835 h 1321"/>
                  <a:gd name="T8" fmla="*/ 47 w 858"/>
                  <a:gd name="T9" fmla="*/ 1199 h 1321"/>
                  <a:gd name="T10" fmla="*/ 225 w 858"/>
                  <a:gd name="T11" fmla="*/ 1321 h 1321"/>
                  <a:gd name="T12" fmla="*/ 511 w 858"/>
                  <a:gd name="T13" fmla="*/ 1289 h 1321"/>
                  <a:gd name="T14" fmla="*/ 497 w 858"/>
                  <a:gd name="T15" fmla="*/ 1060 h 1321"/>
                  <a:gd name="T16" fmla="*/ 693 w 858"/>
                  <a:gd name="T17" fmla="*/ 739 h 1321"/>
                  <a:gd name="T18" fmla="*/ 858 w 858"/>
                  <a:gd name="T19" fmla="*/ 232 h 1321"/>
                  <a:gd name="T20" fmla="*/ 822 w 858"/>
                  <a:gd name="T21" fmla="*/ 85 h 1321"/>
                  <a:gd name="T22" fmla="*/ 679 w 858"/>
                  <a:gd name="T23" fmla="*/ 35 h 1321"/>
                  <a:gd name="T24" fmla="*/ 547 w 858"/>
                  <a:gd name="T25" fmla="*/ 0 h 1321"/>
                  <a:gd name="T26" fmla="*/ 443 w 858"/>
                  <a:gd name="T27" fmla="*/ 103 h 1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58" h="1321">
                    <a:moveTo>
                      <a:pt x="443" y="103"/>
                    </a:moveTo>
                    <a:lnTo>
                      <a:pt x="297" y="110"/>
                    </a:lnTo>
                    <a:lnTo>
                      <a:pt x="107" y="739"/>
                    </a:lnTo>
                    <a:lnTo>
                      <a:pt x="0" y="835"/>
                    </a:lnTo>
                    <a:lnTo>
                      <a:pt x="47" y="1199"/>
                    </a:lnTo>
                    <a:lnTo>
                      <a:pt x="225" y="1321"/>
                    </a:lnTo>
                    <a:lnTo>
                      <a:pt x="511" y="1289"/>
                    </a:lnTo>
                    <a:lnTo>
                      <a:pt x="497" y="1060"/>
                    </a:lnTo>
                    <a:lnTo>
                      <a:pt x="693" y="739"/>
                    </a:lnTo>
                    <a:lnTo>
                      <a:pt x="858" y="232"/>
                    </a:lnTo>
                    <a:lnTo>
                      <a:pt x="822" y="85"/>
                    </a:lnTo>
                    <a:lnTo>
                      <a:pt x="679" y="35"/>
                    </a:lnTo>
                    <a:lnTo>
                      <a:pt x="547" y="0"/>
                    </a:lnTo>
                    <a:lnTo>
                      <a:pt x="443" y="1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5" name="Freeform 144">
                <a:extLst>
                  <a:ext uri="{FF2B5EF4-FFF2-40B4-BE49-F238E27FC236}">
                    <a16:creationId xmlns:a16="http://schemas.microsoft.com/office/drawing/2014/main" id="{43BD2BEA-D52D-F465-2792-C57DFEF7E7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7" y="1208"/>
                <a:ext cx="109" cy="139"/>
              </a:xfrm>
              <a:custGeom>
                <a:avLst/>
                <a:gdLst>
                  <a:gd name="T0" fmla="*/ 543 w 543"/>
                  <a:gd name="T1" fmla="*/ 325 h 693"/>
                  <a:gd name="T2" fmla="*/ 332 w 543"/>
                  <a:gd name="T3" fmla="*/ 286 h 693"/>
                  <a:gd name="T4" fmla="*/ 132 w 543"/>
                  <a:gd name="T5" fmla="*/ 0 h 693"/>
                  <a:gd name="T6" fmla="*/ 14 w 543"/>
                  <a:gd name="T7" fmla="*/ 82 h 693"/>
                  <a:gd name="T8" fmla="*/ 61 w 543"/>
                  <a:gd name="T9" fmla="*/ 200 h 693"/>
                  <a:gd name="T10" fmla="*/ 0 w 543"/>
                  <a:gd name="T11" fmla="*/ 446 h 693"/>
                  <a:gd name="T12" fmla="*/ 21 w 543"/>
                  <a:gd name="T13" fmla="*/ 439 h 693"/>
                  <a:gd name="T14" fmla="*/ 354 w 543"/>
                  <a:gd name="T15" fmla="*/ 693 h 693"/>
                  <a:gd name="T16" fmla="*/ 421 w 543"/>
                  <a:gd name="T17" fmla="*/ 668 h 693"/>
                  <a:gd name="T18" fmla="*/ 543 w 543"/>
                  <a:gd name="T19" fmla="*/ 325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43" h="693">
                    <a:moveTo>
                      <a:pt x="543" y="325"/>
                    </a:moveTo>
                    <a:lnTo>
                      <a:pt x="332" y="286"/>
                    </a:lnTo>
                    <a:lnTo>
                      <a:pt x="132" y="0"/>
                    </a:lnTo>
                    <a:lnTo>
                      <a:pt x="14" y="82"/>
                    </a:lnTo>
                    <a:lnTo>
                      <a:pt x="61" y="200"/>
                    </a:lnTo>
                    <a:lnTo>
                      <a:pt x="0" y="446"/>
                    </a:lnTo>
                    <a:lnTo>
                      <a:pt x="21" y="439"/>
                    </a:lnTo>
                    <a:lnTo>
                      <a:pt x="354" y="693"/>
                    </a:lnTo>
                    <a:lnTo>
                      <a:pt x="421" y="668"/>
                    </a:lnTo>
                    <a:lnTo>
                      <a:pt x="543" y="3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6" name="Freeform 145">
                <a:extLst>
                  <a:ext uri="{FF2B5EF4-FFF2-40B4-BE49-F238E27FC236}">
                    <a16:creationId xmlns:a16="http://schemas.microsoft.com/office/drawing/2014/main" id="{91B27F7D-2068-0FCB-4A32-ABCB2DA396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1427"/>
                <a:ext cx="16" cy="1"/>
              </a:xfrm>
              <a:custGeom>
                <a:avLst/>
                <a:gdLst>
                  <a:gd name="T0" fmla="*/ 0 w 81"/>
                  <a:gd name="T1" fmla="*/ 4 h 4"/>
                  <a:gd name="T2" fmla="*/ 81 w 81"/>
                  <a:gd name="T3" fmla="*/ 0 h 4"/>
                  <a:gd name="T4" fmla="*/ 2 w 81"/>
                  <a:gd name="T5" fmla="*/ 2 h 4"/>
                  <a:gd name="T6" fmla="*/ 0 w 81"/>
                  <a:gd name="T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1" h="4">
                    <a:moveTo>
                      <a:pt x="0" y="4"/>
                    </a:moveTo>
                    <a:lnTo>
                      <a:pt x="81" y="0"/>
                    </a:lnTo>
                    <a:lnTo>
                      <a:pt x="2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7" name="Freeform 146">
                <a:extLst>
                  <a:ext uri="{FF2B5EF4-FFF2-40B4-BE49-F238E27FC236}">
                    <a16:creationId xmlns:a16="http://schemas.microsoft.com/office/drawing/2014/main" id="{7F76D0A5-251C-6F02-FFFD-41C09BA9E7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1423"/>
                <a:ext cx="245" cy="222"/>
              </a:xfrm>
              <a:custGeom>
                <a:avLst/>
                <a:gdLst>
                  <a:gd name="T0" fmla="*/ 279 w 1221"/>
                  <a:gd name="T1" fmla="*/ 19 h 1110"/>
                  <a:gd name="T2" fmla="*/ 198 w 1221"/>
                  <a:gd name="T3" fmla="*/ 23 h 1110"/>
                  <a:gd name="T4" fmla="*/ 125 w 1221"/>
                  <a:gd name="T5" fmla="*/ 139 h 1110"/>
                  <a:gd name="T6" fmla="*/ 343 w 1221"/>
                  <a:gd name="T7" fmla="*/ 342 h 1110"/>
                  <a:gd name="T8" fmla="*/ 332 w 1221"/>
                  <a:gd name="T9" fmla="*/ 417 h 1110"/>
                  <a:gd name="T10" fmla="*/ 193 w 1221"/>
                  <a:gd name="T11" fmla="*/ 592 h 1110"/>
                  <a:gd name="T12" fmla="*/ 0 w 1221"/>
                  <a:gd name="T13" fmla="*/ 703 h 1110"/>
                  <a:gd name="T14" fmla="*/ 107 w 1221"/>
                  <a:gd name="T15" fmla="*/ 792 h 1110"/>
                  <a:gd name="T16" fmla="*/ 460 w 1221"/>
                  <a:gd name="T17" fmla="*/ 889 h 1110"/>
                  <a:gd name="T18" fmla="*/ 582 w 1221"/>
                  <a:gd name="T19" fmla="*/ 1067 h 1110"/>
                  <a:gd name="T20" fmla="*/ 1010 w 1221"/>
                  <a:gd name="T21" fmla="*/ 1096 h 1110"/>
                  <a:gd name="T22" fmla="*/ 1106 w 1221"/>
                  <a:gd name="T23" fmla="*/ 1110 h 1110"/>
                  <a:gd name="T24" fmla="*/ 1114 w 1221"/>
                  <a:gd name="T25" fmla="*/ 1110 h 1110"/>
                  <a:gd name="T26" fmla="*/ 1118 w 1221"/>
                  <a:gd name="T27" fmla="*/ 1039 h 1110"/>
                  <a:gd name="T28" fmla="*/ 1221 w 1221"/>
                  <a:gd name="T29" fmla="*/ 960 h 1110"/>
                  <a:gd name="T30" fmla="*/ 1146 w 1221"/>
                  <a:gd name="T31" fmla="*/ 760 h 1110"/>
                  <a:gd name="T32" fmla="*/ 1175 w 1221"/>
                  <a:gd name="T33" fmla="*/ 410 h 1110"/>
                  <a:gd name="T34" fmla="*/ 1128 w 1221"/>
                  <a:gd name="T35" fmla="*/ 46 h 1110"/>
                  <a:gd name="T36" fmla="*/ 768 w 1221"/>
                  <a:gd name="T37" fmla="*/ 0 h 1110"/>
                  <a:gd name="T38" fmla="*/ 279 w 1221"/>
                  <a:gd name="T39" fmla="*/ 19 h 1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21" h="1110">
                    <a:moveTo>
                      <a:pt x="279" y="19"/>
                    </a:moveTo>
                    <a:lnTo>
                      <a:pt x="198" y="23"/>
                    </a:lnTo>
                    <a:lnTo>
                      <a:pt x="125" y="139"/>
                    </a:lnTo>
                    <a:lnTo>
                      <a:pt x="343" y="342"/>
                    </a:lnTo>
                    <a:lnTo>
                      <a:pt x="332" y="417"/>
                    </a:lnTo>
                    <a:lnTo>
                      <a:pt x="193" y="592"/>
                    </a:lnTo>
                    <a:lnTo>
                      <a:pt x="0" y="703"/>
                    </a:lnTo>
                    <a:lnTo>
                      <a:pt x="107" y="792"/>
                    </a:lnTo>
                    <a:lnTo>
                      <a:pt x="460" y="889"/>
                    </a:lnTo>
                    <a:lnTo>
                      <a:pt x="582" y="1067"/>
                    </a:lnTo>
                    <a:lnTo>
                      <a:pt x="1010" y="1096"/>
                    </a:lnTo>
                    <a:lnTo>
                      <a:pt x="1106" y="1110"/>
                    </a:lnTo>
                    <a:lnTo>
                      <a:pt x="1114" y="1110"/>
                    </a:lnTo>
                    <a:lnTo>
                      <a:pt x="1118" y="1039"/>
                    </a:lnTo>
                    <a:lnTo>
                      <a:pt x="1221" y="960"/>
                    </a:lnTo>
                    <a:lnTo>
                      <a:pt x="1146" y="760"/>
                    </a:lnTo>
                    <a:lnTo>
                      <a:pt x="1175" y="410"/>
                    </a:lnTo>
                    <a:lnTo>
                      <a:pt x="1128" y="46"/>
                    </a:lnTo>
                    <a:lnTo>
                      <a:pt x="768" y="0"/>
                    </a:lnTo>
                    <a:lnTo>
                      <a:pt x="279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8" name="Freeform 147">
                <a:extLst>
                  <a:ext uri="{FF2B5EF4-FFF2-40B4-BE49-F238E27FC236}">
                    <a16:creationId xmlns:a16="http://schemas.microsoft.com/office/drawing/2014/main" id="{DAE53107-DD07-F598-888F-6A08112D97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1" y="1428"/>
                <a:ext cx="18" cy="1"/>
              </a:xfrm>
              <a:custGeom>
                <a:avLst/>
                <a:gdLst>
                  <a:gd name="T0" fmla="*/ 90 w 92"/>
                  <a:gd name="T1" fmla="*/ 2 h 6"/>
                  <a:gd name="T2" fmla="*/ 92 w 92"/>
                  <a:gd name="T3" fmla="*/ 0 h 6"/>
                  <a:gd name="T4" fmla="*/ 0 w 92"/>
                  <a:gd name="T5" fmla="*/ 6 h 6"/>
                  <a:gd name="T6" fmla="*/ 90 w 92"/>
                  <a:gd name="T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6">
                    <a:moveTo>
                      <a:pt x="90" y="2"/>
                    </a:moveTo>
                    <a:lnTo>
                      <a:pt x="92" y="0"/>
                    </a:lnTo>
                    <a:lnTo>
                      <a:pt x="0" y="6"/>
                    </a:lnTo>
                    <a:lnTo>
                      <a:pt x="9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59" name="Freeform 148">
                <a:extLst>
                  <a:ext uri="{FF2B5EF4-FFF2-40B4-BE49-F238E27FC236}">
                    <a16:creationId xmlns:a16="http://schemas.microsoft.com/office/drawing/2014/main" id="{AE05264B-89B7-0F01-ED50-B06B4E2E9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7" y="1430"/>
                <a:ext cx="15" cy="0"/>
              </a:xfrm>
              <a:custGeom>
                <a:avLst/>
                <a:gdLst>
                  <a:gd name="T0" fmla="*/ 35 w 74"/>
                  <a:gd name="T1" fmla="*/ 1 h 3"/>
                  <a:gd name="T2" fmla="*/ 0 w 74"/>
                  <a:gd name="T3" fmla="*/ 3 h 3"/>
                  <a:gd name="T4" fmla="*/ 74 w 74"/>
                  <a:gd name="T5" fmla="*/ 0 h 3"/>
                  <a:gd name="T6" fmla="*/ 35 w 74"/>
                  <a:gd name="T7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3">
                    <a:moveTo>
                      <a:pt x="35" y="1"/>
                    </a:moveTo>
                    <a:lnTo>
                      <a:pt x="0" y="3"/>
                    </a:lnTo>
                    <a:lnTo>
                      <a:pt x="74" y="0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0" name="Freeform 149">
                <a:extLst>
                  <a:ext uri="{FF2B5EF4-FFF2-40B4-BE49-F238E27FC236}">
                    <a16:creationId xmlns:a16="http://schemas.microsoft.com/office/drawing/2014/main" id="{D8ACF970-6262-EC71-E05B-15496E6F61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0" y="1564"/>
                <a:ext cx="222" cy="176"/>
              </a:xfrm>
              <a:custGeom>
                <a:avLst/>
                <a:gdLst>
                  <a:gd name="T0" fmla="*/ 204 w 1111"/>
                  <a:gd name="T1" fmla="*/ 89 h 879"/>
                  <a:gd name="T2" fmla="*/ 97 w 1111"/>
                  <a:gd name="T3" fmla="*/ 0 h 879"/>
                  <a:gd name="T4" fmla="*/ 43 w 1111"/>
                  <a:gd name="T5" fmla="*/ 39 h 879"/>
                  <a:gd name="T6" fmla="*/ 32 w 1111"/>
                  <a:gd name="T7" fmla="*/ 107 h 879"/>
                  <a:gd name="T8" fmla="*/ 207 w 1111"/>
                  <a:gd name="T9" fmla="*/ 207 h 879"/>
                  <a:gd name="T10" fmla="*/ 211 w 1111"/>
                  <a:gd name="T11" fmla="*/ 275 h 879"/>
                  <a:gd name="T12" fmla="*/ 118 w 1111"/>
                  <a:gd name="T13" fmla="*/ 461 h 879"/>
                  <a:gd name="T14" fmla="*/ 0 w 1111"/>
                  <a:gd name="T15" fmla="*/ 532 h 879"/>
                  <a:gd name="T16" fmla="*/ 72 w 1111"/>
                  <a:gd name="T17" fmla="*/ 525 h 879"/>
                  <a:gd name="T18" fmla="*/ 297 w 1111"/>
                  <a:gd name="T19" fmla="*/ 796 h 879"/>
                  <a:gd name="T20" fmla="*/ 490 w 1111"/>
                  <a:gd name="T21" fmla="*/ 879 h 879"/>
                  <a:gd name="T22" fmla="*/ 582 w 1111"/>
                  <a:gd name="T23" fmla="*/ 782 h 879"/>
                  <a:gd name="T24" fmla="*/ 861 w 1111"/>
                  <a:gd name="T25" fmla="*/ 811 h 879"/>
                  <a:gd name="T26" fmla="*/ 1057 w 1111"/>
                  <a:gd name="T27" fmla="*/ 729 h 879"/>
                  <a:gd name="T28" fmla="*/ 1111 w 1111"/>
                  <a:gd name="T29" fmla="*/ 525 h 879"/>
                  <a:gd name="T30" fmla="*/ 1107 w 1111"/>
                  <a:gd name="T31" fmla="*/ 393 h 879"/>
                  <a:gd name="T32" fmla="*/ 679 w 1111"/>
                  <a:gd name="T33" fmla="*/ 364 h 879"/>
                  <a:gd name="T34" fmla="*/ 557 w 1111"/>
                  <a:gd name="T35" fmla="*/ 186 h 879"/>
                  <a:gd name="T36" fmla="*/ 204 w 1111"/>
                  <a:gd name="T37" fmla="*/ 89 h 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11" h="879">
                    <a:moveTo>
                      <a:pt x="204" y="89"/>
                    </a:moveTo>
                    <a:lnTo>
                      <a:pt x="97" y="0"/>
                    </a:lnTo>
                    <a:lnTo>
                      <a:pt x="43" y="39"/>
                    </a:lnTo>
                    <a:lnTo>
                      <a:pt x="32" y="107"/>
                    </a:lnTo>
                    <a:lnTo>
                      <a:pt x="207" y="207"/>
                    </a:lnTo>
                    <a:lnTo>
                      <a:pt x="211" y="275"/>
                    </a:lnTo>
                    <a:lnTo>
                      <a:pt x="118" y="461"/>
                    </a:lnTo>
                    <a:lnTo>
                      <a:pt x="0" y="532"/>
                    </a:lnTo>
                    <a:lnTo>
                      <a:pt x="72" y="525"/>
                    </a:lnTo>
                    <a:lnTo>
                      <a:pt x="297" y="796"/>
                    </a:lnTo>
                    <a:lnTo>
                      <a:pt x="490" y="879"/>
                    </a:lnTo>
                    <a:lnTo>
                      <a:pt x="582" y="782"/>
                    </a:lnTo>
                    <a:lnTo>
                      <a:pt x="861" y="811"/>
                    </a:lnTo>
                    <a:lnTo>
                      <a:pt x="1057" y="729"/>
                    </a:lnTo>
                    <a:lnTo>
                      <a:pt x="1111" y="525"/>
                    </a:lnTo>
                    <a:lnTo>
                      <a:pt x="1107" y="393"/>
                    </a:lnTo>
                    <a:lnTo>
                      <a:pt x="679" y="364"/>
                    </a:lnTo>
                    <a:lnTo>
                      <a:pt x="557" y="186"/>
                    </a:lnTo>
                    <a:lnTo>
                      <a:pt x="204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1" name="Freeform 150">
                <a:extLst>
                  <a:ext uri="{FF2B5EF4-FFF2-40B4-BE49-F238E27FC236}">
                    <a16:creationId xmlns:a16="http://schemas.microsoft.com/office/drawing/2014/main" id="{26C47E56-B515-67EC-39CC-707037B25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2" y="1505"/>
                <a:ext cx="125" cy="148"/>
              </a:xfrm>
              <a:custGeom>
                <a:avLst/>
                <a:gdLst>
                  <a:gd name="T0" fmla="*/ 239 w 622"/>
                  <a:gd name="T1" fmla="*/ 122 h 739"/>
                  <a:gd name="T2" fmla="*/ 61 w 622"/>
                  <a:gd name="T3" fmla="*/ 0 h 739"/>
                  <a:gd name="T4" fmla="*/ 32 w 622"/>
                  <a:gd name="T5" fmla="*/ 350 h 739"/>
                  <a:gd name="T6" fmla="*/ 107 w 622"/>
                  <a:gd name="T7" fmla="*/ 550 h 739"/>
                  <a:gd name="T8" fmla="*/ 4 w 622"/>
                  <a:gd name="T9" fmla="*/ 629 h 739"/>
                  <a:gd name="T10" fmla="*/ 0 w 622"/>
                  <a:gd name="T11" fmla="*/ 700 h 739"/>
                  <a:gd name="T12" fmla="*/ 12 w 622"/>
                  <a:gd name="T13" fmla="*/ 703 h 739"/>
                  <a:gd name="T14" fmla="*/ 41 w 622"/>
                  <a:gd name="T15" fmla="*/ 706 h 739"/>
                  <a:gd name="T16" fmla="*/ 271 w 622"/>
                  <a:gd name="T17" fmla="*/ 739 h 739"/>
                  <a:gd name="T18" fmla="*/ 532 w 622"/>
                  <a:gd name="T19" fmla="*/ 682 h 739"/>
                  <a:gd name="T20" fmla="*/ 622 w 622"/>
                  <a:gd name="T21" fmla="*/ 440 h 739"/>
                  <a:gd name="T22" fmla="*/ 547 w 622"/>
                  <a:gd name="T23" fmla="*/ 347 h 739"/>
                  <a:gd name="T24" fmla="*/ 489 w 622"/>
                  <a:gd name="T25" fmla="*/ 300 h 739"/>
                  <a:gd name="T26" fmla="*/ 525 w 622"/>
                  <a:gd name="T27" fmla="*/ 90 h 739"/>
                  <a:gd name="T28" fmla="*/ 239 w 622"/>
                  <a:gd name="T29" fmla="*/ 122 h 7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22" h="739">
                    <a:moveTo>
                      <a:pt x="239" y="122"/>
                    </a:moveTo>
                    <a:lnTo>
                      <a:pt x="61" y="0"/>
                    </a:lnTo>
                    <a:lnTo>
                      <a:pt x="32" y="350"/>
                    </a:lnTo>
                    <a:lnTo>
                      <a:pt x="107" y="550"/>
                    </a:lnTo>
                    <a:lnTo>
                      <a:pt x="4" y="629"/>
                    </a:lnTo>
                    <a:lnTo>
                      <a:pt x="0" y="700"/>
                    </a:lnTo>
                    <a:lnTo>
                      <a:pt x="12" y="703"/>
                    </a:lnTo>
                    <a:lnTo>
                      <a:pt x="41" y="706"/>
                    </a:lnTo>
                    <a:lnTo>
                      <a:pt x="271" y="739"/>
                    </a:lnTo>
                    <a:lnTo>
                      <a:pt x="532" y="682"/>
                    </a:lnTo>
                    <a:lnTo>
                      <a:pt x="622" y="440"/>
                    </a:lnTo>
                    <a:lnTo>
                      <a:pt x="547" y="347"/>
                    </a:lnTo>
                    <a:lnTo>
                      <a:pt x="489" y="300"/>
                    </a:lnTo>
                    <a:lnTo>
                      <a:pt x="525" y="90"/>
                    </a:lnTo>
                    <a:lnTo>
                      <a:pt x="239" y="1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2" name="Freeform 151">
                <a:extLst>
                  <a:ext uri="{FF2B5EF4-FFF2-40B4-BE49-F238E27FC236}">
                    <a16:creationId xmlns:a16="http://schemas.microsoft.com/office/drawing/2014/main" id="{79D39F4D-21C3-062D-11C0-CAF1084177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8" y="1199"/>
                <a:ext cx="14" cy="9"/>
              </a:xfrm>
              <a:custGeom>
                <a:avLst/>
                <a:gdLst>
                  <a:gd name="T0" fmla="*/ 72 w 72"/>
                  <a:gd name="T1" fmla="*/ 0 h 44"/>
                  <a:gd name="T2" fmla="*/ 37 w 72"/>
                  <a:gd name="T3" fmla="*/ 20 h 44"/>
                  <a:gd name="T4" fmla="*/ 0 w 72"/>
                  <a:gd name="T5" fmla="*/ 44 h 44"/>
                  <a:gd name="T6" fmla="*/ 72 w 72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" h="44">
                    <a:moveTo>
                      <a:pt x="72" y="0"/>
                    </a:moveTo>
                    <a:lnTo>
                      <a:pt x="37" y="20"/>
                    </a:lnTo>
                    <a:lnTo>
                      <a:pt x="0" y="44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3" name="Freeform 152">
                <a:extLst>
                  <a:ext uri="{FF2B5EF4-FFF2-40B4-BE49-F238E27FC236}">
                    <a16:creationId xmlns:a16="http://schemas.microsoft.com/office/drawing/2014/main" id="{3D7EB79F-7EF3-5316-1D4B-6338C76B3C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4" y="1203"/>
                <a:ext cx="207" cy="184"/>
              </a:xfrm>
              <a:custGeom>
                <a:avLst/>
                <a:gdLst>
                  <a:gd name="T0" fmla="*/ 1032 w 1032"/>
                  <a:gd name="T1" fmla="*/ 240 h 922"/>
                  <a:gd name="T2" fmla="*/ 954 w 1032"/>
                  <a:gd name="T3" fmla="*/ 125 h 922"/>
                  <a:gd name="T4" fmla="*/ 975 w 1032"/>
                  <a:gd name="T5" fmla="*/ 54 h 922"/>
                  <a:gd name="T6" fmla="*/ 782 w 1032"/>
                  <a:gd name="T7" fmla="*/ 0 h 922"/>
                  <a:gd name="T8" fmla="*/ 446 w 1032"/>
                  <a:gd name="T9" fmla="*/ 40 h 922"/>
                  <a:gd name="T10" fmla="*/ 339 w 1032"/>
                  <a:gd name="T11" fmla="*/ 125 h 922"/>
                  <a:gd name="T12" fmla="*/ 343 w 1032"/>
                  <a:gd name="T13" fmla="*/ 347 h 922"/>
                  <a:gd name="T14" fmla="*/ 289 w 1032"/>
                  <a:gd name="T15" fmla="*/ 397 h 922"/>
                  <a:gd name="T16" fmla="*/ 71 w 1032"/>
                  <a:gd name="T17" fmla="*/ 368 h 922"/>
                  <a:gd name="T18" fmla="*/ 0 w 1032"/>
                  <a:gd name="T19" fmla="*/ 486 h 922"/>
                  <a:gd name="T20" fmla="*/ 93 w 1032"/>
                  <a:gd name="T21" fmla="*/ 575 h 922"/>
                  <a:gd name="T22" fmla="*/ 68 w 1032"/>
                  <a:gd name="T23" fmla="*/ 639 h 922"/>
                  <a:gd name="T24" fmla="*/ 275 w 1032"/>
                  <a:gd name="T25" fmla="*/ 661 h 922"/>
                  <a:gd name="T26" fmla="*/ 514 w 1032"/>
                  <a:gd name="T27" fmla="*/ 900 h 922"/>
                  <a:gd name="T28" fmla="*/ 650 w 1032"/>
                  <a:gd name="T29" fmla="*/ 922 h 922"/>
                  <a:gd name="T30" fmla="*/ 936 w 1032"/>
                  <a:gd name="T31" fmla="*/ 625 h 922"/>
                  <a:gd name="T32" fmla="*/ 939 w 1032"/>
                  <a:gd name="T33" fmla="*/ 511 h 922"/>
                  <a:gd name="T34" fmla="*/ 1032 w 1032"/>
                  <a:gd name="T35" fmla="*/ 240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32" h="922">
                    <a:moveTo>
                      <a:pt x="1032" y="240"/>
                    </a:moveTo>
                    <a:lnTo>
                      <a:pt x="954" y="125"/>
                    </a:lnTo>
                    <a:lnTo>
                      <a:pt x="975" y="54"/>
                    </a:lnTo>
                    <a:lnTo>
                      <a:pt x="782" y="0"/>
                    </a:lnTo>
                    <a:lnTo>
                      <a:pt x="446" y="40"/>
                    </a:lnTo>
                    <a:lnTo>
                      <a:pt x="339" y="125"/>
                    </a:lnTo>
                    <a:lnTo>
                      <a:pt x="343" y="347"/>
                    </a:lnTo>
                    <a:lnTo>
                      <a:pt x="289" y="397"/>
                    </a:lnTo>
                    <a:lnTo>
                      <a:pt x="71" y="368"/>
                    </a:lnTo>
                    <a:lnTo>
                      <a:pt x="0" y="486"/>
                    </a:lnTo>
                    <a:lnTo>
                      <a:pt x="93" y="575"/>
                    </a:lnTo>
                    <a:lnTo>
                      <a:pt x="68" y="639"/>
                    </a:lnTo>
                    <a:lnTo>
                      <a:pt x="275" y="661"/>
                    </a:lnTo>
                    <a:lnTo>
                      <a:pt x="514" y="900"/>
                    </a:lnTo>
                    <a:lnTo>
                      <a:pt x="650" y="922"/>
                    </a:lnTo>
                    <a:lnTo>
                      <a:pt x="936" y="625"/>
                    </a:lnTo>
                    <a:lnTo>
                      <a:pt x="939" y="511"/>
                    </a:lnTo>
                    <a:lnTo>
                      <a:pt x="1032" y="2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4" name="Freeform 153">
                <a:extLst>
                  <a:ext uri="{FF2B5EF4-FFF2-40B4-BE49-F238E27FC236}">
                    <a16:creationId xmlns:a16="http://schemas.microsoft.com/office/drawing/2014/main" id="{74816528-0AB8-4A7A-83D5-2D1DBACC6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" y="1328"/>
                <a:ext cx="160" cy="305"/>
              </a:xfrm>
              <a:custGeom>
                <a:avLst/>
                <a:gdLst>
                  <a:gd name="T0" fmla="*/ 214 w 803"/>
                  <a:gd name="T1" fmla="*/ 297 h 1529"/>
                  <a:gd name="T2" fmla="*/ 78 w 803"/>
                  <a:gd name="T3" fmla="*/ 275 h 1529"/>
                  <a:gd name="T4" fmla="*/ 0 w 803"/>
                  <a:gd name="T5" fmla="*/ 536 h 1529"/>
                  <a:gd name="T6" fmla="*/ 71 w 803"/>
                  <a:gd name="T7" fmla="*/ 547 h 1529"/>
                  <a:gd name="T8" fmla="*/ 107 w 803"/>
                  <a:gd name="T9" fmla="*/ 689 h 1529"/>
                  <a:gd name="T10" fmla="*/ 7 w 803"/>
                  <a:gd name="T11" fmla="*/ 954 h 1529"/>
                  <a:gd name="T12" fmla="*/ 392 w 803"/>
                  <a:gd name="T13" fmla="*/ 1286 h 1529"/>
                  <a:gd name="T14" fmla="*/ 285 w 803"/>
                  <a:gd name="T15" fmla="*/ 1475 h 1529"/>
                  <a:gd name="T16" fmla="*/ 332 w 803"/>
                  <a:gd name="T17" fmla="*/ 1529 h 1529"/>
                  <a:gd name="T18" fmla="*/ 471 w 803"/>
                  <a:gd name="T19" fmla="*/ 1521 h 1529"/>
                  <a:gd name="T20" fmla="*/ 496 w 803"/>
                  <a:gd name="T21" fmla="*/ 1454 h 1529"/>
                  <a:gd name="T22" fmla="*/ 585 w 803"/>
                  <a:gd name="T23" fmla="*/ 1389 h 1529"/>
                  <a:gd name="T24" fmla="*/ 650 w 803"/>
                  <a:gd name="T25" fmla="*/ 1211 h 1529"/>
                  <a:gd name="T26" fmla="*/ 621 w 803"/>
                  <a:gd name="T27" fmla="*/ 1075 h 1529"/>
                  <a:gd name="T28" fmla="*/ 803 w 803"/>
                  <a:gd name="T29" fmla="*/ 589 h 1529"/>
                  <a:gd name="T30" fmla="*/ 796 w 803"/>
                  <a:gd name="T31" fmla="*/ 447 h 1529"/>
                  <a:gd name="T32" fmla="*/ 500 w 803"/>
                  <a:gd name="T33" fmla="*/ 0 h 1529"/>
                  <a:gd name="T34" fmla="*/ 214 w 803"/>
                  <a:gd name="T35" fmla="*/ 297 h 1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03" h="1529">
                    <a:moveTo>
                      <a:pt x="214" y="297"/>
                    </a:moveTo>
                    <a:lnTo>
                      <a:pt x="78" y="275"/>
                    </a:lnTo>
                    <a:lnTo>
                      <a:pt x="0" y="536"/>
                    </a:lnTo>
                    <a:lnTo>
                      <a:pt x="71" y="547"/>
                    </a:lnTo>
                    <a:lnTo>
                      <a:pt x="107" y="689"/>
                    </a:lnTo>
                    <a:lnTo>
                      <a:pt x="7" y="954"/>
                    </a:lnTo>
                    <a:lnTo>
                      <a:pt x="392" y="1286"/>
                    </a:lnTo>
                    <a:lnTo>
                      <a:pt x="285" y="1475"/>
                    </a:lnTo>
                    <a:lnTo>
                      <a:pt x="332" y="1529"/>
                    </a:lnTo>
                    <a:lnTo>
                      <a:pt x="471" y="1521"/>
                    </a:lnTo>
                    <a:lnTo>
                      <a:pt x="496" y="1454"/>
                    </a:lnTo>
                    <a:lnTo>
                      <a:pt x="585" y="1389"/>
                    </a:lnTo>
                    <a:lnTo>
                      <a:pt x="650" y="1211"/>
                    </a:lnTo>
                    <a:lnTo>
                      <a:pt x="621" y="1075"/>
                    </a:lnTo>
                    <a:lnTo>
                      <a:pt x="803" y="589"/>
                    </a:lnTo>
                    <a:lnTo>
                      <a:pt x="796" y="447"/>
                    </a:lnTo>
                    <a:lnTo>
                      <a:pt x="500" y="0"/>
                    </a:lnTo>
                    <a:lnTo>
                      <a:pt x="214" y="2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5" name="Freeform 154">
                <a:extLst>
                  <a:ext uri="{FF2B5EF4-FFF2-40B4-BE49-F238E27FC236}">
                    <a16:creationId xmlns:a16="http://schemas.microsoft.com/office/drawing/2014/main" id="{3BEFB559-979F-1AA5-6F62-FA60E2AF7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0" y="1258"/>
                <a:ext cx="153" cy="317"/>
              </a:xfrm>
              <a:custGeom>
                <a:avLst/>
                <a:gdLst>
                  <a:gd name="T0" fmla="*/ 743 w 765"/>
                  <a:gd name="T1" fmla="*/ 93 h 1586"/>
                  <a:gd name="T2" fmla="*/ 529 w 765"/>
                  <a:gd name="T3" fmla="*/ 93 h 1586"/>
                  <a:gd name="T4" fmla="*/ 450 w 765"/>
                  <a:gd name="T5" fmla="*/ 4 h 1586"/>
                  <a:gd name="T6" fmla="*/ 236 w 765"/>
                  <a:gd name="T7" fmla="*/ 0 h 1586"/>
                  <a:gd name="T8" fmla="*/ 204 w 765"/>
                  <a:gd name="T9" fmla="*/ 75 h 1586"/>
                  <a:gd name="T10" fmla="*/ 347 w 765"/>
                  <a:gd name="T11" fmla="*/ 125 h 1586"/>
                  <a:gd name="T12" fmla="*/ 383 w 765"/>
                  <a:gd name="T13" fmla="*/ 272 h 1586"/>
                  <a:gd name="T14" fmla="*/ 218 w 765"/>
                  <a:gd name="T15" fmla="*/ 779 h 1586"/>
                  <a:gd name="T16" fmla="*/ 22 w 765"/>
                  <a:gd name="T17" fmla="*/ 1100 h 1586"/>
                  <a:gd name="T18" fmla="*/ 36 w 765"/>
                  <a:gd name="T19" fmla="*/ 1329 h 1586"/>
                  <a:gd name="T20" fmla="*/ 0 w 765"/>
                  <a:gd name="T21" fmla="*/ 1539 h 1586"/>
                  <a:gd name="T22" fmla="*/ 58 w 765"/>
                  <a:gd name="T23" fmla="*/ 1586 h 1586"/>
                  <a:gd name="T24" fmla="*/ 243 w 765"/>
                  <a:gd name="T25" fmla="*/ 1479 h 1586"/>
                  <a:gd name="T26" fmla="*/ 593 w 765"/>
                  <a:gd name="T27" fmla="*/ 1532 h 1586"/>
                  <a:gd name="T28" fmla="*/ 608 w 765"/>
                  <a:gd name="T29" fmla="*/ 1093 h 1586"/>
                  <a:gd name="T30" fmla="*/ 529 w 765"/>
                  <a:gd name="T31" fmla="*/ 968 h 1586"/>
                  <a:gd name="T32" fmla="*/ 758 w 765"/>
                  <a:gd name="T33" fmla="*/ 704 h 1586"/>
                  <a:gd name="T34" fmla="*/ 615 w 765"/>
                  <a:gd name="T35" fmla="*/ 543 h 1586"/>
                  <a:gd name="T36" fmla="*/ 740 w 765"/>
                  <a:gd name="T37" fmla="*/ 364 h 1586"/>
                  <a:gd name="T38" fmla="*/ 765 w 765"/>
                  <a:gd name="T39" fmla="*/ 300 h 1586"/>
                  <a:gd name="T40" fmla="*/ 672 w 765"/>
                  <a:gd name="T41" fmla="*/ 211 h 1586"/>
                  <a:gd name="T42" fmla="*/ 743 w 765"/>
                  <a:gd name="T43" fmla="*/ 93 h 1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765" h="1586">
                    <a:moveTo>
                      <a:pt x="743" y="93"/>
                    </a:moveTo>
                    <a:lnTo>
                      <a:pt x="529" y="93"/>
                    </a:lnTo>
                    <a:lnTo>
                      <a:pt x="450" y="4"/>
                    </a:lnTo>
                    <a:lnTo>
                      <a:pt x="236" y="0"/>
                    </a:lnTo>
                    <a:lnTo>
                      <a:pt x="204" y="75"/>
                    </a:lnTo>
                    <a:lnTo>
                      <a:pt x="347" y="125"/>
                    </a:lnTo>
                    <a:lnTo>
                      <a:pt x="383" y="272"/>
                    </a:lnTo>
                    <a:lnTo>
                      <a:pt x="218" y="779"/>
                    </a:lnTo>
                    <a:lnTo>
                      <a:pt x="22" y="1100"/>
                    </a:lnTo>
                    <a:lnTo>
                      <a:pt x="36" y="1329"/>
                    </a:lnTo>
                    <a:lnTo>
                      <a:pt x="0" y="1539"/>
                    </a:lnTo>
                    <a:lnTo>
                      <a:pt x="58" y="1586"/>
                    </a:lnTo>
                    <a:lnTo>
                      <a:pt x="243" y="1479"/>
                    </a:lnTo>
                    <a:lnTo>
                      <a:pt x="593" y="1532"/>
                    </a:lnTo>
                    <a:lnTo>
                      <a:pt x="608" y="1093"/>
                    </a:lnTo>
                    <a:lnTo>
                      <a:pt x="529" y="968"/>
                    </a:lnTo>
                    <a:lnTo>
                      <a:pt x="758" y="704"/>
                    </a:lnTo>
                    <a:lnTo>
                      <a:pt x="615" y="543"/>
                    </a:lnTo>
                    <a:lnTo>
                      <a:pt x="740" y="364"/>
                    </a:lnTo>
                    <a:lnTo>
                      <a:pt x="765" y="300"/>
                    </a:lnTo>
                    <a:lnTo>
                      <a:pt x="672" y="211"/>
                    </a:lnTo>
                    <a:lnTo>
                      <a:pt x="743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6" name="Freeform 155">
                <a:extLst>
                  <a:ext uri="{FF2B5EF4-FFF2-40B4-BE49-F238E27FC236}">
                    <a16:creationId xmlns:a16="http://schemas.microsoft.com/office/drawing/2014/main" id="{A4386477-4B58-74F0-7A50-99BDD2867D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" y="1330"/>
                <a:ext cx="131" cy="234"/>
              </a:xfrm>
              <a:custGeom>
                <a:avLst/>
                <a:gdLst>
                  <a:gd name="T0" fmla="*/ 211 w 657"/>
                  <a:gd name="T1" fmla="*/ 0 h 1168"/>
                  <a:gd name="T2" fmla="*/ 86 w 657"/>
                  <a:gd name="T3" fmla="*/ 179 h 1168"/>
                  <a:gd name="T4" fmla="*/ 229 w 657"/>
                  <a:gd name="T5" fmla="*/ 340 h 1168"/>
                  <a:gd name="T6" fmla="*/ 0 w 657"/>
                  <a:gd name="T7" fmla="*/ 604 h 1168"/>
                  <a:gd name="T8" fmla="*/ 79 w 657"/>
                  <a:gd name="T9" fmla="*/ 729 h 1168"/>
                  <a:gd name="T10" fmla="*/ 64 w 657"/>
                  <a:gd name="T11" fmla="*/ 1168 h 1168"/>
                  <a:gd name="T12" fmla="*/ 150 w 657"/>
                  <a:gd name="T13" fmla="*/ 1143 h 1168"/>
                  <a:gd name="T14" fmla="*/ 368 w 657"/>
                  <a:gd name="T15" fmla="*/ 693 h 1168"/>
                  <a:gd name="T16" fmla="*/ 507 w 657"/>
                  <a:gd name="T17" fmla="*/ 525 h 1168"/>
                  <a:gd name="T18" fmla="*/ 579 w 657"/>
                  <a:gd name="T19" fmla="*/ 522 h 1168"/>
                  <a:gd name="T20" fmla="*/ 657 w 657"/>
                  <a:gd name="T21" fmla="*/ 261 h 1168"/>
                  <a:gd name="T22" fmla="*/ 418 w 657"/>
                  <a:gd name="T23" fmla="*/ 22 h 1168"/>
                  <a:gd name="T24" fmla="*/ 211 w 657"/>
                  <a:gd name="T25" fmla="*/ 0 h 1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57" h="1168">
                    <a:moveTo>
                      <a:pt x="211" y="0"/>
                    </a:moveTo>
                    <a:lnTo>
                      <a:pt x="86" y="179"/>
                    </a:lnTo>
                    <a:lnTo>
                      <a:pt x="229" y="340"/>
                    </a:lnTo>
                    <a:lnTo>
                      <a:pt x="0" y="604"/>
                    </a:lnTo>
                    <a:lnTo>
                      <a:pt x="79" y="729"/>
                    </a:lnTo>
                    <a:lnTo>
                      <a:pt x="64" y="1168"/>
                    </a:lnTo>
                    <a:lnTo>
                      <a:pt x="150" y="1143"/>
                    </a:lnTo>
                    <a:lnTo>
                      <a:pt x="368" y="693"/>
                    </a:lnTo>
                    <a:lnTo>
                      <a:pt x="507" y="525"/>
                    </a:lnTo>
                    <a:lnTo>
                      <a:pt x="579" y="522"/>
                    </a:lnTo>
                    <a:lnTo>
                      <a:pt x="657" y="261"/>
                    </a:lnTo>
                    <a:lnTo>
                      <a:pt x="418" y="22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7" name="Freeform 156">
                <a:extLst>
                  <a:ext uri="{FF2B5EF4-FFF2-40B4-BE49-F238E27FC236}">
                    <a16:creationId xmlns:a16="http://schemas.microsoft.com/office/drawing/2014/main" id="{B7AD8457-7DB9-CB04-E561-EEEECA5441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9" y="1553"/>
                <a:ext cx="247" cy="180"/>
              </a:xfrm>
              <a:custGeom>
                <a:avLst/>
                <a:gdLst>
                  <a:gd name="T0" fmla="*/ 200 w 1236"/>
                  <a:gd name="T1" fmla="*/ 0 h 896"/>
                  <a:gd name="T2" fmla="*/ 15 w 1236"/>
                  <a:gd name="T3" fmla="*/ 107 h 896"/>
                  <a:gd name="T4" fmla="*/ 90 w 1236"/>
                  <a:gd name="T5" fmla="*/ 200 h 896"/>
                  <a:gd name="T6" fmla="*/ 0 w 1236"/>
                  <a:gd name="T7" fmla="*/ 442 h 896"/>
                  <a:gd name="T8" fmla="*/ 179 w 1236"/>
                  <a:gd name="T9" fmla="*/ 660 h 896"/>
                  <a:gd name="T10" fmla="*/ 415 w 1236"/>
                  <a:gd name="T11" fmla="*/ 774 h 896"/>
                  <a:gd name="T12" fmla="*/ 472 w 1236"/>
                  <a:gd name="T13" fmla="*/ 896 h 896"/>
                  <a:gd name="T14" fmla="*/ 1043 w 1236"/>
                  <a:gd name="T15" fmla="*/ 814 h 896"/>
                  <a:gd name="T16" fmla="*/ 1190 w 1236"/>
                  <a:gd name="T17" fmla="*/ 564 h 896"/>
                  <a:gd name="T18" fmla="*/ 1236 w 1236"/>
                  <a:gd name="T19" fmla="*/ 350 h 896"/>
                  <a:gd name="T20" fmla="*/ 872 w 1236"/>
                  <a:gd name="T21" fmla="*/ 300 h 896"/>
                  <a:gd name="T22" fmla="*/ 636 w 1236"/>
                  <a:gd name="T23" fmla="*/ 28 h 896"/>
                  <a:gd name="T24" fmla="*/ 550 w 1236"/>
                  <a:gd name="T25" fmla="*/ 53 h 896"/>
                  <a:gd name="T26" fmla="*/ 200 w 1236"/>
                  <a:gd name="T27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36" h="896">
                    <a:moveTo>
                      <a:pt x="200" y="0"/>
                    </a:moveTo>
                    <a:lnTo>
                      <a:pt x="15" y="107"/>
                    </a:lnTo>
                    <a:lnTo>
                      <a:pt x="90" y="200"/>
                    </a:lnTo>
                    <a:lnTo>
                      <a:pt x="0" y="442"/>
                    </a:lnTo>
                    <a:lnTo>
                      <a:pt x="179" y="660"/>
                    </a:lnTo>
                    <a:lnTo>
                      <a:pt x="415" y="774"/>
                    </a:lnTo>
                    <a:lnTo>
                      <a:pt x="472" y="896"/>
                    </a:lnTo>
                    <a:lnTo>
                      <a:pt x="1043" y="814"/>
                    </a:lnTo>
                    <a:lnTo>
                      <a:pt x="1190" y="564"/>
                    </a:lnTo>
                    <a:lnTo>
                      <a:pt x="1236" y="350"/>
                    </a:lnTo>
                    <a:lnTo>
                      <a:pt x="872" y="300"/>
                    </a:lnTo>
                    <a:lnTo>
                      <a:pt x="636" y="28"/>
                    </a:lnTo>
                    <a:lnTo>
                      <a:pt x="550" y="53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8" name="Freeform 157">
                <a:extLst>
                  <a:ext uri="{FF2B5EF4-FFF2-40B4-BE49-F238E27FC236}">
                    <a16:creationId xmlns:a16="http://schemas.microsoft.com/office/drawing/2014/main" id="{5ACC5474-90EC-B475-2CFE-A58B552BB2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6" y="1435"/>
                <a:ext cx="164" cy="188"/>
              </a:xfrm>
              <a:custGeom>
                <a:avLst/>
                <a:gdLst>
                  <a:gd name="T0" fmla="*/ 0 w 821"/>
                  <a:gd name="T1" fmla="*/ 621 h 943"/>
                  <a:gd name="T2" fmla="*/ 236 w 821"/>
                  <a:gd name="T3" fmla="*/ 893 h 943"/>
                  <a:gd name="T4" fmla="*/ 600 w 821"/>
                  <a:gd name="T5" fmla="*/ 943 h 943"/>
                  <a:gd name="T6" fmla="*/ 643 w 821"/>
                  <a:gd name="T7" fmla="*/ 935 h 943"/>
                  <a:gd name="T8" fmla="*/ 714 w 821"/>
                  <a:gd name="T9" fmla="*/ 939 h 943"/>
                  <a:gd name="T10" fmla="*/ 821 w 821"/>
                  <a:gd name="T11" fmla="*/ 750 h 943"/>
                  <a:gd name="T12" fmla="*/ 436 w 821"/>
                  <a:gd name="T13" fmla="*/ 418 h 943"/>
                  <a:gd name="T14" fmla="*/ 536 w 821"/>
                  <a:gd name="T15" fmla="*/ 153 h 943"/>
                  <a:gd name="T16" fmla="*/ 500 w 821"/>
                  <a:gd name="T17" fmla="*/ 11 h 943"/>
                  <a:gd name="T18" fmla="*/ 429 w 821"/>
                  <a:gd name="T19" fmla="*/ 0 h 943"/>
                  <a:gd name="T20" fmla="*/ 357 w 821"/>
                  <a:gd name="T21" fmla="*/ 3 h 943"/>
                  <a:gd name="T22" fmla="*/ 218 w 821"/>
                  <a:gd name="T23" fmla="*/ 171 h 943"/>
                  <a:gd name="T24" fmla="*/ 0 w 821"/>
                  <a:gd name="T25" fmla="*/ 621 h 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21" h="943">
                    <a:moveTo>
                      <a:pt x="0" y="621"/>
                    </a:moveTo>
                    <a:lnTo>
                      <a:pt x="236" y="893"/>
                    </a:lnTo>
                    <a:lnTo>
                      <a:pt x="600" y="943"/>
                    </a:lnTo>
                    <a:lnTo>
                      <a:pt x="643" y="935"/>
                    </a:lnTo>
                    <a:lnTo>
                      <a:pt x="714" y="939"/>
                    </a:lnTo>
                    <a:lnTo>
                      <a:pt x="821" y="750"/>
                    </a:lnTo>
                    <a:lnTo>
                      <a:pt x="436" y="418"/>
                    </a:lnTo>
                    <a:lnTo>
                      <a:pt x="536" y="153"/>
                    </a:lnTo>
                    <a:lnTo>
                      <a:pt x="500" y="11"/>
                    </a:lnTo>
                    <a:lnTo>
                      <a:pt x="429" y="0"/>
                    </a:lnTo>
                    <a:lnTo>
                      <a:pt x="357" y="3"/>
                    </a:lnTo>
                    <a:lnTo>
                      <a:pt x="218" y="171"/>
                    </a:lnTo>
                    <a:lnTo>
                      <a:pt x="0" y="6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69" name="Freeform 158">
                <a:extLst>
                  <a:ext uri="{FF2B5EF4-FFF2-40B4-BE49-F238E27FC236}">
                    <a16:creationId xmlns:a16="http://schemas.microsoft.com/office/drawing/2014/main" id="{B70B9324-C2F8-566B-1839-8E51900A3D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4" y="1618"/>
                <a:ext cx="147" cy="288"/>
              </a:xfrm>
              <a:custGeom>
                <a:avLst/>
                <a:gdLst>
                  <a:gd name="T0" fmla="*/ 118 w 732"/>
                  <a:gd name="T1" fmla="*/ 75 h 1439"/>
                  <a:gd name="T2" fmla="*/ 71 w 732"/>
                  <a:gd name="T3" fmla="*/ 21 h 1439"/>
                  <a:gd name="T4" fmla="*/ 0 w 732"/>
                  <a:gd name="T5" fmla="*/ 17 h 1439"/>
                  <a:gd name="T6" fmla="*/ 14 w 732"/>
                  <a:gd name="T7" fmla="*/ 392 h 1439"/>
                  <a:gd name="T8" fmla="*/ 132 w 732"/>
                  <a:gd name="T9" fmla="*/ 489 h 1439"/>
                  <a:gd name="T10" fmla="*/ 171 w 732"/>
                  <a:gd name="T11" fmla="*/ 710 h 1439"/>
                  <a:gd name="T12" fmla="*/ 32 w 732"/>
                  <a:gd name="T13" fmla="*/ 1378 h 1439"/>
                  <a:gd name="T14" fmla="*/ 171 w 732"/>
                  <a:gd name="T15" fmla="*/ 1439 h 1439"/>
                  <a:gd name="T16" fmla="*/ 675 w 732"/>
                  <a:gd name="T17" fmla="*/ 1339 h 1439"/>
                  <a:gd name="T18" fmla="*/ 632 w 732"/>
                  <a:gd name="T19" fmla="*/ 1128 h 1439"/>
                  <a:gd name="T20" fmla="*/ 732 w 732"/>
                  <a:gd name="T21" fmla="*/ 782 h 1439"/>
                  <a:gd name="T22" fmla="*/ 600 w 732"/>
                  <a:gd name="T23" fmla="*/ 596 h 1439"/>
                  <a:gd name="T24" fmla="*/ 596 w 732"/>
                  <a:gd name="T25" fmla="*/ 299 h 1439"/>
                  <a:gd name="T26" fmla="*/ 486 w 732"/>
                  <a:gd name="T27" fmla="*/ 100 h 1439"/>
                  <a:gd name="T28" fmla="*/ 282 w 732"/>
                  <a:gd name="T29" fmla="*/ 0 h 1439"/>
                  <a:gd name="T30" fmla="*/ 257 w 732"/>
                  <a:gd name="T31" fmla="*/ 67 h 1439"/>
                  <a:gd name="T32" fmla="*/ 118 w 732"/>
                  <a:gd name="T33" fmla="*/ 75 h 1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32" h="1439">
                    <a:moveTo>
                      <a:pt x="118" y="75"/>
                    </a:moveTo>
                    <a:lnTo>
                      <a:pt x="71" y="21"/>
                    </a:lnTo>
                    <a:lnTo>
                      <a:pt x="0" y="17"/>
                    </a:lnTo>
                    <a:lnTo>
                      <a:pt x="14" y="392"/>
                    </a:lnTo>
                    <a:lnTo>
                      <a:pt x="132" y="489"/>
                    </a:lnTo>
                    <a:lnTo>
                      <a:pt x="171" y="710"/>
                    </a:lnTo>
                    <a:lnTo>
                      <a:pt x="32" y="1378"/>
                    </a:lnTo>
                    <a:lnTo>
                      <a:pt x="171" y="1439"/>
                    </a:lnTo>
                    <a:lnTo>
                      <a:pt x="675" y="1339"/>
                    </a:lnTo>
                    <a:lnTo>
                      <a:pt x="632" y="1128"/>
                    </a:lnTo>
                    <a:lnTo>
                      <a:pt x="732" y="782"/>
                    </a:lnTo>
                    <a:lnTo>
                      <a:pt x="600" y="596"/>
                    </a:lnTo>
                    <a:lnTo>
                      <a:pt x="596" y="299"/>
                    </a:lnTo>
                    <a:lnTo>
                      <a:pt x="486" y="100"/>
                    </a:lnTo>
                    <a:lnTo>
                      <a:pt x="282" y="0"/>
                    </a:lnTo>
                    <a:lnTo>
                      <a:pt x="257" y="67"/>
                    </a:lnTo>
                    <a:lnTo>
                      <a:pt x="118" y="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0" name="Freeform 159">
                <a:extLst>
                  <a:ext uri="{FF2B5EF4-FFF2-40B4-BE49-F238E27FC236}">
                    <a16:creationId xmlns:a16="http://schemas.microsoft.com/office/drawing/2014/main" id="{1A776B24-DC09-F8F4-5B45-E64183197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4" y="1622"/>
                <a:ext cx="215" cy="276"/>
              </a:xfrm>
              <a:custGeom>
                <a:avLst/>
                <a:gdLst>
                  <a:gd name="T0" fmla="*/ 900 w 1071"/>
                  <a:gd name="T1" fmla="*/ 0 h 1382"/>
                  <a:gd name="T2" fmla="*/ 857 w 1071"/>
                  <a:gd name="T3" fmla="*/ 8 h 1382"/>
                  <a:gd name="T4" fmla="*/ 811 w 1071"/>
                  <a:gd name="T5" fmla="*/ 222 h 1382"/>
                  <a:gd name="T6" fmla="*/ 664 w 1071"/>
                  <a:gd name="T7" fmla="*/ 472 h 1382"/>
                  <a:gd name="T8" fmla="*/ 93 w 1071"/>
                  <a:gd name="T9" fmla="*/ 554 h 1382"/>
                  <a:gd name="T10" fmla="*/ 0 w 1071"/>
                  <a:gd name="T11" fmla="*/ 657 h 1382"/>
                  <a:gd name="T12" fmla="*/ 18 w 1071"/>
                  <a:gd name="T13" fmla="*/ 872 h 1382"/>
                  <a:gd name="T14" fmla="*/ 78 w 1071"/>
                  <a:gd name="T15" fmla="*/ 911 h 1382"/>
                  <a:gd name="T16" fmla="*/ 57 w 1071"/>
                  <a:gd name="T17" fmla="*/ 1125 h 1382"/>
                  <a:gd name="T18" fmla="*/ 243 w 1071"/>
                  <a:gd name="T19" fmla="*/ 1204 h 1382"/>
                  <a:gd name="T20" fmla="*/ 450 w 1071"/>
                  <a:gd name="T21" fmla="*/ 1382 h 1382"/>
                  <a:gd name="T22" fmla="*/ 607 w 1071"/>
                  <a:gd name="T23" fmla="*/ 1232 h 1382"/>
                  <a:gd name="T24" fmla="*/ 932 w 1071"/>
                  <a:gd name="T25" fmla="*/ 1361 h 1382"/>
                  <a:gd name="T26" fmla="*/ 1071 w 1071"/>
                  <a:gd name="T27" fmla="*/ 693 h 1382"/>
                  <a:gd name="T28" fmla="*/ 1032 w 1071"/>
                  <a:gd name="T29" fmla="*/ 472 h 1382"/>
                  <a:gd name="T30" fmla="*/ 914 w 1071"/>
                  <a:gd name="T31" fmla="*/ 375 h 1382"/>
                  <a:gd name="T32" fmla="*/ 900 w 1071"/>
                  <a:gd name="T33" fmla="*/ 0 h 1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71" h="1382">
                    <a:moveTo>
                      <a:pt x="900" y="0"/>
                    </a:moveTo>
                    <a:lnTo>
                      <a:pt x="857" y="8"/>
                    </a:lnTo>
                    <a:lnTo>
                      <a:pt x="811" y="222"/>
                    </a:lnTo>
                    <a:lnTo>
                      <a:pt x="664" y="472"/>
                    </a:lnTo>
                    <a:lnTo>
                      <a:pt x="93" y="554"/>
                    </a:lnTo>
                    <a:lnTo>
                      <a:pt x="0" y="657"/>
                    </a:lnTo>
                    <a:lnTo>
                      <a:pt x="18" y="872"/>
                    </a:lnTo>
                    <a:lnTo>
                      <a:pt x="78" y="911"/>
                    </a:lnTo>
                    <a:lnTo>
                      <a:pt x="57" y="1125"/>
                    </a:lnTo>
                    <a:lnTo>
                      <a:pt x="243" y="1204"/>
                    </a:lnTo>
                    <a:lnTo>
                      <a:pt x="450" y="1382"/>
                    </a:lnTo>
                    <a:lnTo>
                      <a:pt x="607" y="1232"/>
                    </a:lnTo>
                    <a:lnTo>
                      <a:pt x="932" y="1361"/>
                    </a:lnTo>
                    <a:lnTo>
                      <a:pt x="1071" y="693"/>
                    </a:lnTo>
                    <a:lnTo>
                      <a:pt x="1032" y="472"/>
                    </a:lnTo>
                    <a:lnTo>
                      <a:pt x="914" y="375"/>
                    </a:lnTo>
                    <a:lnTo>
                      <a:pt x="9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1" name="Freeform 160">
                <a:extLst>
                  <a:ext uri="{FF2B5EF4-FFF2-40B4-BE49-F238E27FC236}">
                    <a16:creationId xmlns:a16="http://schemas.microsoft.com/office/drawing/2014/main" id="{0899C625-1456-3B1F-4997-F0129B2E4A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9" y="121"/>
                <a:ext cx="130" cy="131"/>
              </a:xfrm>
              <a:custGeom>
                <a:avLst/>
                <a:gdLst>
                  <a:gd name="T0" fmla="*/ 568 w 650"/>
                  <a:gd name="T1" fmla="*/ 57 h 654"/>
                  <a:gd name="T2" fmla="*/ 439 w 650"/>
                  <a:gd name="T3" fmla="*/ 0 h 654"/>
                  <a:gd name="T4" fmla="*/ 332 w 650"/>
                  <a:gd name="T5" fmla="*/ 32 h 654"/>
                  <a:gd name="T6" fmla="*/ 389 w 650"/>
                  <a:gd name="T7" fmla="*/ 157 h 654"/>
                  <a:gd name="T8" fmla="*/ 107 w 650"/>
                  <a:gd name="T9" fmla="*/ 146 h 654"/>
                  <a:gd name="T10" fmla="*/ 346 w 650"/>
                  <a:gd name="T11" fmla="*/ 318 h 654"/>
                  <a:gd name="T12" fmla="*/ 0 w 650"/>
                  <a:gd name="T13" fmla="*/ 586 h 654"/>
                  <a:gd name="T14" fmla="*/ 267 w 650"/>
                  <a:gd name="T15" fmla="*/ 654 h 654"/>
                  <a:gd name="T16" fmla="*/ 650 w 650"/>
                  <a:gd name="T17" fmla="*/ 468 h 654"/>
                  <a:gd name="T18" fmla="*/ 568 w 650"/>
                  <a:gd name="T19" fmla="*/ 57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50" h="654">
                    <a:moveTo>
                      <a:pt x="568" y="57"/>
                    </a:moveTo>
                    <a:lnTo>
                      <a:pt x="439" y="0"/>
                    </a:lnTo>
                    <a:lnTo>
                      <a:pt x="332" y="32"/>
                    </a:lnTo>
                    <a:lnTo>
                      <a:pt x="389" y="157"/>
                    </a:lnTo>
                    <a:lnTo>
                      <a:pt x="107" y="146"/>
                    </a:lnTo>
                    <a:lnTo>
                      <a:pt x="346" y="318"/>
                    </a:lnTo>
                    <a:lnTo>
                      <a:pt x="0" y="586"/>
                    </a:lnTo>
                    <a:lnTo>
                      <a:pt x="267" y="654"/>
                    </a:lnTo>
                    <a:lnTo>
                      <a:pt x="650" y="468"/>
                    </a:lnTo>
                    <a:lnTo>
                      <a:pt x="568" y="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2" name="Freeform 161">
                <a:extLst>
                  <a:ext uri="{FF2B5EF4-FFF2-40B4-BE49-F238E27FC236}">
                    <a16:creationId xmlns:a16="http://schemas.microsoft.com/office/drawing/2014/main" id="{10BCC8D4-8E7B-D37E-FF68-73E558548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6" y="89"/>
                <a:ext cx="238" cy="215"/>
              </a:xfrm>
              <a:custGeom>
                <a:avLst/>
                <a:gdLst>
                  <a:gd name="T0" fmla="*/ 254 w 1190"/>
                  <a:gd name="T1" fmla="*/ 161 h 1075"/>
                  <a:gd name="T2" fmla="*/ 383 w 1190"/>
                  <a:gd name="T3" fmla="*/ 218 h 1075"/>
                  <a:gd name="T4" fmla="*/ 465 w 1190"/>
                  <a:gd name="T5" fmla="*/ 629 h 1075"/>
                  <a:gd name="T6" fmla="*/ 82 w 1190"/>
                  <a:gd name="T7" fmla="*/ 815 h 1075"/>
                  <a:gd name="T8" fmla="*/ 0 w 1190"/>
                  <a:gd name="T9" fmla="*/ 922 h 1075"/>
                  <a:gd name="T10" fmla="*/ 25 w 1190"/>
                  <a:gd name="T11" fmla="*/ 986 h 1075"/>
                  <a:gd name="T12" fmla="*/ 157 w 1190"/>
                  <a:gd name="T13" fmla="*/ 1011 h 1075"/>
                  <a:gd name="T14" fmla="*/ 186 w 1190"/>
                  <a:gd name="T15" fmla="*/ 1075 h 1075"/>
                  <a:gd name="T16" fmla="*/ 447 w 1190"/>
                  <a:gd name="T17" fmla="*/ 936 h 1075"/>
                  <a:gd name="T18" fmla="*/ 672 w 1190"/>
                  <a:gd name="T19" fmla="*/ 954 h 1075"/>
                  <a:gd name="T20" fmla="*/ 897 w 1190"/>
                  <a:gd name="T21" fmla="*/ 765 h 1075"/>
                  <a:gd name="T22" fmla="*/ 1190 w 1190"/>
                  <a:gd name="T23" fmla="*/ 740 h 1075"/>
                  <a:gd name="T24" fmla="*/ 1168 w 1190"/>
                  <a:gd name="T25" fmla="*/ 597 h 1075"/>
                  <a:gd name="T26" fmla="*/ 1011 w 1190"/>
                  <a:gd name="T27" fmla="*/ 275 h 1075"/>
                  <a:gd name="T28" fmla="*/ 872 w 1190"/>
                  <a:gd name="T29" fmla="*/ 318 h 1075"/>
                  <a:gd name="T30" fmla="*/ 740 w 1190"/>
                  <a:gd name="T31" fmla="*/ 268 h 1075"/>
                  <a:gd name="T32" fmla="*/ 504 w 1190"/>
                  <a:gd name="T33" fmla="*/ 0 h 1075"/>
                  <a:gd name="T34" fmla="*/ 254 w 1190"/>
                  <a:gd name="T35" fmla="*/ 161 h 10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90" h="1075">
                    <a:moveTo>
                      <a:pt x="254" y="161"/>
                    </a:moveTo>
                    <a:lnTo>
                      <a:pt x="383" y="218"/>
                    </a:lnTo>
                    <a:lnTo>
                      <a:pt x="465" y="629"/>
                    </a:lnTo>
                    <a:lnTo>
                      <a:pt x="82" y="815"/>
                    </a:lnTo>
                    <a:lnTo>
                      <a:pt x="0" y="922"/>
                    </a:lnTo>
                    <a:lnTo>
                      <a:pt x="25" y="986"/>
                    </a:lnTo>
                    <a:lnTo>
                      <a:pt x="157" y="1011"/>
                    </a:lnTo>
                    <a:lnTo>
                      <a:pt x="186" y="1075"/>
                    </a:lnTo>
                    <a:lnTo>
                      <a:pt x="447" y="936"/>
                    </a:lnTo>
                    <a:lnTo>
                      <a:pt x="672" y="954"/>
                    </a:lnTo>
                    <a:lnTo>
                      <a:pt x="897" y="765"/>
                    </a:lnTo>
                    <a:lnTo>
                      <a:pt x="1190" y="740"/>
                    </a:lnTo>
                    <a:lnTo>
                      <a:pt x="1168" y="597"/>
                    </a:lnTo>
                    <a:lnTo>
                      <a:pt x="1011" y="275"/>
                    </a:lnTo>
                    <a:lnTo>
                      <a:pt x="872" y="318"/>
                    </a:lnTo>
                    <a:lnTo>
                      <a:pt x="740" y="268"/>
                    </a:lnTo>
                    <a:lnTo>
                      <a:pt x="504" y="0"/>
                    </a:lnTo>
                    <a:lnTo>
                      <a:pt x="254" y="1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3" name="Freeform 162">
                <a:extLst>
                  <a:ext uri="{FF2B5EF4-FFF2-40B4-BE49-F238E27FC236}">
                    <a16:creationId xmlns:a16="http://schemas.microsoft.com/office/drawing/2014/main" id="{ECC1AD0B-C66E-FDD6-A9CB-AD843620B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" y="41"/>
                <a:ext cx="208" cy="195"/>
              </a:xfrm>
              <a:custGeom>
                <a:avLst/>
                <a:gdLst>
                  <a:gd name="T0" fmla="*/ 450 w 1036"/>
                  <a:gd name="T1" fmla="*/ 178 h 978"/>
                  <a:gd name="T2" fmla="*/ 303 w 1036"/>
                  <a:gd name="T3" fmla="*/ 189 h 978"/>
                  <a:gd name="T4" fmla="*/ 200 w 1036"/>
                  <a:gd name="T5" fmla="*/ 0 h 978"/>
                  <a:gd name="T6" fmla="*/ 0 w 1036"/>
                  <a:gd name="T7" fmla="*/ 299 h 978"/>
                  <a:gd name="T8" fmla="*/ 225 w 1036"/>
                  <a:gd name="T9" fmla="*/ 460 h 978"/>
                  <a:gd name="T10" fmla="*/ 218 w 1036"/>
                  <a:gd name="T11" fmla="*/ 957 h 978"/>
                  <a:gd name="T12" fmla="*/ 353 w 1036"/>
                  <a:gd name="T13" fmla="*/ 978 h 978"/>
                  <a:gd name="T14" fmla="*/ 378 w 1036"/>
                  <a:gd name="T15" fmla="*/ 939 h 978"/>
                  <a:gd name="T16" fmla="*/ 493 w 1036"/>
                  <a:gd name="T17" fmla="*/ 853 h 978"/>
                  <a:gd name="T18" fmla="*/ 775 w 1036"/>
                  <a:gd name="T19" fmla="*/ 928 h 978"/>
                  <a:gd name="T20" fmla="*/ 871 w 1036"/>
                  <a:gd name="T21" fmla="*/ 835 h 978"/>
                  <a:gd name="T22" fmla="*/ 1014 w 1036"/>
                  <a:gd name="T23" fmla="*/ 822 h 978"/>
                  <a:gd name="T24" fmla="*/ 1036 w 1036"/>
                  <a:gd name="T25" fmla="*/ 692 h 978"/>
                  <a:gd name="T26" fmla="*/ 839 w 1036"/>
                  <a:gd name="T27" fmla="*/ 492 h 978"/>
                  <a:gd name="T28" fmla="*/ 450 w 1036"/>
                  <a:gd name="T29" fmla="*/ 178 h 9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6" h="978">
                    <a:moveTo>
                      <a:pt x="450" y="178"/>
                    </a:moveTo>
                    <a:lnTo>
                      <a:pt x="303" y="189"/>
                    </a:lnTo>
                    <a:lnTo>
                      <a:pt x="200" y="0"/>
                    </a:lnTo>
                    <a:lnTo>
                      <a:pt x="0" y="299"/>
                    </a:lnTo>
                    <a:lnTo>
                      <a:pt x="225" y="460"/>
                    </a:lnTo>
                    <a:lnTo>
                      <a:pt x="218" y="957"/>
                    </a:lnTo>
                    <a:lnTo>
                      <a:pt x="353" y="978"/>
                    </a:lnTo>
                    <a:lnTo>
                      <a:pt x="378" y="939"/>
                    </a:lnTo>
                    <a:lnTo>
                      <a:pt x="493" y="853"/>
                    </a:lnTo>
                    <a:lnTo>
                      <a:pt x="775" y="928"/>
                    </a:lnTo>
                    <a:lnTo>
                      <a:pt x="871" y="835"/>
                    </a:lnTo>
                    <a:lnTo>
                      <a:pt x="1014" y="822"/>
                    </a:lnTo>
                    <a:lnTo>
                      <a:pt x="1036" y="692"/>
                    </a:lnTo>
                    <a:lnTo>
                      <a:pt x="839" y="492"/>
                    </a:lnTo>
                    <a:lnTo>
                      <a:pt x="450" y="1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4" name="Freeform 163">
                <a:extLst>
                  <a:ext uri="{FF2B5EF4-FFF2-40B4-BE49-F238E27FC236}">
                    <a16:creationId xmlns:a16="http://schemas.microsoft.com/office/drawing/2014/main" id="{D7B36CAE-547B-B22A-6C50-164CEE1E5E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2" y="99"/>
                <a:ext cx="179" cy="205"/>
              </a:xfrm>
              <a:custGeom>
                <a:avLst/>
                <a:gdLst>
                  <a:gd name="T0" fmla="*/ 672 w 897"/>
                  <a:gd name="T1" fmla="*/ 10 h 1029"/>
                  <a:gd name="T2" fmla="*/ 543 w 897"/>
                  <a:gd name="T3" fmla="*/ 0 h 1029"/>
                  <a:gd name="T4" fmla="*/ 490 w 897"/>
                  <a:gd name="T5" fmla="*/ 139 h 1029"/>
                  <a:gd name="T6" fmla="*/ 261 w 897"/>
                  <a:gd name="T7" fmla="*/ 328 h 1029"/>
                  <a:gd name="T8" fmla="*/ 0 w 897"/>
                  <a:gd name="T9" fmla="*/ 771 h 1029"/>
                  <a:gd name="T10" fmla="*/ 311 w 897"/>
                  <a:gd name="T11" fmla="*/ 1029 h 1029"/>
                  <a:gd name="T12" fmla="*/ 404 w 897"/>
                  <a:gd name="T13" fmla="*/ 1021 h 1029"/>
                  <a:gd name="T14" fmla="*/ 640 w 897"/>
                  <a:gd name="T15" fmla="*/ 878 h 1029"/>
                  <a:gd name="T16" fmla="*/ 750 w 897"/>
                  <a:gd name="T17" fmla="*/ 700 h 1029"/>
                  <a:gd name="T18" fmla="*/ 890 w 897"/>
                  <a:gd name="T19" fmla="*/ 668 h 1029"/>
                  <a:gd name="T20" fmla="*/ 897 w 897"/>
                  <a:gd name="T21" fmla="*/ 171 h 1029"/>
                  <a:gd name="T22" fmla="*/ 672 w 897"/>
                  <a:gd name="T23" fmla="*/ 1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97" h="1029">
                    <a:moveTo>
                      <a:pt x="672" y="10"/>
                    </a:moveTo>
                    <a:lnTo>
                      <a:pt x="543" y="0"/>
                    </a:lnTo>
                    <a:lnTo>
                      <a:pt x="490" y="139"/>
                    </a:lnTo>
                    <a:lnTo>
                      <a:pt x="261" y="328"/>
                    </a:lnTo>
                    <a:lnTo>
                      <a:pt x="0" y="771"/>
                    </a:lnTo>
                    <a:lnTo>
                      <a:pt x="311" y="1029"/>
                    </a:lnTo>
                    <a:lnTo>
                      <a:pt x="404" y="1021"/>
                    </a:lnTo>
                    <a:lnTo>
                      <a:pt x="640" y="878"/>
                    </a:lnTo>
                    <a:lnTo>
                      <a:pt x="750" y="700"/>
                    </a:lnTo>
                    <a:lnTo>
                      <a:pt x="890" y="668"/>
                    </a:lnTo>
                    <a:lnTo>
                      <a:pt x="897" y="171"/>
                    </a:lnTo>
                    <a:lnTo>
                      <a:pt x="672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5" name="Freeform 164">
                <a:extLst>
                  <a:ext uri="{FF2B5EF4-FFF2-40B4-BE49-F238E27FC236}">
                    <a16:creationId xmlns:a16="http://schemas.microsoft.com/office/drawing/2014/main" id="{E4675E78-AD7F-9554-9479-5B5B7EE769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05"/>
                <a:ext cx="167" cy="179"/>
              </a:xfrm>
              <a:custGeom>
                <a:avLst/>
                <a:gdLst>
                  <a:gd name="T0" fmla="*/ 625 w 833"/>
                  <a:gd name="T1" fmla="*/ 63 h 892"/>
                  <a:gd name="T2" fmla="*/ 636 w 833"/>
                  <a:gd name="T3" fmla="*/ 0 h 892"/>
                  <a:gd name="T4" fmla="*/ 493 w 833"/>
                  <a:gd name="T5" fmla="*/ 13 h 892"/>
                  <a:gd name="T6" fmla="*/ 397 w 833"/>
                  <a:gd name="T7" fmla="*/ 106 h 892"/>
                  <a:gd name="T8" fmla="*/ 115 w 833"/>
                  <a:gd name="T9" fmla="*/ 31 h 892"/>
                  <a:gd name="T10" fmla="*/ 0 w 833"/>
                  <a:gd name="T11" fmla="*/ 117 h 892"/>
                  <a:gd name="T12" fmla="*/ 200 w 833"/>
                  <a:gd name="T13" fmla="*/ 188 h 892"/>
                  <a:gd name="T14" fmla="*/ 322 w 833"/>
                  <a:gd name="T15" fmla="*/ 359 h 892"/>
                  <a:gd name="T16" fmla="*/ 318 w 833"/>
                  <a:gd name="T17" fmla="*/ 574 h 892"/>
                  <a:gd name="T18" fmla="*/ 172 w 833"/>
                  <a:gd name="T19" fmla="*/ 734 h 892"/>
                  <a:gd name="T20" fmla="*/ 190 w 833"/>
                  <a:gd name="T21" fmla="*/ 892 h 892"/>
                  <a:gd name="T22" fmla="*/ 332 w 833"/>
                  <a:gd name="T23" fmla="*/ 809 h 892"/>
                  <a:gd name="T24" fmla="*/ 407 w 833"/>
                  <a:gd name="T25" fmla="*/ 795 h 892"/>
                  <a:gd name="T26" fmla="*/ 497 w 833"/>
                  <a:gd name="T27" fmla="*/ 592 h 892"/>
                  <a:gd name="T28" fmla="*/ 749 w 833"/>
                  <a:gd name="T29" fmla="*/ 473 h 892"/>
                  <a:gd name="T30" fmla="*/ 833 w 833"/>
                  <a:gd name="T31" fmla="*/ 431 h 892"/>
                  <a:gd name="T32" fmla="*/ 811 w 833"/>
                  <a:gd name="T33" fmla="*/ 127 h 892"/>
                  <a:gd name="T34" fmla="*/ 625 w 833"/>
                  <a:gd name="T35" fmla="*/ 6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33" h="892">
                    <a:moveTo>
                      <a:pt x="625" y="63"/>
                    </a:moveTo>
                    <a:lnTo>
                      <a:pt x="636" y="0"/>
                    </a:lnTo>
                    <a:lnTo>
                      <a:pt x="493" y="13"/>
                    </a:lnTo>
                    <a:lnTo>
                      <a:pt x="397" y="106"/>
                    </a:lnTo>
                    <a:lnTo>
                      <a:pt x="115" y="31"/>
                    </a:lnTo>
                    <a:lnTo>
                      <a:pt x="0" y="117"/>
                    </a:lnTo>
                    <a:lnTo>
                      <a:pt x="200" y="188"/>
                    </a:lnTo>
                    <a:lnTo>
                      <a:pt x="322" y="359"/>
                    </a:lnTo>
                    <a:lnTo>
                      <a:pt x="318" y="574"/>
                    </a:lnTo>
                    <a:lnTo>
                      <a:pt x="172" y="734"/>
                    </a:lnTo>
                    <a:lnTo>
                      <a:pt x="190" y="892"/>
                    </a:lnTo>
                    <a:lnTo>
                      <a:pt x="332" y="809"/>
                    </a:lnTo>
                    <a:lnTo>
                      <a:pt x="407" y="795"/>
                    </a:lnTo>
                    <a:lnTo>
                      <a:pt x="497" y="592"/>
                    </a:lnTo>
                    <a:lnTo>
                      <a:pt x="749" y="473"/>
                    </a:lnTo>
                    <a:lnTo>
                      <a:pt x="833" y="431"/>
                    </a:lnTo>
                    <a:lnTo>
                      <a:pt x="811" y="127"/>
                    </a:lnTo>
                    <a:lnTo>
                      <a:pt x="625" y="6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6" name="Freeform 165">
                <a:extLst>
                  <a:ext uri="{FF2B5EF4-FFF2-40B4-BE49-F238E27FC236}">
                    <a16:creationId xmlns:a16="http://schemas.microsoft.com/office/drawing/2014/main" id="{BB413304-C8B9-45E8-3911-0C6E66E979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7" y="239"/>
                <a:ext cx="206" cy="87"/>
              </a:xfrm>
              <a:custGeom>
                <a:avLst/>
                <a:gdLst>
                  <a:gd name="T0" fmla="*/ 0 w 1029"/>
                  <a:gd name="T1" fmla="*/ 200 h 435"/>
                  <a:gd name="T2" fmla="*/ 65 w 1029"/>
                  <a:gd name="T3" fmla="*/ 332 h 435"/>
                  <a:gd name="T4" fmla="*/ 200 w 1029"/>
                  <a:gd name="T5" fmla="*/ 303 h 435"/>
                  <a:gd name="T6" fmla="*/ 229 w 1029"/>
                  <a:gd name="T7" fmla="*/ 371 h 435"/>
                  <a:gd name="T8" fmla="*/ 650 w 1029"/>
                  <a:gd name="T9" fmla="*/ 435 h 435"/>
                  <a:gd name="T10" fmla="*/ 829 w 1029"/>
                  <a:gd name="T11" fmla="*/ 339 h 435"/>
                  <a:gd name="T12" fmla="*/ 1029 w 1029"/>
                  <a:gd name="T13" fmla="*/ 328 h 435"/>
                  <a:gd name="T14" fmla="*/ 1000 w 1029"/>
                  <a:gd name="T15" fmla="*/ 264 h 435"/>
                  <a:gd name="T16" fmla="*/ 868 w 1029"/>
                  <a:gd name="T17" fmla="*/ 239 h 435"/>
                  <a:gd name="T18" fmla="*/ 843 w 1029"/>
                  <a:gd name="T19" fmla="*/ 175 h 435"/>
                  <a:gd name="T20" fmla="*/ 925 w 1029"/>
                  <a:gd name="T21" fmla="*/ 68 h 435"/>
                  <a:gd name="T22" fmla="*/ 658 w 1029"/>
                  <a:gd name="T23" fmla="*/ 0 h 435"/>
                  <a:gd name="T24" fmla="*/ 290 w 1029"/>
                  <a:gd name="T25" fmla="*/ 53 h 435"/>
                  <a:gd name="T26" fmla="*/ 140 w 1029"/>
                  <a:gd name="T27" fmla="*/ 192 h 435"/>
                  <a:gd name="T28" fmla="*/ 0 w 1029"/>
                  <a:gd name="T29" fmla="*/ 200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9" h="435">
                    <a:moveTo>
                      <a:pt x="0" y="200"/>
                    </a:moveTo>
                    <a:lnTo>
                      <a:pt x="65" y="332"/>
                    </a:lnTo>
                    <a:lnTo>
                      <a:pt x="200" y="303"/>
                    </a:lnTo>
                    <a:lnTo>
                      <a:pt x="229" y="371"/>
                    </a:lnTo>
                    <a:lnTo>
                      <a:pt x="650" y="435"/>
                    </a:lnTo>
                    <a:lnTo>
                      <a:pt x="829" y="339"/>
                    </a:lnTo>
                    <a:lnTo>
                      <a:pt x="1029" y="328"/>
                    </a:lnTo>
                    <a:lnTo>
                      <a:pt x="1000" y="264"/>
                    </a:lnTo>
                    <a:lnTo>
                      <a:pt x="868" y="239"/>
                    </a:lnTo>
                    <a:lnTo>
                      <a:pt x="843" y="175"/>
                    </a:lnTo>
                    <a:lnTo>
                      <a:pt x="925" y="68"/>
                    </a:lnTo>
                    <a:lnTo>
                      <a:pt x="658" y="0"/>
                    </a:lnTo>
                    <a:lnTo>
                      <a:pt x="290" y="53"/>
                    </a:lnTo>
                    <a:lnTo>
                      <a:pt x="140" y="192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7" name="Freeform 166">
                <a:extLst>
                  <a:ext uri="{FF2B5EF4-FFF2-40B4-BE49-F238E27FC236}">
                    <a16:creationId xmlns:a16="http://schemas.microsoft.com/office/drawing/2014/main" id="{5037B45F-65EC-238E-DF28-6A56ED5A9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279"/>
                <a:ext cx="148" cy="127"/>
              </a:xfrm>
              <a:custGeom>
                <a:avLst/>
                <a:gdLst>
                  <a:gd name="T0" fmla="*/ 708 w 736"/>
                  <a:gd name="T1" fmla="*/ 132 h 639"/>
                  <a:gd name="T2" fmla="*/ 643 w 736"/>
                  <a:gd name="T3" fmla="*/ 0 h 639"/>
                  <a:gd name="T4" fmla="*/ 572 w 736"/>
                  <a:gd name="T5" fmla="*/ 33 h 639"/>
                  <a:gd name="T6" fmla="*/ 417 w 736"/>
                  <a:gd name="T7" fmla="*/ 106 h 639"/>
                  <a:gd name="T8" fmla="*/ 165 w 736"/>
                  <a:gd name="T9" fmla="*/ 225 h 639"/>
                  <a:gd name="T10" fmla="*/ 75 w 736"/>
                  <a:gd name="T11" fmla="*/ 428 h 639"/>
                  <a:gd name="T12" fmla="*/ 0 w 736"/>
                  <a:gd name="T13" fmla="*/ 442 h 639"/>
                  <a:gd name="T14" fmla="*/ 190 w 736"/>
                  <a:gd name="T15" fmla="*/ 639 h 639"/>
                  <a:gd name="T16" fmla="*/ 597 w 736"/>
                  <a:gd name="T17" fmla="*/ 385 h 639"/>
                  <a:gd name="T18" fmla="*/ 736 w 736"/>
                  <a:gd name="T19" fmla="*/ 417 h 639"/>
                  <a:gd name="T20" fmla="*/ 665 w 736"/>
                  <a:gd name="T21" fmla="*/ 178 h 639"/>
                  <a:gd name="T22" fmla="*/ 708 w 736"/>
                  <a:gd name="T23" fmla="*/ 132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6" h="639">
                    <a:moveTo>
                      <a:pt x="708" y="132"/>
                    </a:moveTo>
                    <a:lnTo>
                      <a:pt x="643" y="0"/>
                    </a:lnTo>
                    <a:lnTo>
                      <a:pt x="572" y="33"/>
                    </a:lnTo>
                    <a:lnTo>
                      <a:pt x="417" y="106"/>
                    </a:lnTo>
                    <a:lnTo>
                      <a:pt x="165" y="225"/>
                    </a:lnTo>
                    <a:lnTo>
                      <a:pt x="75" y="428"/>
                    </a:lnTo>
                    <a:lnTo>
                      <a:pt x="0" y="442"/>
                    </a:lnTo>
                    <a:lnTo>
                      <a:pt x="190" y="639"/>
                    </a:lnTo>
                    <a:lnTo>
                      <a:pt x="597" y="385"/>
                    </a:lnTo>
                    <a:lnTo>
                      <a:pt x="736" y="417"/>
                    </a:lnTo>
                    <a:lnTo>
                      <a:pt x="665" y="178"/>
                    </a:lnTo>
                    <a:lnTo>
                      <a:pt x="708" y="1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8" name="Freeform 167">
                <a:extLst>
                  <a:ext uri="{FF2B5EF4-FFF2-40B4-BE49-F238E27FC236}">
                    <a16:creationId xmlns:a16="http://schemas.microsoft.com/office/drawing/2014/main" id="{12A8DEFE-9F4D-F002-97E9-9977E2A7A7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4" y="163"/>
                <a:ext cx="91" cy="128"/>
              </a:xfrm>
              <a:custGeom>
                <a:avLst/>
                <a:gdLst>
                  <a:gd name="T0" fmla="*/ 304 w 454"/>
                  <a:gd name="T1" fmla="*/ 571 h 643"/>
                  <a:gd name="T2" fmla="*/ 454 w 454"/>
                  <a:gd name="T3" fmla="*/ 432 h 643"/>
                  <a:gd name="T4" fmla="*/ 304 w 454"/>
                  <a:gd name="T5" fmla="*/ 0 h 643"/>
                  <a:gd name="T6" fmla="*/ 0 w 454"/>
                  <a:gd name="T7" fmla="*/ 339 h 643"/>
                  <a:gd name="T8" fmla="*/ 22 w 454"/>
                  <a:gd name="T9" fmla="*/ 643 h 643"/>
                  <a:gd name="T10" fmla="*/ 93 w 454"/>
                  <a:gd name="T11" fmla="*/ 612 h 643"/>
                  <a:gd name="T12" fmla="*/ 164 w 454"/>
                  <a:gd name="T13" fmla="*/ 579 h 643"/>
                  <a:gd name="T14" fmla="*/ 304 w 454"/>
                  <a:gd name="T15" fmla="*/ 571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4" h="643">
                    <a:moveTo>
                      <a:pt x="304" y="571"/>
                    </a:moveTo>
                    <a:lnTo>
                      <a:pt x="454" y="432"/>
                    </a:lnTo>
                    <a:lnTo>
                      <a:pt x="304" y="0"/>
                    </a:lnTo>
                    <a:lnTo>
                      <a:pt x="0" y="339"/>
                    </a:lnTo>
                    <a:lnTo>
                      <a:pt x="22" y="643"/>
                    </a:lnTo>
                    <a:lnTo>
                      <a:pt x="93" y="612"/>
                    </a:lnTo>
                    <a:lnTo>
                      <a:pt x="164" y="579"/>
                    </a:lnTo>
                    <a:lnTo>
                      <a:pt x="304" y="57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79" name="Freeform 168">
                <a:extLst>
                  <a:ext uri="{FF2B5EF4-FFF2-40B4-BE49-F238E27FC236}">
                    <a16:creationId xmlns:a16="http://schemas.microsoft.com/office/drawing/2014/main" id="{1867DEC3-518B-9B5A-55DD-F68981BF3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2" y="285"/>
                <a:ext cx="31" cy="15"/>
              </a:xfrm>
              <a:custGeom>
                <a:avLst/>
                <a:gdLst>
                  <a:gd name="T0" fmla="*/ 155 w 155"/>
                  <a:gd name="T1" fmla="*/ 0 h 73"/>
                  <a:gd name="T2" fmla="*/ 84 w 155"/>
                  <a:gd name="T3" fmla="*/ 31 h 73"/>
                  <a:gd name="T4" fmla="*/ 0 w 155"/>
                  <a:gd name="T5" fmla="*/ 73 h 73"/>
                  <a:gd name="T6" fmla="*/ 155 w 155"/>
                  <a:gd name="T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5" h="73">
                    <a:moveTo>
                      <a:pt x="155" y="0"/>
                    </a:moveTo>
                    <a:lnTo>
                      <a:pt x="84" y="31"/>
                    </a:lnTo>
                    <a:lnTo>
                      <a:pt x="0" y="73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0" name="Freeform 169">
                <a:extLst>
                  <a:ext uri="{FF2B5EF4-FFF2-40B4-BE49-F238E27FC236}">
                    <a16:creationId xmlns:a16="http://schemas.microsoft.com/office/drawing/2014/main" id="{D5406671-7176-09C7-889E-FE9F22773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1" y="299"/>
                <a:ext cx="175" cy="179"/>
              </a:xfrm>
              <a:custGeom>
                <a:avLst/>
                <a:gdLst>
                  <a:gd name="T0" fmla="*/ 97 w 875"/>
                  <a:gd name="T1" fmla="*/ 29 h 893"/>
                  <a:gd name="T2" fmla="*/ 54 w 875"/>
                  <a:gd name="T3" fmla="*/ 75 h 893"/>
                  <a:gd name="T4" fmla="*/ 125 w 875"/>
                  <a:gd name="T5" fmla="*/ 314 h 893"/>
                  <a:gd name="T6" fmla="*/ 257 w 875"/>
                  <a:gd name="T7" fmla="*/ 375 h 893"/>
                  <a:gd name="T8" fmla="*/ 261 w 875"/>
                  <a:gd name="T9" fmla="*/ 450 h 893"/>
                  <a:gd name="T10" fmla="*/ 0 w 875"/>
                  <a:gd name="T11" fmla="*/ 893 h 893"/>
                  <a:gd name="T12" fmla="*/ 122 w 875"/>
                  <a:gd name="T13" fmla="*/ 879 h 893"/>
                  <a:gd name="T14" fmla="*/ 257 w 875"/>
                  <a:gd name="T15" fmla="*/ 714 h 893"/>
                  <a:gd name="T16" fmla="*/ 600 w 875"/>
                  <a:gd name="T17" fmla="*/ 832 h 893"/>
                  <a:gd name="T18" fmla="*/ 707 w 875"/>
                  <a:gd name="T19" fmla="*/ 764 h 893"/>
                  <a:gd name="T20" fmla="*/ 697 w 875"/>
                  <a:gd name="T21" fmla="*/ 611 h 893"/>
                  <a:gd name="T22" fmla="*/ 850 w 875"/>
                  <a:gd name="T23" fmla="*/ 457 h 893"/>
                  <a:gd name="T24" fmla="*/ 807 w 875"/>
                  <a:gd name="T25" fmla="*/ 329 h 893"/>
                  <a:gd name="T26" fmla="*/ 875 w 875"/>
                  <a:gd name="T27" fmla="*/ 207 h 893"/>
                  <a:gd name="T28" fmla="*/ 682 w 875"/>
                  <a:gd name="T29" fmla="*/ 132 h 893"/>
                  <a:gd name="T30" fmla="*/ 261 w 875"/>
                  <a:gd name="T31" fmla="*/ 68 h 893"/>
                  <a:gd name="T32" fmla="*/ 232 w 875"/>
                  <a:gd name="T33" fmla="*/ 0 h 893"/>
                  <a:gd name="T34" fmla="*/ 97 w 875"/>
                  <a:gd name="T35" fmla="*/ 29 h 8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75" h="893">
                    <a:moveTo>
                      <a:pt x="97" y="29"/>
                    </a:moveTo>
                    <a:lnTo>
                      <a:pt x="54" y="75"/>
                    </a:lnTo>
                    <a:lnTo>
                      <a:pt x="125" y="314"/>
                    </a:lnTo>
                    <a:lnTo>
                      <a:pt x="257" y="375"/>
                    </a:lnTo>
                    <a:lnTo>
                      <a:pt x="261" y="450"/>
                    </a:lnTo>
                    <a:lnTo>
                      <a:pt x="0" y="893"/>
                    </a:lnTo>
                    <a:lnTo>
                      <a:pt x="122" y="879"/>
                    </a:lnTo>
                    <a:lnTo>
                      <a:pt x="257" y="714"/>
                    </a:lnTo>
                    <a:lnTo>
                      <a:pt x="600" y="832"/>
                    </a:lnTo>
                    <a:lnTo>
                      <a:pt x="707" y="764"/>
                    </a:lnTo>
                    <a:lnTo>
                      <a:pt x="697" y="611"/>
                    </a:lnTo>
                    <a:lnTo>
                      <a:pt x="850" y="457"/>
                    </a:lnTo>
                    <a:lnTo>
                      <a:pt x="807" y="329"/>
                    </a:lnTo>
                    <a:lnTo>
                      <a:pt x="875" y="207"/>
                    </a:lnTo>
                    <a:lnTo>
                      <a:pt x="682" y="132"/>
                    </a:lnTo>
                    <a:lnTo>
                      <a:pt x="261" y="68"/>
                    </a:lnTo>
                    <a:lnTo>
                      <a:pt x="232" y="0"/>
                    </a:lnTo>
                    <a:lnTo>
                      <a:pt x="97" y="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1" name="Freeform 170">
                <a:extLst>
                  <a:ext uri="{FF2B5EF4-FFF2-40B4-BE49-F238E27FC236}">
                    <a16:creationId xmlns:a16="http://schemas.microsoft.com/office/drawing/2014/main" id="{C6729279-35B9-211B-74E3-9BC0E6CDF2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" y="356"/>
                <a:ext cx="144" cy="122"/>
              </a:xfrm>
              <a:custGeom>
                <a:avLst/>
                <a:gdLst>
                  <a:gd name="T0" fmla="*/ 39 w 721"/>
                  <a:gd name="T1" fmla="*/ 254 h 611"/>
                  <a:gd name="T2" fmla="*/ 0 w 721"/>
                  <a:gd name="T3" fmla="*/ 461 h 611"/>
                  <a:gd name="T4" fmla="*/ 39 w 721"/>
                  <a:gd name="T5" fmla="*/ 518 h 611"/>
                  <a:gd name="T6" fmla="*/ 460 w 721"/>
                  <a:gd name="T7" fmla="*/ 611 h 611"/>
                  <a:gd name="T8" fmla="*/ 721 w 721"/>
                  <a:gd name="T9" fmla="*/ 168 h 611"/>
                  <a:gd name="T10" fmla="*/ 717 w 721"/>
                  <a:gd name="T11" fmla="*/ 93 h 611"/>
                  <a:gd name="T12" fmla="*/ 585 w 721"/>
                  <a:gd name="T13" fmla="*/ 32 h 611"/>
                  <a:gd name="T14" fmla="*/ 446 w 721"/>
                  <a:gd name="T15" fmla="*/ 0 h 611"/>
                  <a:gd name="T16" fmla="*/ 39 w 721"/>
                  <a:gd name="T17" fmla="*/ 254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1" h="611">
                    <a:moveTo>
                      <a:pt x="39" y="254"/>
                    </a:moveTo>
                    <a:lnTo>
                      <a:pt x="0" y="461"/>
                    </a:lnTo>
                    <a:lnTo>
                      <a:pt x="39" y="518"/>
                    </a:lnTo>
                    <a:lnTo>
                      <a:pt x="460" y="611"/>
                    </a:lnTo>
                    <a:lnTo>
                      <a:pt x="721" y="168"/>
                    </a:lnTo>
                    <a:lnTo>
                      <a:pt x="717" y="93"/>
                    </a:lnTo>
                    <a:lnTo>
                      <a:pt x="585" y="32"/>
                    </a:lnTo>
                    <a:lnTo>
                      <a:pt x="446" y="0"/>
                    </a:lnTo>
                    <a:lnTo>
                      <a:pt x="39" y="2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2" name="Freeform 171">
                <a:extLst>
                  <a:ext uri="{FF2B5EF4-FFF2-40B4-BE49-F238E27FC236}">
                    <a16:creationId xmlns:a16="http://schemas.microsoft.com/office/drawing/2014/main" id="{825DE574-8AD0-CD70-4B91-401BBEBE0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8" y="367"/>
                <a:ext cx="193" cy="213"/>
              </a:xfrm>
              <a:custGeom>
                <a:avLst/>
                <a:gdLst>
                  <a:gd name="T0" fmla="*/ 801 w 961"/>
                  <a:gd name="T1" fmla="*/ 404 h 1065"/>
                  <a:gd name="T2" fmla="*/ 840 w 961"/>
                  <a:gd name="T3" fmla="*/ 197 h 1065"/>
                  <a:gd name="T4" fmla="*/ 650 w 961"/>
                  <a:gd name="T5" fmla="*/ 0 h 1065"/>
                  <a:gd name="T6" fmla="*/ 508 w 961"/>
                  <a:gd name="T7" fmla="*/ 83 h 1065"/>
                  <a:gd name="T8" fmla="*/ 325 w 961"/>
                  <a:gd name="T9" fmla="*/ 325 h 1065"/>
                  <a:gd name="T10" fmla="*/ 47 w 961"/>
                  <a:gd name="T11" fmla="*/ 450 h 1065"/>
                  <a:gd name="T12" fmla="*/ 0 w 961"/>
                  <a:gd name="T13" fmla="*/ 561 h 1065"/>
                  <a:gd name="T14" fmla="*/ 336 w 961"/>
                  <a:gd name="T15" fmla="*/ 743 h 1065"/>
                  <a:gd name="T16" fmla="*/ 565 w 961"/>
                  <a:gd name="T17" fmla="*/ 718 h 1065"/>
                  <a:gd name="T18" fmla="*/ 711 w 961"/>
                  <a:gd name="T19" fmla="*/ 1065 h 1065"/>
                  <a:gd name="T20" fmla="*/ 961 w 961"/>
                  <a:gd name="T21" fmla="*/ 1011 h 1065"/>
                  <a:gd name="T22" fmla="*/ 876 w 961"/>
                  <a:gd name="T23" fmla="*/ 890 h 1065"/>
                  <a:gd name="T24" fmla="*/ 840 w 961"/>
                  <a:gd name="T25" fmla="*/ 461 h 1065"/>
                  <a:gd name="T26" fmla="*/ 801 w 961"/>
                  <a:gd name="T27" fmla="*/ 404 h 1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1" h="1065">
                    <a:moveTo>
                      <a:pt x="801" y="404"/>
                    </a:moveTo>
                    <a:lnTo>
                      <a:pt x="840" y="197"/>
                    </a:lnTo>
                    <a:lnTo>
                      <a:pt x="650" y="0"/>
                    </a:lnTo>
                    <a:lnTo>
                      <a:pt x="508" y="83"/>
                    </a:lnTo>
                    <a:lnTo>
                      <a:pt x="325" y="325"/>
                    </a:lnTo>
                    <a:lnTo>
                      <a:pt x="47" y="450"/>
                    </a:lnTo>
                    <a:lnTo>
                      <a:pt x="0" y="561"/>
                    </a:lnTo>
                    <a:lnTo>
                      <a:pt x="336" y="743"/>
                    </a:lnTo>
                    <a:lnTo>
                      <a:pt x="565" y="718"/>
                    </a:lnTo>
                    <a:lnTo>
                      <a:pt x="711" y="1065"/>
                    </a:lnTo>
                    <a:lnTo>
                      <a:pt x="961" y="1011"/>
                    </a:lnTo>
                    <a:lnTo>
                      <a:pt x="876" y="890"/>
                    </a:lnTo>
                    <a:lnTo>
                      <a:pt x="840" y="461"/>
                    </a:lnTo>
                    <a:lnTo>
                      <a:pt x="801" y="4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3" name="Freeform 172">
                <a:extLst>
                  <a:ext uri="{FF2B5EF4-FFF2-40B4-BE49-F238E27FC236}">
                    <a16:creationId xmlns:a16="http://schemas.microsoft.com/office/drawing/2014/main" id="{8B33F90E-63F0-7E9C-0CC3-ACBD4F4FFD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3" y="229"/>
                <a:ext cx="73" cy="123"/>
              </a:xfrm>
              <a:custGeom>
                <a:avLst/>
                <a:gdLst>
                  <a:gd name="T0" fmla="*/ 18 w 365"/>
                  <a:gd name="T1" fmla="*/ 39 h 617"/>
                  <a:gd name="T2" fmla="*/ 0 w 365"/>
                  <a:gd name="T3" fmla="*/ 453 h 617"/>
                  <a:gd name="T4" fmla="*/ 215 w 365"/>
                  <a:gd name="T5" fmla="*/ 617 h 617"/>
                  <a:gd name="T6" fmla="*/ 361 w 365"/>
                  <a:gd name="T7" fmla="*/ 457 h 617"/>
                  <a:gd name="T8" fmla="*/ 365 w 365"/>
                  <a:gd name="T9" fmla="*/ 242 h 617"/>
                  <a:gd name="T10" fmla="*/ 243 w 365"/>
                  <a:gd name="T11" fmla="*/ 71 h 617"/>
                  <a:gd name="T12" fmla="*/ 43 w 365"/>
                  <a:gd name="T13" fmla="*/ 0 h 617"/>
                  <a:gd name="T14" fmla="*/ 18 w 365"/>
                  <a:gd name="T15" fmla="*/ 39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5" h="617">
                    <a:moveTo>
                      <a:pt x="18" y="39"/>
                    </a:moveTo>
                    <a:lnTo>
                      <a:pt x="0" y="453"/>
                    </a:lnTo>
                    <a:lnTo>
                      <a:pt x="215" y="617"/>
                    </a:lnTo>
                    <a:lnTo>
                      <a:pt x="361" y="457"/>
                    </a:lnTo>
                    <a:lnTo>
                      <a:pt x="365" y="242"/>
                    </a:lnTo>
                    <a:lnTo>
                      <a:pt x="243" y="71"/>
                    </a:lnTo>
                    <a:lnTo>
                      <a:pt x="43" y="0"/>
                    </a:lnTo>
                    <a:lnTo>
                      <a:pt x="18" y="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4" name="Freeform 173">
                <a:extLst>
                  <a:ext uri="{FF2B5EF4-FFF2-40B4-BE49-F238E27FC236}">
                    <a16:creationId xmlns:a16="http://schemas.microsoft.com/office/drawing/2014/main" id="{55E9CFE1-0E89-0F71-A83B-688E8C4C09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3" y="232"/>
                <a:ext cx="124" cy="142"/>
              </a:xfrm>
              <a:custGeom>
                <a:avLst/>
                <a:gdLst>
                  <a:gd name="T0" fmla="*/ 603 w 621"/>
                  <a:gd name="T1" fmla="*/ 435 h 707"/>
                  <a:gd name="T2" fmla="*/ 621 w 621"/>
                  <a:gd name="T3" fmla="*/ 21 h 707"/>
                  <a:gd name="T4" fmla="*/ 486 w 621"/>
                  <a:gd name="T5" fmla="*/ 0 h 707"/>
                  <a:gd name="T6" fmla="*/ 346 w 621"/>
                  <a:gd name="T7" fmla="*/ 32 h 707"/>
                  <a:gd name="T8" fmla="*/ 236 w 621"/>
                  <a:gd name="T9" fmla="*/ 210 h 707"/>
                  <a:gd name="T10" fmla="*/ 0 w 621"/>
                  <a:gd name="T11" fmla="*/ 353 h 707"/>
                  <a:gd name="T12" fmla="*/ 7 w 621"/>
                  <a:gd name="T13" fmla="*/ 624 h 707"/>
                  <a:gd name="T14" fmla="*/ 139 w 621"/>
                  <a:gd name="T15" fmla="*/ 707 h 707"/>
                  <a:gd name="T16" fmla="*/ 603 w 621"/>
                  <a:gd name="T17" fmla="*/ 435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1" h="707">
                    <a:moveTo>
                      <a:pt x="603" y="435"/>
                    </a:moveTo>
                    <a:lnTo>
                      <a:pt x="621" y="21"/>
                    </a:lnTo>
                    <a:lnTo>
                      <a:pt x="486" y="0"/>
                    </a:lnTo>
                    <a:lnTo>
                      <a:pt x="346" y="32"/>
                    </a:lnTo>
                    <a:lnTo>
                      <a:pt x="236" y="210"/>
                    </a:lnTo>
                    <a:lnTo>
                      <a:pt x="0" y="353"/>
                    </a:lnTo>
                    <a:lnTo>
                      <a:pt x="7" y="624"/>
                    </a:lnTo>
                    <a:lnTo>
                      <a:pt x="139" y="707"/>
                    </a:lnTo>
                    <a:lnTo>
                      <a:pt x="603" y="4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5" name="Freeform 174">
                <a:extLst>
                  <a:ext uri="{FF2B5EF4-FFF2-40B4-BE49-F238E27FC236}">
                    <a16:creationId xmlns:a16="http://schemas.microsoft.com/office/drawing/2014/main" id="{24B64CDD-CA2C-2EEC-38B2-A3DE915FC0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2" y="357"/>
                <a:ext cx="177" cy="151"/>
              </a:xfrm>
              <a:custGeom>
                <a:avLst/>
                <a:gdLst>
                  <a:gd name="T0" fmla="*/ 772 w 886"/>
                  <a:gd name="T1" fmla="*/ 343 h 754"/>
                  <a:gd name="T2" fmla="*/ 643 w 886"/>
                  <a:gd name="T3" fmla="*/ 83 h 754"/>
                  <a:gd name="T4" fmla="*/ 511 w 886"/>
                  <a:gd name="T5" fmla="*/ 0 h 754"/>
                  <a:gd name="T6" fmla="*/ 172 w 886"/>
                  <a:gd name="T7" fmla="*/ 268 h 754"/>
                  <a:gd name="T8" fmla="*/ 0 w 886"/>
                  <a:gd name="T9" fmla="*/ 490 h 754"/>
                  <a:gd name="T10" fmla="*/ 82 w 886"/>
                  <a:gd name="T11" fmla="*/ 725 h 754"/>
                  <a:gd name="T12" fmla="*/ 143 w 886"/>
                  <a:gd name="T13" fmla="*/ 754 h 754"/>
                  <a:gd name="T14" fmla="*/ 690 w 886"/>
                  <a:gd name="T15" fmla="*/ 586 h 754"/>
                  <a:gd name="T16" fmla="*/ 832 w 886"/>
                  <a:gd name="T17" fmla="*/ 611 h 754"/>
                  <a:gd name="T18" fmla="*/ 879 w 886"/>
                  <a:gd name="T19" fmla="*/ 500 h 754"/>
                  <a:gd name="T20" fmla="*/ 886 w 886"/>
                  <a:gd name="T21" fmla="*/ 429 h 754"/>
                  <a:gd name="T22" fmla="*/ 772 w 886"/>
                  <a:gd name="T23" fmla="*/ 343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86" h="754">
                    <a:moveTo>
                      <a:pt x="772" y="343"/>
                    </a:moveTo>
                    <a:lnTo>
                      <a:pt x="643" y="83"/>
                    </a:lnTo>
                    <a:lnTo>
                      <a:pt x="511" y="0"/>
                    </a:lnTo>
                    <a:lnTo>
                      <a:pt x="172" y="268"/>
                    </a:lnTo>
                    <a:lnTo>
                      <a:pt x="0" y="490"/>
                    </a:lnTo>
                    <a:lnTo>
                      <a:pt x="82" y="725"/>
                    </a:lnTo>
                    <a:lnTo>
                      <a:pt x="143" y="754"/>
                    </a:lnTo>
                    <a:lnTo>
                      <a:pt x="690" y="586"/>
                    </a:lnTo>
                    <a:lnTo>
                      <a:pt x="832" y="611"/>
                    </a:lnTo>
                    <a:lnTo>
                      <a:pt x="879" y="500"/>
                    </a:lnTo>
                    <a:lnTo>
                      <a:pt x="886" y="429"/>
                    </a:lnTo>
                    <a:lnTo>
                      <a:pt x="772" y="3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6" name="Freeform 175">
                <a:extLst>
                  <a:ext uri="{FF2B5EF4-FFF2-40B4-BE49-F238E27FC236}">
                    <a16:creationId xmlns:a16="http://schemas.microsoft.com/office/drawing/2014/main" id="{0F205DCE-4DB7-D3E1-69F7-6272DB7B45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319"/>
                <a:ext cx="139" cy="138"/>
              </a:xfrm>
              <a:custGeom>
                <a:avLst/>
                <a:gdLst>
                  <a:gd name="T0" fmla="*/ 0 w 697"/>
                  <a:gd name="T1" fmla="*/ 272 h 689"/>
                  <a:gd name="T2" fmla="*/ 129 w 697"/>
                  <a:gd name="T3" fmla="*/ 532 h 689"/>
                  <a:gd name="T4" fmla="*/ 243 w 697"/>
                  <a:gd name="T5" fmla="*/ 618 h 689"/>
                  <a:gd name="T6" fmla="*/ 236 w 697"/>
                  <a:gd name="T7" fmla="*/ 689 h 689"/>
                  <a:gd name="T8" fmla="*/ 514 w 697"/>
                  <a:gd name="T9" fmla="*/ 564 h 689"/>
                  <a:gd name="T10" fmla="*/ 697 w 697"/>
                  <a:gd name="T11" fmla="*/ 322 h 689"/>
                  <a:gd name="T12" fmla="*/ 679 w 697"/>
                  <a:gd name="T13" fmla="*/ 164 h 689"/>
                  <a:gd name="T14" fmla="*/ 464 w 697"/>
                  <a:gd name="T15" fmla="*/ 0 h 689"/>
                  <a:gd name="T16" fmla="*/ 0 w 697"/>
                  <a:gd name="T17" fmla="*/ 272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97" h="689">
                    <a:moveTo>
                      <a:pt x="0" y="272"/>
                    </a:moveTo>
                    <a:lnTo>
                      <a:pt x="129" y="532"/>
                    </a:lnTo>
                    <a:lnTo>
                      <a:pt x="243" y="618"/>
                    </a:lnTo>
                    <a:lnTo>
                      <a:pt x="236" y="689"/>
                    </a:lnTo>
                    <a:lnTo>
                      <a:pt x="514" y="564"/>
                    </a:lnTo>
                    <a:lnTo>
                      <a:pt x="697" y="322"/>
                    </a:lnTo>
                    <a:lnTo>
                      <a:pt x="679" y="164"/>
                    </a:lnTo>
                    <a:lnTo>
                      <a:pt x="464" y="0"/>
                    </a:lnTo>
                    <a:lnTo>
                      <a:pt x="0" y="2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7" name="Freeform 176">
                <a:extLst>
                  <a:ext uri="{FF2B5EF4-FFF2-40B4-BE49-F238E27FC236}">
                    <a16:creationId xmlns:a16="http://schemas.microsoft.com/office/drawing/2014/main" id="{0B53C68B-171A-2B0D-AA89-453240A1C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8" y="479"/>
                <a:ext cx="143" cy="141"/>
              </a:xfrm>
              <a:custGeom>
                <a:avLst/>
                <a:gdLst>
                  <a:gd name="T0" fmla="*/ 565 w 711"/>
                  <a:gd name="T1" fmla="*/ 157 h 703"/>
                  <a:gd name="T2" fmla="*/ 336 w 711"/>
                  <a:gd name="T3" fmla="*/ 182 h 703"/>
                  <a:gd name="T4" fmla="*/ 0 w 711"/>
                  <a:gd name="T5" fmla="*/ 0 h 703"/>
                  <a:gd name="T6" fmla="*/ 154 w 711"/>
                  <a:gd name="T7" fmla="*/ 161 h 703"/>
                  <a:gd name="T8" fmla="*/ 358 w 711"/>
                  <a:gd name="T9" fmla="*/ 557 h 703"/>
                  <a:gd name="T10" fmla="*/ 518 w 711"/>
                  <a:gd name="T11" fmla="*/ 703 h 703"/>
                  <a:gd name="T12" fmla="*/ 683 w 711"/>
                  <a:gd name="T13" fmla="*/ 668 h 703"/>
                  <a:gd name="T14" fmla="*/ 704 w 711"/>
                  <a:gd name="T15" fmla="*/ 646 h 703"/>
                  <a:gd name="T16" fmla="*/ 711 w 711"/>
                  <a:gd name="T17" fmla="*/ 504 h 703"/>
                  <a:gd name="T18" fmla="*/ 565 w 711"/>
                  <a:gd name="T19" fmla="*/ 157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1" h="703">
                    <a:moveTo>
                      <a:pt x="565" y="157"/>
                    </a:moveTo>
                    <a:lnTo>
                      <a:pt x="336" y="182"/>
                    </a:lnTo>
                    <a:lnTo>
                      <a:pt x="0" y="0"/>
                    </a:lnTo>
                    <a:lnTo>
                      <a:pt x="154" y="161"/>
                    </a:lnTo>
                    <a:lnTo>
                      <a:pt x="358" y="557"/>
                    </a:lnTo>
                    <a:lnTo>
                      <a:pt x="518" y="703"/>
                    </a:lnTo>
                    <a:lnTo>
                      <a:pt x="683" y="668"/>
                    </a:lnTo>
                    <a:lnTo>
                      <a:pt x="704" y="646"/>
                    </a:lnTo>
                    <a:lnTo>
                      <a:pt x="711" y="504"/>
                    </a:lnTo>
                    <a:lnTo>
                      <a:pt x="565" y="1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8" name="Freeform 177">
                <a:extLst>
                  <a:ext uri="{FF2B5EF4-FFF2-40B4-BE49-F238E27FC236}">
                    <a16:creationId xmlns:a16="http://schemas.microsoft.com/office/drawing/2014/main" id="{2F4220F5-5E4C-46EB-2F98-C83C90E93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" y="474"/>
                <a:ext cx="271" cy="254"/>
              </a:xfrm>
              <a:custGeom>
                <a:avLst/>
                <a:gdLst>
                  <a:gd name="T0" fmla="*/ 989 w 1353"/>
                  <a:gd name="T1" fmla="*/ 186 h 1271"/>
                  <a:gd name="T2" fmla="*/ 835 w 1353"/>
                  <a:gd name="T3" fmla="*/ 25 h 1271"/>
                  <a:gd name="T4" fmla="*/ 693 w 1353"/>
                  <a:gd name="T5" fmla="*/ 0 h 1271"/>
                  <a:gd name="T6" fmla="*/ 146 w 1353"/>
                  <a:gd name="T7" fmla="*/ 168 h 1271"/>
                  <a:gd name="T8" fmla="*/ 203 w 1353"/>
                  <a:gd name="T9" fmla="*/ 457 h 1271"/>
                  <a:gd name="T10" fmla="*/ 143 w 1353"/>
                  <a:gd name="T11" fmla="*/ 593 h 1271"/>
                  <a:gd name="T12" fmla="*/ 0 w 1353"/>
                  <a:gd name="T13" fmla="*/ 636 h 1271"/>
                  <a:gd name="T14" fmla="*/ 7 w 1353"/>
                  <a:gd name="T15" fmla="*/ 711 h 1271"/>
                  <a:gd name="T16" fmla="*/ 368 w 1353"/>
                  <a:gd name="T17" fmla="*/ 1271 h 1271"/>
                  <a:gd name="T18" fmla="*/ 703 w 1353"/>
                  <a:gd name="T19" fmla="*/ 1121 h 1271"/>
                  <a:gd name="T20" fmla="*/ 739 w 1353"/>
                  <a:gd name="T21" fmla="*/ 1186 h 1271"/>
                  <a:gd name="T22" fmla="*/ 1103 w 1353"/>
                  <a:gd name="T23" fmla="*/ 1189 h 1271"/>
                  <a:gd name="T24" fmla="*/ 1243 w 1353"/>
                  <a:gd name="T25" fmla="*/ 1139 h 1271"/>
                  <a:gd name="T26" fmla="*/ 1203 w 1353"/>
                  <a:gd name="T27" fmla="*/ 953 h 1271"/>
                  <a:gd name="T28" fmla="*/ 1353 w 1353"/>
                  <a:gd name="T29" fmla="*/ 728 h 1271"/>
                  <a:gd name="T30" fmla="*/ 1193 w 1353"/>
                  <a:gd name="T31" fmla="*/ 582 h 1271"/>
                  <a:gd name="T32" fmla="*/ 989 w 1353"/>
                  <a:gd name="T33" fmla="*/ 186 h 1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53" h="1271">
                    <a:moveTo>
                      <a:pt x="989" y="186"/>
                    </a:moveTo>
                    <a:lnTo>
                      <a:pt x="835" y="25"/>
                    </a:lnTo>
                    <a:lnTo>
                      <a:pt x="693" y="0"/>
                    </a:lnTo>
                    <a:lnTo>
                      <a:pt x="146" y="168"/>
                    </a:lnTo>
                    <a:lnTo>
                      <a:pt x="203" y="457"/>
                    </a:lnTo>
                    <a:lnTo>
                      <a:pt x="143" y="593"/>
                    </a:lnTo>
                    <a:lnTo>
                      <a:pt x="0" y="636"/>
                    </a:lnTo>
                    <a:lnTo>
                      <a:pt x="7" y="711"/>
                    </a:lnTo>
                    <a:lnTo>
                      <a:pt x="368" y="1271"/>
                    </a:lnTo>
                    <a:lnTo>
                      <a:pt x="703" y="1121"/>
                    </a:lnTo>
                    <a:lnTo>
                      <a:pt x="739" y="1186"/>
                    </a:lnTo>
                    <a:lnTo>
                      <a:pt x="1103" y="1189"/>
                    </a:lnTo>
                    <a:lnTo>
                      <a:pt x="1243" y="1139"/>
                    </a:lnTo>
                    <a:lnTo>
                      <a:pt x="1203" y="953"/>
                    </a:lnTo>
                    <a:lnTo>
                      <a:pt x="1353" y="728"/>
                    </a:lnTo>
                    <a:lnTo>
                      <a:pt x="1193" y="582"/>
                    </a:lnTo>
                    <a:lnTo>
                      <a:pt x="989" y="1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89" name="Freeform 178">
                <a:extLst>
                  <a:ext uri="{FF2B5EF4-FFF2-40B4-BE49-F238E27FC236}">
                    <a16:creationId xmlns:a16="http://schemas.microsoft.com/office/drawing/2014/main" id="{5738B5FC-98A0-CE51-B96E-0FB410A0E9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613"/>
                <a:ext cx="76" cy="89"/>
              </a:xfrm>
              <a:custGeom>
                <a:avLst/>
                <a:gdLst>
                  <a:gd name="T0" fmla="*/ 150 w 379"/>
                  <a:gd name="T1" fmla="*/ 35 h 446"/>
                  <a:gd name="T2" fmla="*/ 0 w 379"/>
                  <a:gd name="T3" fmla="*/ 260 h 446"/>
                  <a:gd name="T4" fmla="*/ 40 w 379"/>
                  <a:gd name="T5" fmla="*/ 446 h 446"/>
                  <a:gd name="T6" fmla="*/ 347 w 379"/>
                  <a:gd name="T7" fmla="*/ 425 h 446"/>
                  <a:gd name="T8" fmla="*/ 379 w 379"/>
                  <a:gd name="T9" fmla="*/ 207 h 446"/>
                  <a:gd name="T10" fmla="*/ 315 w 379"/>
                  <a:gd name="T11" fmla="*/ 0 h 446"/>
                  <a:gd name="T12" fmla="*/ 150 w 379"/>
                  <a:gd name="T13" fmla="*/ 35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9" h="446">
                    <a:moveTo>
                      <a:pt x="150" y="35"/>
                    </a:moveTo>
                    <a:lnTo>
                      <a:pt x="0" y="260"/>
                    </a:lnTo>
                    <a:lnTo>
                      <a:pt x="40" y="446"/>
                    </a:lnTo>
                    <a:lnTo>
                      <a:pt x="347" y="425"/>
                    </a:lnTo>
                    <a:lnTo>
                      <a:pt x="379" y="207"/>
                    </a:lnTo>
                    <a:lnTo>
                      <a:pt x="315" y="0"/>
                    </a:lnTo>
                    <a:lnTo>
                      <a:pt x="150" y="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0" name="Freeform 179">
                <a:extLst>
                  <a:ext uri="{FF2B5EF4-FFF2-40B4-BE49-F238E27FC236}">
                    <a16:creationId xmlns:a16="http://schemas.microsoft.com/office/drawing/2014/main" id="{72B754E2-BDAE-72DD-A558-C6D436005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459"/>
                <a:ext cx="128" cy="110"/>
              </a:xfrm>
              <a:custGeom>
                <a:avLst/>
                <a:gdLst>
                  <a:gd name="T0" fmla="*/ 636 w 636"/>
                  <a:gd name="T1" fmla="*/ 264 h 550"/>
                  <a:gd name="T2" fmla="*/ 543 w 636"/>
                  <a:gd name="T3" fmla="*/ 79 h 550"/>
                  <a:gd name="T4" fmla="*/ 421 w 636"/>
                  <a:gd name="T5" fmla="*/ 93 h 550"/>
                  <a:gd name="T6" fmla="*/ 0 w 636"/>
                  <a:gd name="T7" fmla="*/ 0 h 550"/>
                  <a:gd name="T8" fmla="*/ 36 w 636"/>
                  <a:gd name="T9" fmla="*/ 429 h 550"/>
                  <a:gd name="T10" fmla="*/ 121 w 636"/>
                  <a:gd name="T11" fmla="*/ 550 h 550"/>
                  <a:gd name="T12" fmla="*/ 321 w 636"/>
                  <a:gd name="T13" fmla="*/ 350 h 550"/>
                  <a:gd name="T14" fmla="*/ 596 w 636"/>
                  <a:gd name="T15" fmla="*/ 325 h 550"/>
                  <a:gd name="T16" fmla="*/ 636 w 636"/>
                  <a:gd name="T17" fmla="*/ 264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550">
                    <a:moveTo>
                      <a:pt x="636" y="264"/>
                    </a:moveTo>
                    <a:lnTo>
                      <a:pt x="543" y="79"/>
                    </a:lnTo>
                    <a:lnTo>
                      <a:pt x="421" y="93"/>
                    </a:lnTo>
                    <a:lnTo>
                      <a:pt x="0" y="0"/>
                    </a:lnTo>
                    <a:lnTo>
                      <a:pt x="36" y="429"/>
                    </a:lnTo>
                    <a:lnTo>
                      <a:pt x="121" y="550"/>
                    </a:lnTo>
                    <a:lnTo>
                      <a:pt x="321" y="350"/>
                    </a:lnTo>
                    <a:lnTo>
                      <a:pt x="596" y="325"/>
                    </a:lnTo>
                    <a:lnTo>
                      <a:pt x="636" y="2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1" name="Freeform 180">
                <a:extLst>
                  <a:ext uri="{FF2B5EF4-FFF2-40B4-BE49-F238E27FC236}">
                    <a16:creationId xmlns:a16="http://schemas.microsoft.com/office/drawing/2014/main" id="{7EC3BB76-1971-B4D0-5378-EDA801172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442"/>
                <a:ext cx="96" cy="110"/>
              </a:xfrm>
              <a:custGeom>
                <a:avLst/>
                <a:gdLst>
                  <a:gd name="T0" fmla="*/ 0 w 478"/>
                  <a:gd name="T1" fmla="*/ 165 h 550"/>
                  <a:gd name="T2" fmla="*/ 93 w 478"/>
                  <a:gd name="T3" fmla="*/ 350 h 550"/>
                  <a:gd name="T4" fmla="*/ 53 w 478"/>
                  <a:gd name="T5" fmla="*/ 411 h 550"/>
                  <a:gd name="T6" fmla="*/ 371 w 478"/>
                  <a:gd name="T7" fmla="*/ 550 h 550"/>
                  <a:gd name="T8" fmla="*/ 457 w 478"/>
                  <a:gd name="T9" fmla="*/ 547 h 550"/>
                  <a:gd name="T10" fmla="*/ 478 w 478"/>
                  <a:gd name="T11" fmla="*/ 118 h 550"/>
                  <a:gd name="T12" fmla="*/ 135 w 478"/>
                  <a:gd name="T13" fmla="*/ 0 h 550"/>
                  <a:gd name="T14" fmla="*/ 0 w 478"/>
                  <a:gd name="T15" fmla="*/ 165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8" h="550">
                    <a:moveTo>
                      <a:pt x="0" y="165"/>
                    </a:moveTo>
                    <a:lnTo>
                      <a:pt x="93" y="350"/>
                    </a:lnTo>
                    <a:lnTo>
                      <a:pt x="53" y="411"/>
                    </a:lnTo>
                    <a:lnTo>
                      <a:pt x="371" y="550"/>
                    </a:lnTo>
                    <a:lnTo>
                      <a:pt x="457" y="547"/>
                    </a:lnTo>
                    <a:lnTo>
                      <a:pt x="478" y="118"/>
                    </a:lnTo>
                    <a:lnTo>
                      <a:pt x="135" y="0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2" name="Freeform 181">
                <a:extLst>
                  <a:ext uri="{FF2B5EF4-FFF2-40B4-BE49-F238E27FC236}">
                    <a16:creationId xmlns:a16="http://schemas.microsoft.com/office/drawing/2014/main" id="{4B52E3C9-C04A-F065-D778-A3FDF42F0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9" y="524"/>
                <a:ext cx="210" cy="94"/>
              </a:xfrm>
              <a:custGeom>
                <a:avLst/>
                <a:gdLst>
                  <a:gd name="T0" fmla="*/ 732 w 1050"/>
                  <a:gd name="T1" fmla="*/ 0 h 468"/>
                  <a:gd name="T2" fmla="*/ 457 w 1050"/>
                  <a:gd name="T3" fmla="*/ 25 h 468"/>
                  <a:gd name="T4" fmla="*/ 257 w 1050"/>
                  <a:gd name="T5" fmla="*/ 225 h 468"/>
                  <a:gd name="T6" fmla="*/ 7 w 1050"/>
                  <a:gd name="T7" fmla="*/ 279 h 468"/>
                  <a:gd name="T8" fmla="*/ 0 w 1050"/>
                  <a:gd name="T9" fmla="*/ 421 h 468"/>
                  <a:gd name="T10" fmla="*/ 72 w 1050"/>
                  <a:gd name="T11" fmla="*/ 450 h 468"/>
                  <a:gd name="T12" fmla="*/ 279 w 1050"/>
                  <a:gd name="T13" fmla="*/ 361 h 468"/>
                  <a:gd name="T14" fmla="*/ 832 w 1050"/>
                  <a:gd name="T15" fmla="*/ 453 h 468"/>
                  <a:gd name="T16" fmla="*/ 879 w 1050"/>
                  <a:gd name="T17" fmla="*/ 461 h 468"/>
                  <a:gd name="T18" fmla="*/ 925 w 1050"/>
                  <a:gd name="T19" fmla="*/ 468 h 468"/>
                  <a:gd name="T20" fmla="*/ 1050 w 1050"/>
                  <a:gd name="T21" fmla="*/ 139 h 468"/>
                  <a:gd name="T22" fmla="*/ 732 w 1050"/>
                  <a:gd name="T23" fmla="*/ 0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0" h="468">
                    <a:moveTo>
                      <a:pt x="732" y="0"/>
                    </a:moveTo>
                    <a:lnTo>
                      <a:pt x="457" y="25"/>
                    </a:lnTo>
                    <a:lnTo>
                      <a:pt x="257" y="225"/>
                    </a:lnTo>
                    <a:lnTo>
                      <a:pt x="7" y="279"/>
                    </a:lnTo>
                    <a:lnTo>
                      <a:pt x="0" y="421"/>
                    </a:lnTo>
                    <a:lnTo>
                      <a:pt x="72" y="450"/>
                    </a:lnTo>
                    <a:lnTo>
                      <a:pt x="279" y="361"/>
                    </a:lnTo>
                    <a:lnTo>
                      <a:pt x="832" y="453"/>
                    </a:lnTo>
                    <a:lnTo>
                      <a:pt x="879" y="461"/>
                    </a:lnTo>
                    <a:lnTo>
                      <a:pt x="925" y="468"/>
                    </a:lnTo>
                    <a:lnTo>
                      <a:pt x="1050" y="139"/>
                    </a:lnTo>
                    <a:lnTo>
                      <a:pt x="7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3" name="Freeform 182">
                <a:extLst>
                  <a:ext uri="{FF2B5EF4-FFF2-40B4-BE49-F238E27FC236}">
                    <a16:creationId xmlns:a16="http://schemas.microsoft.com/office/drawing/2014/main" id="{8BAD7D1F-DF2D-416C-68AF-188381FAF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5" y="596"/>
                <a:ext cx="175" cy="121"/>
              </a:xfrm>
              <a:custGeom>
                <a:avLst/>
                <a:gdLst>
                  <a:gd name="T0" fmla="*/ 93 w 875"/>
                  <a:gd name="T1" fmla="*/ 89 h 603"/>
                  <a:gd name="T2" fmla="*/ 21 w 875"/>
                  <a:gd name="T3" fmla="*/ 60 h 603"/>
                  <a:gd name="T4" fmla="*/ 0 w 875"/>
                  <a:gd name="T5" fmla="*/ 82 h 603"/>
                  <a:gd name="T6" fmla="*/ 64 w 875"/>
                  <a:gd name="T7" fmla="*/ 289 h 603"/>
                  <a:gd name="T8" fmla="*/ 32 w 875"/>
                  <a:gd name="T9" fmla="*/ 507 h 603"/>
                  <a:gd name="T10" fmla="*/ 128 w 875"/>
                  <a:gd name="T11" fmla="*/ 603 h 603"/>
                  <a:gd name="T12" fmla="*/ 260 w 875"/>
                  <a:gd name="T13" fmla="*/ 542 h 603"/>
                  <a:gd name="T14" fmla="*/ 478 w 875"/>
                  <a:gd name="T15" fmla="*/ 575 h 603"/>
                  <a:gd name="T16" fmla="*/ 728 w 875"/>
                  <a:gd name="T17" fmla="*/ 432 h 603"/>
                  <a:gd name="T18" fmla="*/ 860 w 875"/>
                  <a:gd name="T19" fmla="*/ 246 h 603"/>
                  <a:gd name="T20" fmla="*/ 875 w 875"/>
                  <a:gd name="T21" fmla="*/ 96 h 603"/>
                  <a:gd name="T22" fmla="*/ 853 w 875"/>
                  <a:gd name="T23" fmla="*/ 92 h 603"/>
                  <a:gd name="T24" fmla="*/ 300 w 875"/>
                  <a:gd name="T25" fmla="*/ 0 h 603"/>
                  <a:gd name="T26" fmla="*/ 93 w 875"/>
                  <a:gd name="T27" fmla="*/ 89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75" h="603">
                    <a:moveTo>
                      <a:pt x="93" y="89"/>
                    </a:moveTo>
                    <a:lnTo>
                      <a:pt x="21" y="60"/>
                    </a:lnTo>
                    <a:lnTo>
                      <a:pt x="0" y="82"/>
                    </a:lnTo>
                    <a:lnTo>
                      <a:pt x="64" y="289"/>
                    </a:lnTo>
                    <a:lnTo>
                      <a:pt x="32" y="507"/>
                    </a:lnTo>
                    <a:lnTo>
                      <a:pt x="128" y="603"/>
                    </a:lnTo>
                    <a:lnTo>
                      <a:pt x="260" y="542"/>
                    </a:lnTo>
                    <a:lnTo>
                      <a:pt x="478" y="575"/>
                    </a:lnTo>
                    <a:lnTo>
                      <a:pt x="728" y="432"/>
                    </a:lnTo>
                    <a:lnTo>
                      <a:pt x="860" y="246"/>
                    </a:lnTo>
                    <a:lnTo>
                      <a:pt x="875" y="96"/>
                    </a:lnTo>
                    <a:lnTo>
                      <a:pt x="853" y="92"/>
                    </a:lnTo>
                    <a:lnTo>
                      <a:pt x="300" y="0"/>
                    </a:lnTo>
                    <a:lnTo>
                      <a:pt x="93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4" name="Freeform 183">
                <a:extLst>
                  <a:ext uri="{FF2B5EF4-FFF2-40B4-BE49-F238E27FC236}">
                    <a16:creationId xmlns:a16="http://schemas.microsoft.com/office/drawing/2014/main" id="{BA97B577-62B8-9670-800B-946E5DB24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1" y="551"/>
                <a:ext cx="185" cy="165"/>
              </a:xfrm>
              <a:custGeom>
                <a:avLst/>
                <a:gdLst>
                  <a:gd name="T0" fmla="*/ 0 w 929"/>
                  <a:gd name="T1" fmla="*/ 657 h 821"/>
                  <a:gd name="T2" fmla="*/ 11 w 929"/>
                  <a:gd name="T3" fmla="*/ 703 h 821"/>
                  <a:gd name="T4" fmla="*/ 261 w 929"/>
                  <a:gd name="T5" fmla="*/ 810 h 821"/>
                  <a:gd name="T6" fmla="*/ 536 w 929"/>
                  <a:gd name="T7" fmla="*/ 821 h 821"/>
                  <a:gd name="T8" fmla="*/ 568 w 929"/>
                  <a:gd name="T9" fmla="*/ 757 h 821"/>
                  <a:gd name="T10" fmla="*/ 843 w 929"/>
                  <a:gd name="T11" fmla="*/ 682 h 821"/>
                  <a:gd name="T12" fmla="*/ 929 w 929"/>
                  <a:gd name="T13" fmla="*/ 482 h 821"/>
                  <a:gd name="T14" fmla="*/ 830 w 929"/>
                  <a:gd name="T15" fmla="*/ 434 h 821"/>
                  <a:gd name="T16" fmla="*/ 797 w 929"/>
                  <a:gd name="T17" fmla="*/ 417 h 821"/>
                  <a:gd name="T18" fmla="*/ 636 w 929"/>
                  <a:gd name="T19" fmla="*/ 14 h 821"/>
                  <a:gd name="T20" fmla="*/ 429 w 929"/>
                  <a:gd name="T21" fmla="*/ 0 h 821"/>
                  <a:gd name="T22" fmla="*/ 343 w 929"/>
                  <a:gd name="T23" fmla="*/ 3 h 821"/>
                  <a:gd name="T24" fmla="*/ 218 w 929"/>
                  <a:gd name="T25" fmla="*/ 332 h 821"/>
                  <a:gd name="T26" fmla="*/ 172 w 929"/>
                  <a:gd name="T27" fmla="*/ 325 h 821"/>
                  <a:gd name="T28" fmla="*/ 147 w 929"/>
                  <a:gd name="T29" fmla="*/ 321 h 821"/>
                  <a:gd name="T30" fmla="*/ 132 w 929"/>
                  <a:gd name="T31" fmla="*/ 471 h 821"/>
                  <a:gd name="T32" fmla="*/ 0 w 929"/>
                  <a:gd name="T33" fmla="*/ 657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29" h="821">
                    <a:moveTo>
                      <a:pt x="0" y="657"/>
                    </a:moveTo>
                    <a:lnTo>
                      <a:pt x="11" y="703"/>
                    </a:lnTo>
                    <a:lnTo>
                      <a:pt x="261" y="810"/>
                    </a:lnTo>
                    <a:lnTo>
                      <a:pt x="536" y="821"/>
                    </a:lnTo>
                    <a:lnTo>
                      <a:pt x="568" y="757"/>
                    </a:lnTo>
                    <a:lnTo>
                      <a:pt x="843" y="682"/>
                    </a:lnTo>
                    <a:lnTo>
                      <a:pt x="929" y="482"/>
                    </a:lnTo>
                    <a:lnTo>
                      <a:pt x="830" y="434"/>
                    </a:lnTo>
                    <a:lnTo>
                      <a:pt x="797" y="417"/>
                    </a:lnTo>
                    <a:lnTo>
                      <a:pt x="636" y="14"/>
                    </a:lnTo>
                    <a:lnTo>
                      <a:pt x="429" y="0"/>
                    </a:lnTo>
                    <a:lnTo>
                      <a:pt x="343" y="3"/>
                    </a:lnTo>
                    <a:lnTo>
                      <a:pt x="218" y="332"/>
                    </a:lnTo>
                    <a:lnTo>
                      <a:pt x="172" y="325"/>
                    </a:lnTo>
                    <a:lnTo>
                      <a:pt x="147" y="321"/>
                    </a:lnTo>
                    <a:lnTo>
                      <a:pt x="132" y="471"/>
                    </a:lnTo>
                    <a:lnTo>
                      <a:pt x="0" y="6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5" name="Freeform 184">
                <a:extLst>
                  <a:ext uri="{FF2B5EF4-FFF2-40B4-BE49-F238E27FC236}">
                    <a16:creationId xmlns:a16="http://schemas.microsoft.com/office/drawing/2014/main" id="{B03C013A-D312-6DD8-1DE8-38978FA110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683"/>
                <a:ext cx="251" cy="160"/>
              </a:xfrm>
              <a:custGeom>
                <a:avLst/>
                <a:gdLst>
                  <a:gd name="T0" fmla="*/ 1254 w 1254"/>
                  <a:gd name="T1" fmla="*/ 46 h 800"/>
                  <a:gd name="T2" fmla="*/ 1243 w 1254"/>
                  <a:gd name="T3" fmla="*/ 0 h 800"/>
                  <a:gd name="T4" fmla="*/ 993 w 1254"/>
                  <a:gd name="T5" fmla="*/ 143 h 800"/>
                  <a:gd name="T6" fmla="*/ 775 w 1254"/>
                  <a:gd name="T7" fmla="*/ 110 h 800"/>
                  <a:gd name="T8" fmla="*/ 643 w 1254"/>
                  <a:gd name="T9" fmla="*/ 171 h 800"/>
                  <a:gd name="T10" fmla="*/ 547 w 1254"/>
                  <a:gd name="T11" fmla="*/ 75 h 800"/>
                  <a:gd name="T12" fmla="*/ 240 w 1254"/>
                  <a:gd name="T13" fmla="*/ 96 h 800"/>
                  <a:gd name="T14" fmla="*/ 100 w 1254"/>
                  <a:gd name="T15" fmla="*/ 146 h 800"/>
                  <a:gd name="T16" fmla="*/ 4 w 1254"/>
                  <a:gd name="T17" fmla="*/ 357 h 800"/>
                  <a:gd name="T18" fmla="*/ 0 w 1254"/>
                  <a:gd name="T19" fmla="*/ 585 h 800"/>
                  <a:gd name="T20" fmla="*/ 125 w 1254"/>
                  <a:gd name="T21" fmla="*/ 646 h 800"/>
                  <a:gd name="T22" fmla="*/ 343 w 1254"/>
                  <a:gd name="T23" fmla="*/ 646 h 800"/>
                  <a:gd name="T24" fmla="*/ 493 w 1254"/>
                  <a:gd name="T25" fmla="*/ 800 h 800"/>
                  <a:gd name="T26" fmla="*/ 525 w 1254"/>
                  <a:gd name="T27" fmla="*/ 735 h 800"/>
                  <a:gd name="T28" fmla="*/ 668 w 1254"/>
                  <a:gd name="T29" fmla="*/ 739 h 800"/>
                  <a:gd name="T30" fmla="*/ 829 w 1254"/>
                  <a:gd name="T31" fmla="*/ 603 h 800"/>
                  <a:gd name="T32" fmla="*/ 875 w 1254"/>
                  <a:gd name="T33" fmla="*/ 468 h 800"/>
                  <a:gd name="T34" fmla="*/ 1050 w 1254"/>
                  <a:gd name="T35" fmla="*/ 403 h 800"/>
                  <a:gd name="T36" fmla="*/ 1193 w 1254"/>
                  <a:gd name="T37" fmla="*/ 246 h 800"/>
                  <a:gd name="T38" fmla="*/ 1254 w 1254"/>
                  <a:gd name="T39" fmla="*/ 46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54" h="800">
                    <a:moveTo>
                      <a:pt x="1254" y="46"/>
                    </a:moveTo>
                    <a:lnTo>
                      <a:pt x="1243" y="0"/>
                    </a:lnTo>
                    <a:lnTo>
                      <a:pt x="993" y="143"/>
                    </a:lnTo>
                    <a:lnTo>
                      <a:pt x="775" y="110"/>
                    </a:lnTo>
                    <a:lnTo>
                      <a:pt x="643" y="171"/>
                    </a:lnTo>
                    <a:lnTo>
                      <a:pt x="547" y="75"/>
                    </a:lnTo>
                    <a:lnTo>
                      <a:pt x="240" y="96"/>
                    </a:lnTo>
                    <a:lnTo>
                      <a:pt x="100" y="146"/>
                    </a:lnTo>
                    <a:lnTo>
                      <a:pt x="4" y="357"/>
                    </a:lnTo>
                    <a:lnTo>
                      <a:pt x="0" y="585"/>
                    </a:lnTo>
                    <a:lnTo>
                      <a:pt x="125" y="646"/>
                    </a:lnTo>
                    <a:lnTo>
                      <a:pt x="343" y="646"/>
                    </a:lnTo>
                    <a:lnTo>
                      <a:pt x="493" y="800"/>
                    </a:lnTo>
                    <a:lnTo>
                      <a:pt x="525" y="735"/>
                    </a:lnTo>
                    <a:lnTo>
                      <a:pt x="668" y="739"/>
                    </a:lnTo>
                    <a:lnTo>
                      <a:pt x="829" y="603"/>
                    </a:lnTo>
                    <a:lnTo>
                      <a:pt x="875" y="468"/>
                    </a:lnTo>
                    <a:lnTo>
                      <a:pt x="1050" y="403"/>
                    </a:lnTo>
                    <a:lnTo>
                      <a:pt x="1193" y="246"/>
                    </a:lnTo>
                    <a:lnTo>
                      <a:pt x="1254" y="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6" name="Freeform 185">
                <a:extLst>
                  <a:ext uri="{FF2B5EF4-FFF2-40B4-BE49-F238E27FC236}">
                    <a16:creationId xmlns:a16="http://schemas.microsoft.com/office/drawing/2014/main" id="{14F749C5-2A54-A12B-F42C-C64BADECF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615"/>
                <a:ext cx="9" cy="1"/>
              </a:xfrm>
              <a:custGeom>
                <a:avLst/>
                <a:gdLst>
                  <a:gd name="T0" fmla="*/ 47 w 47"/>
                  <a:gd name="T1" fmla="*/ 8 h 8"/>
                  <a:gd name="T2" fmla="*/ 0 w 47"/>
                  <a:gd name="T3" fmla="*/ 0 h 8"/>
                  <a:gd name="T4" fmla="*/ 22 w 47"/>
                  <a:gd name="T5" fmla="*/ 4 h 8"/>
                  <a:gd name="T6" fmla="*/ 47 w 47"/>
                  <a:gd name="T7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8">
                    <a:moveTo>
                      <a:pt x="47" y="8"/>
                    </a:moveTo>
                    <a:lnTo>
                      <a:pt x="0" y="0"/>
                    </a:lnTo>
                    <a:lnTo>
                      <a:pt x="22" y="4"/>
                    </a:lnTo>
                    <a:lnTo>
                      <a:pt x="47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7" name="Freeform 186">
                <a:extLst>
                  <a:ext uri="{FF2B5EF4-FFF2-40B4-BE49-F238E27FC236}">
                    <a16:creationId xmlns:a16="http://schemas.microsoft.com/office/drawing/2014/main" id="{90CB68EE-B87B-0B7D-1EAD-3013868EB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0" y="237"/>
                <a:ext cx="172" cy="82"/>
              </a:xfrm>
              <a:custGeom>
                <a:avLst/>
                <a:gdLst>
                  <a:gd name="T0" fmla="*/ 375 w 861"/>
                  <a:gd name="T1" fmla="*/ 339 h 407"/>
                  <a:gd name="T2" fmla="*/ 593 w 861"/>
                  <a:gd name="T3" fmla="*/ 360 h 407"/>
                  <a:gd name="T4" fmla="*/ 721 w 861"/>
                  <a:gd name="T5" fmla="*/ 407 h 407"/>
                  <a:gd name="T6" fmla="*/ 861 w 861"/>
                  <a:gd name="T7" fmla="*/ 249 h 407"/>
                  <a:gd name="T8" fmla="*/ 728 w 861"/>
                  <a:gd name="T9" fmla="*/ 232 h 407"/>
                  <a:gd name="T10" fmla="*/ 653 w 861"/>
                  <a:gd name="T11" fmla="*/ 110 h 407"/>
                  <a:gd name="T12" fmla="*/ 518 w 861"/>
                  <a:gd name="T13" fmla="*/ 71 h 407"/>
                  <a:gd name="T14" fmla="*/ 518 w 861"/>
                  <a:gd name="T15" fmla="*/ 0 h 407"/>
                  <a:gd name="T16" fmla="*/ 225 w 861"/>
                  <a:gd name="T17" fmla="*/ 25 h 407"/>
                  <a:gd name="T18" fmla="*/ 0 w 861"/>
                  <a:gd name="T19" fmla="*/ 214 h 407"/>
                  <a:gd name="T20" fmla="*/ 178 w 861"/>
                  <a:gd name="T21" fmla="*/ 403 h 407"/>
                  <a:gd name="T22" fmla="*/ 375 w 861"/>
                  <a:gd name="T23" fmla="*/ 339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61" h="407">
                    <a:moveTo>
                      <a:pt x="375" y="339"/>
                    </a:moveTo>
                    <a:lnTo>
                      <a:pt x="593" y="360"/>
                    </a:lnTo>
                    <a:lnTo>
                      <a:pt x="721" y="407"/>
                    </a:lnTo>
                    <a:lnTo>
                      <a:pt x="861" y="249"/>
                    </a:lnTo>
                    <a:lnTo>
                      <a:pt x="728" y="232"/>
                    </a:lnTo>
                    <a:lnTo>
                      <a:pt x="653" y="110"/>
                    </a:lnTo>
                    <a:lnTo>
                      <a:pt x="518" y="71"/>
                    </a:lnTo>
                    <a:lnTo>
                      <a:pt x="518" y="0"/>
                    </a:lnTo>
                    <a:lnTo>
                      <a:pt x="225" y="25"/>
                    </a:lnTo>
                    <a:lnTo>
                      <a:pt x="0" y="214"/>
                    </a:lnTo>
                    <a:lnTo>
                      <a:pt x="178" y="403"/>
                    </a:lnTo>
                    <a:lnTo>
                      <a:pt x="375" y="3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8" name="Freeform 187">
                <a:extLst>
                  <a:ext uri="{FF2B5EF4-FFF2-40B4-BE49-F238E27FC236}">
                    <a16:creationId xmlns:a16="http://schemas.microsoft.com/office/drawing/2014/main" id="{EF895991-14D0-479C-FDE9-B40FF22FF0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1" y="305"/>
                <a:ext cx="108" cy="116"/>
              </a:xfrm>
              <a:custGeom>
                <a:avLst/>
                <a:gdLst>
                  <a:gd name="T0" fmla="*/ 536 w 536"/>
                  <a:gd name="T1" fmla="*/ 21 h 582"/>
                  <a:gd name="T2" fmla="*/ 318 w 536"/>
                  <a:gd name="T3" fmla="*/ 0 h 582"/>
                  <a:gd name="T4" fmla="*/ 121 w 536"/>
                  <a:gd name="T5" fmla="*/ 64 h 582"/>
                  <a:gd name="T6" fmla="*/ 146 w 536"/>
                  <a:gd name="T7" fmla="*/ 196 h 582"/>
                  <a:gd name="T8" fmla="*/ 0 w 536"/>
                  <a:gd name="T9" fmla="*/ 460 h 582"/>
                  <a:gd name="T10" fmla="*/ 168 w 536"/>
                  <a:gd name="T11" fmla="*/ 582 h 582"/>
                  <a:gd name="T12" fmla="*/ 289 w 536"/>
                  <a:gd name="T13" fmla="*/ 414 h 582"/>
                  <a:gd name="T14" fmla="*/ 432 w 536"/>
                  <a:gd name="T15" fmla="*/ 396 h 582"/>
                  <a:gd name="T16" fmla="*/ 427 w 536"/>
                  <a:gd name="T17" fmla="*/ 391 h 582"/>
                  <a:gd name="T18" fmla="*/ 411 w 536"/>
                  <a:gd name="T19" fmla="*/ 375 h 582"/>
                  <a:gd name="T20" fmla="*/ 404 w 536"/>
                  <a:gd name="T21" fmla="*/ 250 h 582"/>
                  <a:gd name="T22" fmla="*/ 536 w 536"/>
                  <a:gd name="T23" fmla="*/ 21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36" h="582">
                    <a:moveTo>
                      <a:pt x="536" y="21"/>
                    </a:moveTo>
                    <a:lnTo>
                      <a:pt x="318" y="0"/>
                    </a:lnTo>
                    <a:lnTo>
                      <a:pt x="121" y="64"/>
                    </a:lnTo>
                    <a:lnTo>
                      <a:pt x="146" y="196"/>
                    </a:lnTo>
                    <a:lnTo>
                      <a:pt x="0" y="460"/>
                    </a:lnTo>
                    <a:lnTo>
                      <a:pt x="168" y="582"/>
                    </a:lnTo>
                    <a:lnTo>
                      <a:pt x="289" y="414"/>
                    </a:lnTo>
                    <a:lnTo>
                      <a:pt x="432" y="396"/>
                    </a:lnTo>
                    <a:lnTo>
                      <a:pt x="427" y="391"/>
                    </a:lnTo>
                    <a:lnTo>
                      <a:pt x="411" y="375"/>
                    </a:lnTo>
                    <a:lnTo>
                      <a:pt x="404" y="250"/>
                    </a:lnTo>
                    <a:lnTo>
                      <a:pt x="536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99" name="Freeform 188">
                <a:extLst>
                  <a:ext uri="{FF2B5EF4-FFF2-40B4-BE49-F238E27FC236}">
                    <a16:creationId xmlns:a16="http://schemas.microsoft.com/office/drawing/2014/main" id="{C192F3A7-26D2-E0D4-555F-448A03127A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76"/>
                <a:ext cx="214" cy="172"/>
              </a:xfrm>
              <a:custGeom>
                <a:avLst/>
                <a:gdLst>
                  <a:gd name="T0" fmla="*/ 1043 w 1068"/>
                  <a:gd name="T1" fmla="*/ 207 h 860"/>
                  <a:gd name="T2" fmla="*/ 865 w 1068"/>
                  <a:gd name="T3" fmla="*/ 18 h 860"/>
                  <a:gd name="T4" fmla="*/ 640 w 1068"/>
                  <a:gd name="T5" fmla="*/ 0 h 860"/>
                  <a:gd name="T6" fmla="*/ 379 w 1068"/>
                  <a:gd name="T7" fmla="*/ 139 h 860"/>
                  <a:gd name="T8" fmla="*/ 179 w 1068"/>
                  <a:gd name="T9" fmla="*/ 150 h 860"/>
                  <a:gd name="T10" fmla="*/ 0 w 1068"/>
                  <a:gd name="T11" fmla="*/ 246 h 860"/>
                  <a:gd name="T12" fmla="*/ 193 w 1068"/>
                  <a:gd name="T13" fmla="*/ 321 h 860"/>
                  <a:gd name="T14" fmla="*/ 125 w 1068"/>
                  <a:gd name="T15" fmla="*/ 443 h 860"/>
                  <a:gd name="T16" fmla="*/ 168 w 1068"/>
                  <a:gd name="T17" fmla="*/ 571 h 860"/>
                  <a:gd name="T18" fmla="*/ 308 w 1068"/>
                  <a:gd name="T19" fmla="*/ 575 h 860"/>
                  <a:gd name="T20" fmla="*/ 506 w 1068"/>
                  <a:gd name="T21" fmla="*/ 740 h 860"/>
                  <a:gd name="T22" fmla="*/ 654 w 1068"/>
                  <a:gd name="T23" fmla="*/ 860 h 860"/>
                  <a:gd name="T24" fmla="*/ 922 w 1068"/>
                  <a:gd name="T25" fmla="*/ 603 h 860"/>
                  <a:gd name="T26" fmla="*/ 1068 w 1068"/>
                  <a:gd name="T27" fmla="*/ 339 h 860"/>
                  <a:gd name="T28" fmla="*/ 1043 w 1068"/>
                  <a:gd name="T29" fmla="*/ 207 h 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68" h="860">
                    <a:moveTo>
                      <a:pt x="1043" y="207"/>
                    </a:moveTo>
                    <a:lnTo>
                      <a:pt x="865" y="18"/>
                    </a:lnTo>
                    <a:lnTo>
                      <a:pt x="640" y="0"/>
                    </a:lnTo>
                    <a:lnTo>
                      <a:pt x="379" y="139"/>
                    </a:lnTo>
                    <a:lnTo>
                      <a:pt x="179" y="150"/>
                    </a:lnTo>
                    <a:lnTo>
                      <a:pt x="0" y="246"/>
                    </a:lnTo>
                    <a:lnTo>
                      <a:pt x="193" y="321"/>
                    </a:lnTo>
                    <a:lnTo>
                      <a:pt x="125" y="443"/>
                    </a:lnTo>
                    <a:lnTo>
                      <a:pt x="168" y="571"/>
                    </a:lnTo>
                    <a:lnTo>
                      <a:pt x="308" y="575"/>
                    </a:lnTo>
                    <a:lnTo>
                      <a:pt x="506" y="740"/>
                    </a:lnTo>
                    <a:lnTo>
                      <a:pt x="654" y="860"/>
                    </a:lnTo>
                    <a:lnTo>
                      <a:pt x="922" y="603"/>
                    </a:lnTo>
                    <a:lnTo>
                      <a:pt x="1068" y="339"/>
                    </a:lnTo>
                    <a:lnTo>
                      <a:pt x="1043" y="2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0" name="Freeform 189">
                <a:extLst>
                  <a:ext uri="{FF2B5EF4-FFF2-40B4-BE49-F238E27FC236}">
                    <a16:creationId xmlns:a16="http://schemas.microsoft.com/office/drawing/2014/main" id="{0673EEA9-878D-9F32-8DB0-3BDF128586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384"/>
                <a:ext cx="160" cy="172"/>
              </a:xfrm>
              <a:custGeom>
                <a:avLst/>
                <a:gdLst>
                  <a:gd name="T0" fmla="*/ 436 w 800"/>
                  <a:gd name="T1" fmla="*/ 186 h 861"/>
                  <a:gd name="T2" fmla="*/ 268 w 800"/>
                  <a:gd name="T3" fmla="*/ 64 h 861"/>
                  <a:gd name="T4" fmla="*/ 0 w 800"/>
                  <a:gd name="T5" fmla="*/ 321 h 861"/>
                  <a:gd name="T6" fmla="*/ 43 w 800"/>
                  <a:gd name="T7" fmla="*/ 814 h 861"/>
                  <a:gd name="T8" fmla="*/ 72 w 800"/>
                  <a:gd name="T9" fmla="*/ 838 h 861"/>
                  <a:gd name="T10" fmla="*/ 100 w 800"/>
                  <a:gd name="T11" fmla="*/ 861 h 861"/>
                  <a:gd name="T12" fmla="*/ 439 w 800"/>
                  <a:gd name="T13" fmla="*/ 750 h 861"/>
                  <a:gd name="T14" fmla="*/ 714 w 800"/>
                  <a:gd name="T15" fmla="*/ 525 h 861"/>
                  <a:gd name="T16" fmla="*/ 772 w 800"/>
                  <a:gd name="T17" fmla="*/ 486 h 861"/>
                  <a:gd name="T18" fmla="*/ 714 w 800"/>
                  <a:gd name="T19" fmla="*/ 361 h 861"/>
                  <a:gd name="T20" fmla="*/ 800 w 800"/>
                  <a:gd name="T21" fmla="*/ 97 h 861"/>
                  <a:gd name="T22" fmla="*/ 707 w 800"/>
                  <a:gd name="T23" fmla="*/ 6 h 861"/>
                  <a:gd name="T24" fmla="*/ 700 w 800"/>
                  <a:gd name="T25" fmla="*/ 0 h 861"/>
                  <a:gd name="T26" fmla="*/ 557 w 800"/>
                  <a:gd name="T27" fmla="*/ 18 h 861"/>
                  <a:gd name="T28" fmla="*/ 436 w 800"/>
                  <a:gd name="T29" fmla="*/ 186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0" h="861">
                    <a:moveTo>
                      <a:pt x="436" y="186"/>
                    </a:moveTo>
                    <a:lnTo>
                      <a:pt x="268" y="64"/>
                    </a:lnTo>
                    <a:lnTo>
                      <a:pt x="0" y="321"/>
                    </a:lnTo>
                    <a:lnTo>
                      <a:pt x="43" y="814"/>
                    </a:lnTo>
                    <a:lnTo>
                      <a:pt x="72" y="838"/>
                    </a:lnTo>
                    <a:lnTo>
                      <a:pt x="100" y="861"/>
                    </a:lnTo>
                    <a:lnTo>
                      <a:pt x="439" y="750"/>
                    </a:lnTo>
                    <a:lnTo>
                      <a:pt x="714" y="525"/>
                    </a:lnTo>
                    <a:lnTo>
                      <a:pt x="772" y="486"/>
                    </a:lnTo>
                    <a:lnTo>
                      <a:pt x="714" y="361"/>
                    </a:lnTo>
                    <a:lnTo>
                      <a:pt x="800" y="97"/>
                    </a:lnTo>
                    <a:lnTo>
                      <a:pt x="707" y="6"/>
                    </a:lnTo>
                    <a:lnTo>
                      <a:pt x="700" y="0"/>
                    </a:lnTo>
                    <a:lnTo>
                      <a:pt x="557" y="18"/>
                    </a:lnTo>
                    <a:lnTo>
                      <a:pt x="436" y="18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1" name="Freeform 190">
                <a:extLst>
                  <a:ext uri="{FF2B5EF4-FFF2-40B4-BE49-F238E27FC236}">
                    <a16:creationId xmlns:a16="http://schemas.microsoft.com/office/drawing/2014/main" id="{3FBD03B3-48A9-525F-C19C-0A175E13D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7" y="383"/>
                <a:ext cx="2" cy="2"/>
              </a:xfrm>
              <a:custGeom>
                <a:avLst/>
                <a:gdLst>
                  <a:gd name="T0" fmla="*/ 5 w 12"/>
                  <a:gd name="T1" fmla="*/ 5 h 11"/>
                  <a:gd name="T2" fmla="*/ 12 w 12"/>
                  <a:gd name="T3" fmla="*/ 11 h 11"/>
                  <a:gd name="T4" fmla="*/ 0 w 12"/>
                  <a:gd name="T5" fmla="*/ 0 h 11"/>
                  <a:gd name="T6" fmla="*/ 5 w 12"/>
                  <a:gd name="T7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11">
                    <a:moveTo>
                      <a:pt x="5" y="5"/>
                    </a:moveTo>
                    <a:lnTo>
                      <a:pt x="12" y="11"/>
                    </a:lnTo>
                    <a:lnTo>
                      <a:pt x="0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2" name="Freeform 191">
                <a:extLst>
                  <a:ext uri="{FF2B5EF4-FFF2-40B4-BE49-F238E27FC236}">
                    <a16:creationId xmlns:a16="http://schemas.microsoft.com/office/drawing/2014/main" id="{9E1604DE-6998-FE53-D10F-4003E2A448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0" y="391"/>
                <a:ext cx="111" cy="72"/>
              </a:xfrm>
              <a:custGeom>
                <a:avLst/>
                <a:gdLst>
                  <a:gd name="T0" fmla="*/ 10 w 557"/>
                  <a:gd name="T1" fmla="*/ 307 h 364"/>
                  <a:gd name="T2" fmla="*/ 139 w 557"/>
                  <a:gd name="T3" fmla="*/ 286 h 364"/>
                  <a:gd name="T4" fmla="*/ 182 w 557"/>
                  <a:gd name="T5" fmla="*/ 339 h 364"/>
                  <a:gd name="T6" fmla="*/ 246 w 557"/>
                  <a:gd name="T7" fmla="*/ 364 h 364"/>
                  <a:gd name="T8" fmla="*/ 414 w 557"/>
                  <a:gd name="T9" fmla="*/ 236 h 364"/>
                  <a:gd name="T10" fmla="*/ 557 w 557"/>
                  <a:gd name="T11" fmla="*/ 225 h 364"/>
                  <a:gd name="T12" fmla="*/ 491 w 557"/>
                  <a:gd name="T13" fmla="*/ 169 h 364"/>
                  <a:gd name="T14" fmla="*/ 293 w 557"/>
                  <a:gd name="T15" fmla="*/ 4 h 364"/>
                  <a:gd name="T16" fmla="*/ 153 w 557"/>
                  <a:gd name="T17" fmla="*/ 0 h 364"/>
                  <a:gd name="T18" fmla="*/ 0 w 557"/>
                  <a:gd name="T19" fmla="*/ 154 h 364"/>
                  <a:gd name="T20" fmla="*/ 10 w 557"/>
                  <a:gd name="T21" fmla="*/ 307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7" h="364">
                    <a:moveTo>
                      <a:pt x="10" y="307"/>
                    </a:moveTo>
                    <a:lnTo>
                      <a:pt x="139" y="286"/>
                    </a:lnTo>
                    <a:lnTo>
                      <a:pt x="182" y="339"/>
                    </a:lnTo>
                    <a:lnTo>
                      <a:pt x="246" y="364"/>
                    </a:lnTo>
                    <a:lnTo>
                      <a:pt x="414" y="236"/>
                    </a:lnTo>
                    <a:lnTo>
                      <a:pt x="557" y="225"/>
                    </a:lnTo>
                    <a:lnTo>
                      <a:pt x="491" y="169"/>
                    </a:lnTo>
                    <a:lnTo>
                      <a:pt x="293" y="4"/>
                    </a:lnTo>
                    <a:lnTo>
                      <a:pt x="153" y="0"/>
                    </a:lnTo>
                    <a:lnTo>
                      <a:pt x="0" y="154"/>
                    </a:lnTo>
                    <a:lnTo>
                      <a:pt x="10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3" name="Freeform 192">
                <a:extLst>
                  <a:ext uri="{FF2B5EF4-FFF2-40B4-BE49-F238E27FC236}">
                    <a16:creationId xmlns:a16="http://schemas.microsoft.com/office/drawing/2014/main" id="{FB235EB4-54C4-C1B9-2480-227C1A9503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448"/>
                <a:ext cx="87" cy="88"/>
              </a:xfrm>
              <a:custGeom>
                <a:avLst/>
                <a:gdLst>
                  <a:gd name="T0" fmla="*/ 239 w 435"/>
                  <a:gd name="T1" fmla="*/ 0 h 443"/>
                  <a:gd name="T2" fmla="*/ 110 w 435"/>
                  <a:gd name="T3" fmla="*/ 21 h 443"/>
                  <a:gd name="T4" fmla="*/ 3 w 435"/>
                  <a:gd name="T5" fmla="*/ 89 h 443"/>
                  <a:gd name="T6" fmla="*/ 0 w 435"/>
                  <a:gd name="T7" fmla="*/ 357 h 443"/>
                  <a:gd name="T8" fmla="*/ 107 w 435"/>
                  <a:gd name="T9" fmla="*/ 443 h 443"/>
                  <a:gd name="T10" fmla="*/ 375 w 435"/>
                  <a:gd name="T11" fmla="*/ 414 h 443"/>
                  <a:gd name="T12" fmla="*/ 372 w 435"/>
                  <a:gd name="T13" fmla="*/ 403 h 443"/>
                  <a:gd name="T14" fmla="*/ 353 w 435"/>
                  <a:gd name="T15" fmla="*/ 343 h 443"/>
                  <a:gd name="T16" fmla="*/ 435 w 435"/>
                  <a:gd name="T17" fmla="*/ 214 h 443"/>
                  <a:gd name="T18" fmla="*/ 264 w 435"/>
                  <a:gd name="T19" fmla="*/ 118 h 443"/>
                  <a:gd name="T20" fmla="*/ 282 w 435"/>
                  <a:gd name="T21" fmla="*/ 53 h 443"/>
                  <a:gd name="T22" fmla="*/ 239 w 435"/>
                  <a:gd name="T23" fmla="*/ 0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35" h="443">
                    <a:moveTo>
                      <a:pt x="239" y="0"/>
                    </a:moveTo>
                    <a:lnTo>
                      <a:pt x="110" y="21"/>
                    </a:lnTo>
                    <a:lnTo>
                      <a:pt x="3" y="89"/>
                    </a:lnTo>
                    <a:lnTo>
                      <a:pt x="0" y="357"/>
                    </a:lnTo>
                    <a:lnTo>
                      <a:pt x="107" y="443"/>
                    </a:lnTo>
                    <a:lnTo>
                      <a:pt x="375" y="414"/>
                    </a:lnTo>
                    <a:lnTo>
                      <a:pt x="372" y="403"/>
                    </a:lnTo>
                    <a:lnTo>
                      <a:pt x="353" y="343"/>
                    </a:lnTo>
                    <a:lnTo>
                      <a:pt x="435" y="214"/>
                    </a:lnTo>
                    <a:lnTo>
                      <a:pt x="264" y="118"/>
                    </a:lnTo>
                    <a:lnTo>
                      <a:pt x="282" y="53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4" name="Freeform 193">
                <a:extLst>
                  <a:ext uri="{FF2B5EF4-FFF2-40B4-BE49-F238E27FC236}">
                    <a16:creationId xmlns:a16="http://schemas.microsoft.com/office/drawing/2014/main" id="{F9A1E7B0-E224-0584-147C-067F2CC725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8" y="424"/>
                <a:ext cx="30" cy="24"/>
              </a:xfrm>
              <a:custGeom>
                <a:avLst/>
                <a:gdLst>
                  <a:gd name="T0" fmla="*/ 0 w 148"/>
                  <a:gd name="T1" fmla="*/ 0 h 120"/>
                  <a:gd name="T2" fmla="*/ 66 w 148"/>
                  <a:gd name="T3" fmla="*/ 56 h 120"/>
                  <a:gd name="T4" fmla="*/ 148 w 148"/>
                  <a:gd name="T5" fmla="*/ 120 h 120"/>
                  <a:gd name="T6" fmla="*/ 0 w 148"/>
                  <a:gd name="T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" h="120">
                    <a:moveTo>
                      <a:pt x="0" y="0"/>
                    </a:moveTo>
                    <a:lnTo>
                      <a:pt x="66" y="56"/>
                    </a:lnTo>
                    <a:lnTo>
                      <a:pt x="148" y="1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5" name="Freeform 194">
                <a:extLst>
                  <a:ext uri="{FF2B5EF4-FFF2-40B4-BE49-F238E27FC236}">
                    <a16:creationId xmlns:a16="http://schemas.microsoft.com/office/drawing/2014/main" id="{B55A610C-8D17-71C0-AF62-8641073070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436"/>
                <a:ext cx="103" cy="111"/>
              </a:xfrm>
              <a:custGeom>
                <a:avLst/>
                <a:gdLst>
                  <a:gd name="T0" fmla="*/ 393 w 518"/>
                  <a:gd name="T1" fmla="*/ 0 h 557"/>
                  <a:gd name="T2" fmla="*/ 250 w 518"/>
                  <a:gd name="T3" fmla="*/ 11 h 557"/>
                  <a:gd name="T4" fmla="*/ 82 w 518"/>
                  <a:gd name="T5" fmla="*/ 139 h 557"/>
                  <a:gd name="T6" fmla="*/ 18 w 518"/>
                  <a:gd name="T7" fmla="*/ 114 h 557"/>
                  <a:gd name="T8" fmla="*/ 0 w 518"/>
                  <a:gd name="T9" fmla="*/ 179 h 557"/>
                  <a:gd name="T10" fmla="*/ 171 w 518"/>
                  <a:gd name="T11" fmla="*/ 275 h 557"/>
                  <a:gd name="T12" fmla="*/ 400 w 518"/>
                  <a:gd name="T13" fmla="*/ 462 h 557"/>
                  <a:gd name="T14" fmla="*/ 518 w 518"/>
                  <a:gd name="T15" fmla="*/ 557 h 557"/>
                  <a:gd name="T16" fmla="*/ 475 w 518"/>
                  <a:gd name="T17" fmla="*/ 64 h 557"/>
                  <a:gd name="T18" fmla="*/ 393 w 518"/>
                  <a:gd name="T19" fmla="*/ 0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8" h="557">
                    <a:moveTo>
                      <a:pt x="393" y="0"/>
                    </a:moveTo>
                    <a:lnTo>
                      <a:pt x="250" y="11"/>
                    </a:lnTo>
                    <a:lnTo>
                      <a:pt x="82" y="139"/>
                    </a:lnTo>
                    <a:lnTo>
                      <a:pt x="18" y="114"/>
                    </a:lnTo>
                    <a:lnTo>
                      <a:pt x="0" y="179"/>
                    </a:lnTo>
                    <a:lnTo>
                      <a:pt x="171" y="275"/>
                    </a:lnTo>
                    <a:lnTo>
                      <a:pt x="400" y="462"/>
                    </a:lnTo>
                    <a:lnTo>
                      <a:pt x="518" y="557"/>
                    </a:lnTo>
                    <a:lnTo>
                      <a:pt x="475" y="64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6" name="Freeform 195">
                <a:extLst>
                  <a:ext uri="{FF2B5EF4-FFF2-40B4-BE49-F238E27FC236}">
                    <a16:creationId xmlns:a16="http://schemas.microsoft.com/office/drawing/2014/main" id="{5AF10DF5-9025-9F26-2C58-DE95F6C858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491"/>
                <a:ext cx="77" cy="64"/>
              </a:xfrm>
              <a:custGeom>
                <a:avLst/>
                <a:gdLst>
                  <a:gd name="T0" fmla="*/ 27 w 386"/>
                  <a:gd name="T1" fmla="*/ 213 h 322"/>
                  <a:gd name="T2" fmla="*/ 43 w 386"/>
                  <a:gd name="T3" fmla="*/ 268 h 322"/>
                  <a:gd name="T4" fmla="*/ 236 w 386"/>
                  <a:gd name="T5" fmla="*/ 322 h 322"/>
                  <a:gd name="T6" fmla="*/ 386 w 386"/>
                  <a:gd name="T7" fmla="*/ 250 h 322"/>
                  <a:gd name="T8" fmla="*/ 311 w 386"/>
                  <a:gd name="T9" fmla="*/ 187 h 322"/>
                  <a:gd name="T10" fmla="*/ 82 w 386"/>
                  <a:gd name="T11" fmla="*/ 0 h 322"/>
                  <a:gd name="T12" fmla="*/ 0 w 386"/>
                  <a:gd name="T13" fmla="*/ 129 h 322"/>
                  <a:gd name="T14" fmla="*/ 19 w 386"/>
                  <a:gd name="T15" fmla="*/ 189 h 322"/>
                  <a:gd name="T16" fmla="*/ 27 w 386"/>
                  <a:gd name="T17" fmla="*/ 213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86" h="322">
                    <a:moveTo>
                      <a:pt x="27" y="213"/>
                    </a:moveTo>
                    <a:lnTo>
                      <a:pt x="43" y="268"/>
                    </a:lnTo>
                    <a:lnTo>
                      <a:pt x="236" y="322"/>
                    </a:lnTo>
                    <a:lnTo>
                      <a:pt x="386" y="250"/>
                    </a:lnTo>
                    <a:lnTo>
                      <a:pt x="311" y="187"/>
                    </a:lnTo>
                    <a:lnTo>
                      <a:pt x="82" y="0"/>
                    </a:lnTo>
                    <a:lnTo>
                      <a:pt x="0" y="129"/>
                    </a:lnTo>
                    <a:lnTo>
                      <a:pt x="19" y="189"/>
                    </a:lnTo>
                    <a:lnTo>
                      <a:pt x="27" y="2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7" name="Freeform 196">
                <a:extLst>
                  <a:ext uri="{FF2B5EF4-FFF2-40B4-BE49-F238E27FC236}">
                    <a16:creationId xmlns:a16="http://schemas.microsoft.com/office/drawing/2014/main" id="{407DB3D1-22E6-73A6-5C9B-0871DF3CF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519"/>
                <a:ext cx="140" cy="147"/>
              </a:xfrm>
              <a:custGeom>
                <a:avLst/>
                <a:gdLst>
                  <a:gd name="T0" fmla="*/ 414 w 700"/>
                  <a:gd name="T1" fmla="*/ 125 h 732"/>
                  <a:gd name="T2" fmla="*/ 398 w 700"/>
                  <a:gd name="T3" fmla="*/ 70 h 732"/>
                  <a:gd name="T4" fmla="*/ 393 w 700"/>
                  <a:gd name="T5" fmla="*/ 57 h 732"/>
                  <a:gd name="T6" fmla="*/ 125 w 700"/>
                  <a:gd name="T7" fmla="*/ 86 h 732"/>
                  <a:gd name="T8" fmla="*/ 18 w 700"/>
                  <a:gd name="T9" fmla="*/ 0 h 732"/>
                  <a:gd name="T10" fmla="*/ 0 w 700"/>
                  <a:gd name="T11" fmla="*/ 161 h 732"/>
                  <a:gd name="T12" fmla="*/ 207 w 700"/>
                  <a:gd name="T13" fmla="*/ 175 h 732"/>
                  <a:gd name="T14" fmla="*/ 368 w 700"/>
                  <a:gd name="T15" fmla="*/ 578 h 732"/>
                  <a:gd name="T16" fmla="*/ 401 w 700"/>
                  <a:gd name="T17" fmla="*/ 595 h 732"/>
                  <a:gd name="T18" fmla="*/ 569 w 700"/>
                  <a:gd name="T19" fmla="*/ 673 h 732"/>
                  <a:gd name="T20" fmla="*/ 700 w 700"/>
                  <a:gd name="T21" fmla="*/ 732 h 732"/>
                  <a:gd name="T22" fmla="*/ 607 w 700"/>
                  <a:gd name="T23" fmla="*/ 179 h 732"/>
                  <a:gd name="T24" fmla="*/ 414 w 700"/>
                  <a:gd name="T25" fmla="*/ 125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00" h="732">
                    <a:moveTo>
                      <a:pt x="414" y="125"/>
                    </a:moveTo>
                    <a:lnTo>
                      <a:pt x="398" y="70"/>
                    </a:lnTo>
                    <a:lnTo>
                      <a:pt x="393" y="57"/>
                    </a:lnTo>
                    <a:lnTo>
                      <a:pt x="125" y="86"/>
                    </a:lnTo>
                    <a:lnTo>
                      <a:pt x="18" y="0"/>
                    </a:lnTo>
                    <a:lnTo>
                      <a:pt x="0" y="161"/>
                    </a:lnTo>
                    <a:lnTo>
                      <a:pt x="207" y="175"/>
                    </a:lnTo>
                    <a:lnTo>
                      <a:pt x="368" y="578"/>
                    </a:lnTo>
                    <a:lnTo>
                      <a:pt x="401" y="595"/>
                    </a:lnTo>
                    <a:lnTo>
                      <a:pt x="569" y="673"/>
                    </a:lnTo>
                    <a:lnTo>
                      <a:pt x="700" y="732"/>
                    </a:lnTo>
                    <a:lnTo>
                      <a:pt x="607" y="179"/>
                    </a:lnTo>
                    <a:lnTo>
                      <a:pt x="414" y="1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8" name="Freeform 197">
                <a:extLst>
                  <a:ext uri="{FF2B5EF4-FFF2-40B4-BE49-F238E27FC236}">
                    <a16:creationId xmlns:a16="http://schemas.microsoft.com/office/drawing/2014/main" id="{5E1DDA2F-4BE4-0F75-D6F0-8DBD289ED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4" y="528"/>
                <a:ext cx="2" cy="5"/>
              </a:xfrm>
              <a:custGeom>
                <a:avLst/>
                <a:gdLst>
                  <a:gd name="T0" fmla="*/ 8 w 8"/>
                  <a:gd name="T1" fmla="*/ 24 h 24"/>
                  <a:gd name="T2" fmla="*/ 0 w 8"/>
                  <a:gd name="T3" fmla="*/ 0 h 24"/>
                  <a:gd name="T4" fmla="*/ 3 w 8"/>
                  <a:gd name="T5" fmla="*/ 11 h 24"/>
                  <a:gd name="T6" fmla="*/ 8 w 8"/>
                  <a:gd name="T7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lnTo>
                      <a:pt x="0" y="0"/>
                    </a:lnTo>
                    <a:lnTo>
                      <a:pt x="3" y="11"/>
                    </a:lnTo>
                    <a:lnTo>
                      <a:pt x="8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09" name="Freeform 198">
                <a:extLst>
                  <a:ext uri="{FF2B5EF4-FFF2-40B4-BE49-F238E27FC236}">
                    <a16:creationId xmlns:a16="http://schemas.microsoft.com/office/drawing/2014/main" id="{A821660F-C5B3-8E83-D4F8-B286505B7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7" y="638"/>
                <a:ext cx="33" cy="16"/>
              </a:xfrm>
              <a:custGeom>
                <a:avLst/>
                <a:gdLst>
                  <a:gd name="T0" fmla="*/ 168 w 168"/>
                  <a:gd name="T1" fmla="*/ 78 h 78"/>
                  <a:gd name="T2" fmla="*/ 0 w 168"/>
                  <a:gd name="T3" fmla="*/ 0 h 78"/>
                  <a:gd name="T4" fmla="*/ 99 w 168"/>
                  <a:gd name="T5" fmla="*/ 48 h 78"/>
                  <a:gd name="T6" fmla="*/ 149 w 168"/>
                  <a:gd name="T7" fmla="*/ 69 h 78"/>
                  <a:gd name="T8" fmla="*/ 168 w 168"/>
                  <a:gd name="T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8" h="78">
                    <a:moveTo>
                      <a:pt x="168" y="78"/>
                    </a:moveTo>
                    <a:lnTo>
                      <a:pt x="0" y="0"/>
                    </a:lnTo>
                    <a:lnTo>
                      <a:pt x="99" y="48"/>
                    </a:lnTo>
                    <a:lnTo>
                      <a:pt x="149" y="69"/>
                    </a:lnTo>
                    <a:lnTo>
                      <a:pt x="168" y="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0" name="Freeform 199">
                <a:extLst>
                  <a:ext uri="{FF2B5EF4-FFF2-40B4-BE49-F238E27FC236}">
                    <a16:creationId xmlns:a16="http://schemas.microsoft.com/office/drawing/2014/main" id="{D264D2E9-E6F6-47F2-04E3-1B380289A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8" y="648"/>
                <a:ext cx="88" cy="131"/>
              </a:xfrm>
              <a:custGeom>
                <a:avLst/>
                <a:gdLst>
                  <a:gd name="T0" fmla="*/ 443 w 443"/>
                  <a:gd name="T1" fmla="*/ 21 h 657"/>
                  <a:gd name="T2" fmla="*/ 393 w 443"/>
                  <a:gd name="T3" fmla="*/ 0 h 657"/>
                  <a:gd name="T4" fmla="*/ 307 w 443"/>
                  <a:gd name="T5" fmla="*/ 200 h 657"/>
                  <a:gd name="T6" fmla="*/ 32 w 443"/>
                  <a:gd name="T7" fmla="*/ 275 h 657"/>
                  <a:gd name="T8" fmla="*/ 0 w 443"/>
                  <a:gd name="T9" fmla="*/ 339 h 657"/>
                  <a:gd name="T10" fmla="*/ 14 w 443"/>
                  <a:gd name="T11" fmla="*/ 400 h 657"/>
                  <a:gd name="T12" fmla="*/ 143 w 443"/>
                  <a:gd name="T13" fmla="*/ 635 h 657"/>
                  <a:gd name="T14" fmla="*/ 311 w 443"/>
                  <a:gd name="T15" fmla="*/ 657 h 657"/>
                  <a:gd name="T16" fmla="*/ 432 w 443"/>
                  <a:gd name="T17" fmla="*/ 468 h 657"/>
                  <a:gd name="T18" fmla="*/ 443 w 443"/>
                  <a:gd name="T19" fmla="*/ 21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43" h="657">
                    <a:moveTo>
                      <a:pt x="443" y="21"/>
                    </a:moveTo>
                    <a:lnTo>
                      <a:pt x="393" y="0"/>
                    </a:lnTo>
                    <a:lnTo>
                      <a:pt x="307" y="200"/>
                    </a:lnTo>
                    <a:lnTo>
                      <a:pt x="32" y="275"/>
                    </a:lnTo>
                    <a:lnTo>
                      <a:pt x="0" y="339"/>
                    </a:lnTo>
                    <a:lnTo>
                      <a:pt x="14" y="400"/>
                    </a:lnTo>
                    <a:lnTo>
                      <a:pt x="143" y="635"/>
                    </a:lnTo>
                    <a:lnTo>
                      <a:pt x="311" y="657"/>
                    </a:lnTo>
                    <a:lnTo>
                      <a:pt x="432" y="468"/>
                    </a:lnTo>
                    <a:lnTo>
                      <a:pt x="443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1" name="Freeform 200">
                <a:extLst>
                  <a:ext uri="{FF2B5EF4-FFF2-40B4-BE49-F238E27FC236}">
                    <a16:creationId xmlns:a16="http://schemas.microsoft.com/office/drawing/2014/main" id="{31F4267A-1520-37BD-C275-C1E08B1E52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0" y="652"/>
                <a:ext cx="123" cy="169"/>
              </a:xfrm>
              <a:custGeom>
                <a:avLst/>
                <a:gdLst>
                  <a:gd name="T0" fmla="*/ 151 w 614"/>
                  <a:gd name="T1" fmla="*/ 9 h 846"/>
                  <a:gd name="T2" fmla="*/ 132 w 614"/>
                  <a:gd name="T3" fmla="*/ 0 h 846"/>
                  <a:gd name="T4" fmla="*/ 121 w 614"/>
                  <a:gd name="T5" fmla="*/ 447 h 846"/>
                  <a:gd name="T6" fmla="*/ 0 w 614"/>
                  <a:gd name="T7" fmla="*/ 636 h 846"/>
                  <a:gd name="T8" fmla="*/ 50 w 614"/>
                  <a:gd name="T9" fmla="*/ 846 h 846"/>
                  <a:gd name="T10" fmla="*/ 107 w 614"/>
                  <a:gd name="T11" fmla="*/ 836 h 846"/>
                  <a:gd name="T12" fmla="*/ 275 w 614"/>
                  <a:gd name="T13" fmla="*/ 757 h 846"/>
                  <a:gd name="T14" fmla="*/ 353 w 614"/>
                  <a:gd name="T15" fmla="*/ 632 h 846"/>
                  <a:gd name="T16" fmla="*/ 614 w 614"/>
                  <a:gd name="T17" fmla="*/ 489 h 846"/>
                  <a:gd name="T18" fmla="*/ 582 w 614"/>
                  <a:gd name="T19" fmla="*/ 114 h 846"/>
                  <a:gd name="T20" fmla="*/ 282 w 614"/>
                  <a:gd name="T21" fmla="*/ 68 h 846"/>
                  <a:gd name="T22" fmla="*/ 151 w 614"/>
                  <a:gd name="T23" fmla="*/ 9 h 8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14" h="846">
                    <a:moveTo>
                      <a:pt x="151" y="9"/>
                    </a:moveTo>
                    <a:lnTo>
                      <a:pt x="132" y="0"/>
                    </a:lnTo>
                    <a:lnTo>
                      <a:pt x="121" y="447"/>
                    </a:lnTo>
                    <a:lnTo>
                      <a:pt x="0" y="636"/>
                    </a:lnTo>
                    <a:lnTo>
                      <a:pt x="50" y="846"/>
                    </a:lnTo>
                    <a:lnTo>
                      <a:pt x="107" y="836"/>
                    </a:lnTo>
                    <a:lnTo>
                      <a:pt x="275" y="757"/>
                    </a:lnTo>
                    <a:lnTo>
                      <a:pt x="353" y="632"/>
                    </a:lnTo>
                    <a:lnTo>
                      <a:pt x="614" y="489"/>
                    </a:lnTo>
                    <a:lnTo>
                      <a:pt x="582" y="114"/>
                    </a:lnTo>
                    <a:lnTo>
                      <a:pt x="282" y="68"/>
                    </a:lnTo>
                    <a:lnTo>
                      <a:pt x="151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2" name="Freeform 201">
                <a:extLst>
                  <a:ext uri="{FF2B5EF4-FFF2-40B4-BE49-F238E27FC236}">
                    <a16:creationId xmlns:a16="http://schemas.microsoft.com/office/drawing/2014/main" id="{10227A80-EDAA-908D-DCBE-AC48F393DE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8" y="534"/>
                <a:ext cx="206" cy="216"/>
              </a:xfrm>
              <a:custGeom>
                <a:avLst/>
                <a:gdLst>
                  <a:gd name="T0" fmla="*/ 0 w 1029"/>
                  <a:gd name="T1" fmla="*/ 104 h 1078"/>
                  <a:gd name="T2" fmla="*/ 93 w 1029"/>
                  <a:gd name="T3" fmla="*/ 657 h 1078"/>
                  <a:gd name="T4" fmla="*/ 393 w 1029"/>
                  <a:gd name="T5" fmla="*/ 703 h 1078"/>
                  <a:gd name="T6" fmla="*/ 425 w 1029"/>
                  <a:gd name="T7" fmla="*/ 1078 h 1078"/>
                  <a:gd name="T8" fmla="*/ 950 w 1029"/>
                  <a:gd name="T9" fmla="*/ 864 h 1078"/>
                  <a:gd name="T10" fmla="*/ 1029 w 1029"/>
                  <a:gd name="T11" fmla="*/ 711 h 1078"/>
                  <a:gd name="T12" fmla="*/ 1018 w 1029"/>
                  <a:gd name="T13" fmla="*/ 697 h 1078"/>
                  <a:gd name="T14" fmla="*/ 872 w 1029"/>
                  <a:gd name="T15" fmla="*/ 525 h 1078"/>
                  <a:gd name="T16" fmla="*/ 918 w 1029"/>
                  <a:gd name="T17" fmla="*/ 400 h 1078"/>
                  <a:gd name="T18" fmla="*/ 589 w 1029"/>
                  <a:gd name="T19" fmla="*/ 0 h 1078"/>
                  <a:gd name="T20" fmla="*/ 250 w 1029"/>
                  <a:gd name="T21" fmla="*/ 111 h 1078"/>
                  <a:gd name="T22" fmla="*/ 222 w 1029"/>
                  <a:gd name="T23" fmla="*/ 88 h 1078"/>
                  <a:gd name="T24" fmla="*/ 150 w 1029"/>
                  <a:gd name="T25" fmla="*/ 32 h 1078"/>
                  <a:gd name="T26" fmla="*/ 0 w 1029"/>
                  <a:gd name="T27" fmla="*/ 104 h 10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29" h="1078">
                    <a:moveTo>
                      <a:pt x="0" y="104"/>
                    </a:moveTo>
                    <a:lnTo>
                      <a:pt x="93" y="657"/>
                    </a:lnTo>
                    <a:lnTo>
                      <a:pt x="393" y="703"/>
                    </a:lnTo>
                    <a:lnTo>
                      <a:pt x="425" y="1078"/>
                    </a:lnTo>
                    <a:lnTo>
                      <a:pt x="950" y="864"/>
                    </a:lnTo>
                    <a:lnTo>
                      <a:pt x="1029" y="711"/>
                    </a:lnTo>
                    <a:lnTo>
                      <a:pt x="1018" y="697"/>
                    </a:lnTo>
                    <a:lnTo>
                      <a:pt x="872" y="525"/>
                    </a:lnTo>
                    <a:lnTo>
                      <a:pt x="918" y="400"/>
                    </a:lnTo>
                    <a:lnTo>
                      <a:pt x="589" y="0"/>
                    </a:lnTo>
                    <a:lnTo>
                      <a:pt x="250" y="111"/>
                    </a:lnTo>
                    <a:lnTo>
                      <a:pt x="222" y="88"/>
                    </a:lnTo>
                    <a:lnTo>
                      <a:pt x="150" y="32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3" name="Freeform 202">
                <a:extLst>
                  <a:ext uri="{FF2B5EF4-FFF2-40B4-BE49-F238E27FC236}">
                    <a16:creationId xmlns:a16="http://schemas.microsoft.com/office/drawing/2014/main" id="{696B89D3-32CC-A705-04C8-E9D0591C7B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528"/>
                <a:ext cx="29" cy="24"/>
              </a:xfrm>
              <a:custGeom>
                <a:avLst/>
                <a:gdLst>
                  <a:gd name="T0" fmla="*/ 75 w 147"/>
                  <a:gd name="T1" fmla="*/ 63 h 119"/>
                  <a:gd name="T2" fmla="*/ 147 w 147"/>
                  <a:gd name="T3" fmla="*/ 119 h 119"/>
                  <a:gd name="T4" fmla="*/ 118 w 147"/>
                  <a:gd name="T5" fmla="*/ 95 h 119"/>
                  <a:gd name="T6" fmla="*/ 0 w 147"/>
                  <a:gd name="T7" fmla="*/ 0 h 119"/>
                  <a:gd name="T8" fmla="*/ 75 w 147"/>
                  <a:gd name="T9" fmla="*/ 63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19">
                    <a:moveTo>
                      <a:pt x="75" y="63"/>
                    </a:moveTo>
                    <a:lnTo>
                      <a:pt x="147" y="119"/>
                    </a:lnTo>
                    <a:lnTo>
                      <a:pt x="118" y="95"/>
                    </a:lnTo>
                    <a:lnTo>
                      <a:pt x="0" y="0"/>
                    </a:lnTo>
                    <a:lnTo>
                      <a:pt x="75" y="6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4" name="Freeform 203">
                <a:extLst>
                  <a:ext uri="{FF2B5EF4-FFF2-40B4-BE49-F238E27FC236}">
                    <a16:creationId xmlns:a16="http://schemas.microsoft.com/office/drawing/2014/main" id="{21E4C560-AD09-051D-4419-913285CCD2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674"/>
                <a:ext cx="3" cy="2"/>
              </a:xfrm>
              <a:custGeom>
                <a:avLst/>
                <a:gdLst>
                  <a:gd name="T0" fmla="*/ 11 w 11"/>
                  <a:gd name="T1" fmla="*/ 14 h 14"/>
                  <a:gd name="T2" fmla="*/ 0 w 11"/>
                  <a:gd name="T3" fmla="*/ 0 h 14"/>
                  <a:gd name="T4" fmla="*/ 11 w 11"/>
                  <a:gd name="T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4">
                    <a:moveTo>
                      <a:pt x="11" y="14"/>
                    </a:moveTo>
                    <a:lnTo>
                      <a:pt x="0" y="0"/>
                    </a:lnTo>
                    <a:lnTo>
                      <a:pt x="11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15" name="Freeform 204">
                <a:extLst>
                  <a:ext uri="{FF2B5EF4-FFF2-40B4-BE49-F238E27FC236}">
                    <a16:creationId xmlns:a16="http://schemas.microsoft.com/office/drawing/2014/main" id="{BCDD40ED-5753-A064-B2D4-5E39175DF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4" y="674"/>
                <a:ext cx="1" cy="2"/>
              </a:xfrm>
              <a:custGeom>
                <a:avLst/>
                <a:gdLst>
                  <a:gd name="T0" fmla="*/ 7 w 7"/>
                  <a:gd name="T1" fmla="*/ 0 h 12"/>
                  <a:gd name="T2" fmla="*/ 0 w 7"/>
                  <a:gd name="T3" fmla="*/ 12 h 12"/>
                  <a:gd name="T4" fmla="*/ 7 w 7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12">
                    <a:moveTo>
                      <a:pt x="7" y="0"/>
                    </a:moveTo>
                    <a:lnTo>
                      <a:pt x="0" y="1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406">
              <a:extLst>
                <a:ext uri="{FF2B5EF4-FFF2-40B4-BE49-F238E27FC236}">
                  <a16:creationId xmlns:a16="http://schemas.microsoft.com/office/drawing/2014/main" id="{31F586A5-D760-DF7C-9BA5-87866EB436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6" y="303"/>
              <a:ext cx="1615" cy="3377"/>
              <a:chOff x="2166" y="303"/>
              <a:chExt cx="1615" cy="3377"/>
            </a:xfrm>
          </p:grpSpPr>
          <p:sp>
            <p:nvSpPr>
              <p:cNvPr id="2716" name="Freeform 206">
                <a:extLst>
                  <a:ext uri="{FF2B5EF4-FFF2-40B4-BE49-F238E27FC236}">
                    <a16:creationId xmlns:a16="http://schemas.microsoft.com/office/drawing/2014/main" id="{7AF43C7E-DA93-E1A3-4C12-B15B34E9F0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303"/>
                <a:ext cx="189" cy="163"/>
              </a:xfrm>
              <a:custGeom>
                <a:avLst/>
                <a:gdLst>
                  <a:gd name="T0" fmla="*/ 851 w 947"/>
                  <a:gd name="T1" fmla="*/ 11 h 818"/>
                  <a:gd name="T2" fmla="*/ 847 w 947"/>
                  <a:gd name="T3" fmla="*/ 8 h 818"/>
                  <a:gd name="T4" fmla="*/ 636 w 947"/>
                  <a:gd name="T5" fmla="*/ 25 h 818"/>
                  <a:gd name="T6" fmla="*/ 490 w 947"/>
                  <a:gd name="T7" fmla="*/ 175 h 818"/>
                  <a:gd name="T8" fmla="*/ 397 w 947"/>
                  <a:gd name="T9" fmla="*/ 432 h 818"/>
                  <a:gd name="T10" fmla="*/ 140 w 947"/>
                  <a:gd name="T11" fmla="*/ 539 h 818"/>
                  <a:gd name="T12" fmla="*/ 0 w 947"/>
                  <a:gd name="T13" fmla="*/ 514 h 818"/>
                  <a:gd name="T14" fmla="*/ 47 w 947"/>
                  <a:gd name="T15" fmla="*/ 714 h 818"/>
                  <a:gd name="T16" fmla="*/ 222 w 947"/>
                  <a:gd name="T17" fmla="*/ 757 h 818"/>
                  <a:gd name="T18" fmla="*/ 254 w 947"/>
                  <a:gd name="T19" fmla="*/ 818 h 818"/>
                  <a:gd name="T20" fmla="*/ 436 w 947"/>
                  <a:gd name="T21" fmla="*/ 761 h 818"/>
                  <a:gd name="T22" fmla="*/ 608 w 947"/>
                  <a:gd name="T23" fmla="*/ 539 h 818"/>
                  <a:gd name="T24" fmla="*/ 947 w 947"/>
                  <a:gd name="T25" fmla="*/ 271 h 818"/>
                  <a:gd name="T26" fmla="*/ 940 w 947"/>
                  <a:gd name="T27" fmla="*/ 0 h 818"/>
                  <a:gd name="T28" fmla="*/ 851 w 947"/>
                  <a:gd name="T29" fmla="*/ 11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47" h="818">
                    <a:moveTo>
                      <a:pt x="851" y="11"/>
                    </a:moveTo>
                    <a:lnTo>
                      <a:pt x="847" y="8"/>
                    </a:lnTo>
                    <a:lnTo>
                      <a:pt x="636" y="25"/>
                    </a:lnTo>
                    <a:lnTo>
                      <a:pt x="490" y="175"/>
                    </a:lnTo>
                    <a:lnTo>
                      <a:pt x="397" y="432"/>
                    </a:lnTo>
                    <a:lnTo>
                      <a:pt x="140" y="539"/>
                    </a:lnTo>
                    <a:lnTo>
                      <a:pt x="0" y="514"/>
                    </a:lnTo>
                    <a:lnTo>
                      <a:pt x="47" y="714"/>
                    </a:lnTo>
                    <a:lnTo>
                      <a:pt x="222" y="757"/>
                    </a:lnTo>
                    <a:lnTo>
                      <a:pt x="254" y="818"/>
                    </a:lnTo>
                    <a:lnTo>
                      <a:pt x="436" y="761"/>
                    </a:lnTo>
                    <a:lnTo>
                      <a:pt x="608" y="539"/>
                    </a:lnTo>
                    <a:lnTo>
                      <a:pt x="947" y="271"/>
                    </a:lnTo>
                    <a:lnTo>
                      <a:pt x="940" y="0"/>
                    </a:lnTo>
                    <a:lnTo>
                      <a:pt x="851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7" name="Freeform 207">
                <a:extLst>
                  <a:ext uri="{FF2B5EF4-FFF2-40B4-BE49-F238E27FC236}">
                    <a16:creationId xmlns:a16="http://schemas.microsoft.com/office/drawing/2014/main" id="{0964B345-B8BD-5477-AF84-2F6CD71A5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4" y="303"/>
                <a:ext cx="19" cy="2"/>
              </a:xfrm>
              <a:custGeom>
                <a:avLst/>
                <a:gdLst>
                  <a:gd name="T0" fmla="*/ 0 w 93"/>
                  <a:gd name="T1" fmla="*/ 8 h 11"/>
                  <a:gd name="T2" fmla="*/ 4 w 93"/>
                  <a:gd name="T3" fmla="*/ 11 h 11"/>
                  <a:gd name="T4" fmla="*/ 93 w 93"/>
                  <a:gd name="T5" fmla="*/ 0 h 11"/>
                  <a:gd name="T6" fmla="*/ 0 w 93"/>
                  <a:gd name="T7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3" h="11">
                    <a:moveTo>
                      <a:pt x="0" y="8"/>
                    </a:moveTo>
                    <a:lnTo>
                      <a:pt x="4" y="11"/>
                    </a:lnTo>
                    <a:lnTo>
                      <a:pt x="93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8" name="Freeform 208">
                <a:extLst>
                  <a:ext uri="{FF2B5EF4-FFF2-40B4-BE49-F238E27FC236}">
                    <a16:creationId xmlns:a16="http://schemas.microsoft.com/office/drawing/2014/main" id="{38884805-FCF3-E3A7-DB3A-66D0477F59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5" y="698"/>
                <a:ext cx="147" cy="138"/>
              </a:xfrm>
              <a:custGeom>
                <a:avLst/>
                <a:gdLst>
                  <a:gd name="T0" fmla="*/ 0 w 735"/>
                  <a:gd name="T1" fmla="*/ 150 h 686"/>
                  <a:gd name="T2" fmla="*/ 57 w 735"/>
                  <a:gd name="T3" fmla="*/ 382 h 686"/>
                  <a:gd name="T4" fmla="*/ 150 w 735"/>
                  <a:gd name="T5" fmla="*/ 457 h 686"/>
                  <a:gd name="T6" fmla="*/ 150 w 735"/>
                  <a:gd name="T7" fmla="*/ 586 h 686"/>
                  <a:gd name="T8" fmla="*/ 346 w 735"/>
                  <a:gd name="T9" fmla="*/ 686 h 686"/>
                  <a:gd name="T10" fmla="*/ 375 w 735"/>
                  <a:gd name="T11" fmla="*/ 618 h 686"/>
                  <a:gd name="T12" fmla="*/ 635 w 735"/>
                  <a:gd name="T13" fmla="*/ 507 h 686"/>
                  <a:gd name="T14" fmla="*/ 639 w 735"/>
                  <a:gd name="T15" fmla="*/ 279 h 686"/>
                  <a:gd name="T16" fmla="*/ 735 w 735"/>
                  <a:gd name="T17" fmla="*/ 68 h 686"/>
                  <a:gd name="T18" fmla="*/ 371 w 735"/>
                  <a:gd name="T19" fmla="*/ 65 h 686"/>
                  <a:gd name="T20" fmla="*/ 335 w 735"/>
                  <a:gd name="T21" fmla="*/ 0 h 686"/>
                  <a:gd name="T22" fmla="*/ 0 w 735"/>
                  <a:gd name="T23" fmla="*/ 150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5" h="686">
                    <a:moveTo>
                      <a:pt x="0" y="150"/>
                    </a:moveTo>
                    <a:lnTo>
                      <a:pt x="57" y="382"/>
                    </a:lnTo>
                    <a:lnTo>
                      <a:pt x="150" y="457"/>
                    </a:lnTo>
                    <a:lnTo>
                      <a:pt x="150" y="586"/>
                    </a:lnTo>
                    <a:lnTo>
                      <a:pt x="346" y="686"/>
                    </a:lnTo>
                    <a:lnTo>
                      <a:pt x="375" y="618"/>
                    </a:lnTo>
                    <a:lnTo>
                      <a:pt x="635" y="507"/>
                    </a:lnTo>
                    <a:lnTo>
                      <a:pt x="639" y="279"/>
                    </a:lnTo>
                    <a:lnTo>
                      <a:pt x="735" y="68"/>
                    </a:lnTo>
                    <a:lnTo>
                      <a:pt x="371" y="65"/>
                    </a:lnTo>
                    <a:lnTo>
                      <a:pt x="335" y="0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9" name="Freeform 209">
                <a:extLst>
                  <a:ext uri="{FF2B5EF4-FFF2-40B4-BE49-F238E27FC236}">
                    <a16:creationId xmlns:a16="http://schemas.microsoft.com/office/drawing/2014/main" id="{8789AE28-4E97-3136-B06F-D3478C89E2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816"/>
                <a:ext cx="78" cy="108"/>
              </a:xfrm>
              <a:custGeom>
                <a:avLst/>
                <a:gdLst>
                  <a:gd name="T0" fmla="*/ 193 w 389"/>
                  <a:gd name="T1" fmla="*/ 0 h 543"/>
                  <a:gd name="T2" fmla="*/ 46 w 389"/>
                  <a:gd name="T3" fmla="*/ 93 h 543"/>
                  <a:gd name="T4" fmla="*/ 0 w 389"/>
                  <a:gd name="T5" fmla="*/ 418 h 543"/>
                  <a:gd name="T6" fmla="*/ 46 w 389"/>
                  <a:gd name="T7" fmla="*/ 468 h 543"/>
                  <a:gd name="T8" fmla="*/ 332 w 389"/>
                  <a:gd name="T9" fmla="*/ 543 h 543"/>
                  <a:gd name="T10" fmla="*/ 389 w 389"/>
                  <a:gd name="T11" fmla="*/ 100 h 543"/>
                  <a:gd name="T12" fmla="*/ 193 w 389"/>
                  <a:gd name="T13" fmla="*/ 0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9" h="543">
                    <a:moveTo>
                      <a:pt x="193" y="0"/>
                    </a:moveTo>
                    <a:lnTo>
                      <a:pt x="46" y="93"/>
                    </a:lnTo>
                    <a:lnTo>
                      <a:pt x="0" y="418"/>
                    </a:lnTo>
                    <a:lnTo>
                      <a:pt x="46" y="468"/>
                    </a:lnTo>
                    <a:lnTo>
                      <a:pt x="332" y="543"/>
                    </a:lnTo>
                    <a:lnTo>
                      <a:pt x="389" y="100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0" name="Freeform 210">
                <a:extLst>
                  <a:ext uri="{FF2B5EF4-FFF2-40B4-BE49-F238E27FC236}">
                    <a16:creationId xmlns:a16="http://schemas.microsoft.com/office/drawing/2014/main" id="{F718A42C-9CD6-FD48-D287-3261D5FBC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1" y="909"/>
                <a:ext cx="201" cy="196"/>
              </a:xfrm>
              <a:custGeom>
                <a:avLst/>
                <a:gdLst>
                  <a:gd name="T0" fmla="*/ 475 w 1007"/>
                  <a:gd name="T1" fmla="*/ 0 h 978"/>
                  <a:gd name="T2" fmla="*/ 461 w 1007"/>
                  <a:gd name="T3" fmla="*/ 10 h 978"/>
                  <a:gd name="T4" fmla="*/ 375 w 1007"/>
                  <a:gd name="T5" fmla="*/ 125 h 978"/>
                  <a:gd name="T6" fmla="*/ 382 w 1007"/>
                  <a:gd name="T7" fmla="*/ 271 h 978"/>
                  <a:gd name="T8" fmla="*/ 104 w 1007"/>
                  <a:gd name="T9" fmla="*/ 375 h 978"/>
                  <a:gd name="T10" fmla="*/ 0 w 1007"/>
                  <a:gd name="T11" fmla="*/ 482 h 978"/>
                  <a:gd name="T12" fmla="*/ 161 w 1007"/>
                  <a:gd name="T13" fmla="*/ 625 h 978"/>
                  <a:gd name="T14" fmla="*/ 122 w 1007"/>
                  <a:gd name="T15" fmla="*/ 900 h 978"/>
                  <a:gd name="T16" fmla="*/ 397 w 1007"/>
                  <a:gd name="T17" fmla="*/ 921 h 978"/>
                  <a:gd name="T18" fmla="*/ 579 w 1007"/>
                  <a:gd name="T19" fmla="*/ 896 h 978"/>
                  <a:gd name="T20" fmla="*/ 789 w 1007"/>
                  <a:gd name="T21" fmla="*/ 978 h 978"/>
                  <a:gd name="T22" fmla="*/ 800 w 1007"/>
                  <a:gd name="T23" fmla="*/ 842 h 978"/>
                  <a:gd name="T24" fmla="*/ 947 w 1007"/>
                  <a:gd name="T25" fmla="*/ 728 h 978"/>
                  <a:gd name="T26" fmla="*/ 897 w 1007"/>
                  <a:gd name="T27" fmla="*/ 675 h 978"/>
                  <a:gd name="T28" fmla="*/ 904 w 1007"/>
                  <a:gd name="T29" fmla="*/ 532 h 978"/>
                  <a:gd name="T30" fmla="*/ 1007 w 1007"/>
                  <a:gd name="T31" fmla="*/ 350 h 978"/>
                  <a:gd name="T32" fmla="*/ 964 w 1007"/>
                  <a:gd name="T33" fmla="*/ 292 h 978"/>
                  <a:gd name="T34" fmla="*/ 761 w 1007"/>
                  <a:gd name="T35" fmla="*/ 75 h 978"/>
                  <a:gd name="T36" fmla="*/ 475 w 1007"/>
                  <a:gd name="T37" fmla="*/ 0 h 9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07" h="978">
                    <a:moveTo>
                      <a:pt x="475" y="0"/>
                    </a:moveTo>
                    <a:lnTo>
                      <a:pt x="461" y="10"/>
                    </a:lnTo>
                    <a:lnTo>
                      <a:pt x="375" y="125"/>
                    </a:lnTo>
                    <a:lnTo>
                      <a:pt x="382" y="271"/>
                    </a:lnTo>
                    <a:lnTo>
                      <a:pt x="104" y="375"/>
                    </a:lnTo>
                    <a:lnTo>
                      <a:pt x="0" y="482"/>
                    </a:lnTo>
                    <a:lnTo>
                      <a:pt x="161" y="625"/>
                    </a:lnTo>
                    <a:lnTo>
                      <a:pt x="122" y="900"/>
                    </a:lnTo>
                    <a:lnTo>
                      <a:pt x="397" y="921"/>
                    </a:lnTo>
                    <a:lnTo>
                      <a:pt x="579" y="896"/>
                    </a:lnTo>
                    <a:lnTo>
                      <a:pt x="789" y="978"/>
                    </a:lnTo>
                    <a:lnTo>
                      <a:pt x="800" y="842"/>
                    </a:lnTo>
                    <a:lnTo>
                      <a:pt x="947" y="728"/>
                    </a:lnTo>
                    <a:lnTo>
                      <a:pt x="897" y="675"/>
                    </a:lnTo>
                    <a:lnTo>
                      <a:pt x="904" y="532"/>
                    </a:lnTo>
                    <a:lnTo>
                      <a:pt x="1007" y="350"/>
                    </a:lnTo>
                    <a:lnTo>
                      <a:pt x="964" y="292"/>
                    </a:lnTo>
                    <a:lnTo>
                      <a:pt x="761" y="75"/>
                    </a:lnTo>
                    <a:lnTo>
                      <a:pt x="47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1" name="Freeform 211">
                <a:extLst>
                  <a:ext uri="{FF2B5EF4-FFF2-40B4-BE49-F238E27FC236}">
                    <a16:creationId xmlns:a16="http://schemas.microsoft.com/office/drawing/2014/main" id="{A1B8ED87-30C8-048D-F3DB-8802826CA1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1088"/>
                <a:ext cx="112" cy="156"/>
              </a:xfrm>
              <a:custGeom>
                <a:avLst/>
                <a:gdLst>
                  <a:gd name="T0" fmla="*/ 375 w 557"/>
                  <a:gd name="T1" fmla="*/ 0 h 778"/>
                  <a:gd name="T2" fmla="*/ 193 w 557"/>
                  <a:gd name="T3" fmla="*/ 25 h 778"/>
                  <a:gd name="T4" fmla="*/ 125 w 557"/>
                  <a:gd name="T5" fmla="*/ 218 h 778"/>
                  <a:gd name="T6" fmla="*/ 0 w 557"/>
                  <a:gd name="T7" fmla="*/ 278 h 778"/>
                  <a:gd name="T8" fmla="*/ 175 w 557"/>
                  <a:gd name="T9" fmla="*/ 693 h 778"/>
                  <a:gd name="T10" fmla="*/ 521 w 557"/>
                  <a:gd name="T11" fmla="*/ 778 h 778"/>
                  <a:gd name="T12" fmla="*/ 557 w 557"/>
                  <a:gd name="T13" fmla="*/ 325 h 778"/>
                  <a:gd name="T14" fmla="*/ 521 w 557"/>
                  <a:gd name="T15" fmla="*/ 175 h 778"/>
                  <a:gd name="T16" fmla="*/ 375 w 557"/>
                  <a:gd name="T17" fmla="*/ 0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7" h="778">
                    <a:moveTo>
                      <a:pt x="375" y="0"/>
                    </a:moveTo>
                    <a:lnTo>
                      <a:pt x="193" y="25"/>
                    </a:lnTo>
                    <a:lnTo>
                      <a:pt x="125" y="218"/>
                    </a:lnTo>
                    <a:lnTo>
                      <a:pt x="0" y="278"/>
                    </a:lnTo>
                    <a:lnTo>
                      <a:pt x="175" y="693"/>
                    </a:lnTo>
                    <a:lnTo>
                      <a:pt x="521" y="778"/>
                    </a:lnTo>
                    <a:lnTo>
                      <a:pt x="557" y="325"/>
                    </a:lnTo>
                    <a:lnTo>
                      <a:pt x="521" y="175"/>
                    </a:lnTo>
                    <a:lnTo>
                      <a:pt x="37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2" name="Freeform 212">
                <a:extLst>
                  <a:ext uri="{FF2B5EF4-FFF2-40B4-BE49-F238E27FC236}">
                    <a16:creationId xmlns:a16="http://schemas.microsoft.com/office/drawing/2014/main" id="{958862F8-BA51-704D-1554-317803D9F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6" y="1227"/>
                <a:ext cx="119" cy="136"/>
              </a:xfrm>
              <a:custGeom>
                <a:avLst/>
                <a:gdLst>
                  <a:gd name="T0" fmla="*/ 135 w 593"/>
                  <a:gd name="T1" fmla="*/ 432 h 678"/>
                  <a:gd name="T2" fmla="*/ 207 w 593"/>
                  <a:gd name="T3" fmla="*/ 410 h 678"/>
                  <a:gd name="T4" fmla="*/ 575 w 593"/>
                  <a:gd name="T5" fmla="*/ 678 h 678"/>
                  <a:gd name="T6" fmla="*/ 593 w 593"/>
                  <a:gd name="T7" fmla="*/ 318 h 678"/>
                  <a:gd name="T8" fmla="*/ 425 w 593"/>
                  <a:gd name="T9" fmla="*/ 243 h 678"/>
                  <a:gd name="T10" fmla="*/ 428 w 593"/>
                  <a:gd name="T11" fmla="*/ 182 h 678"/>
                  <a:gd name="T12" fmla="*/ 375 w 593"/>
                  <a:gd name="T13" fmla="*/ 178 h 678"/>
                  <a:gd name="T14" fmla="*/ 346 w 593"/>
                  <a:gd name="T15" fmla="*/ 85 h 678"/>
                  <a:gd name="T16" fmla="*/ 0 w 593"/>
                  <a:gd name="T17" fmla="*/ 0 h 678"/>
                  <a:gd name="T18" fmla="*/ 135 w 593"/>
                  <a:gd name="T19" fmla="*/ 432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3" h="678">
                    <a:moveTo>
                      <a:pt x="135" y="432"/>
                    </a:moveTo>
                    <a:lnTo>
                      <a:pt x="207" y="410"/>
                    </a:lnTo>
                    <a:lnTo>
                      <a:pt x="575" y="678"/>
                    </a:lnTo>
                    <a:lnTo>
                      <a:pt x="593" y="318"/>
                    </a:lnTo>
                    <a:lnTo>
                      <a:pt x="425" y="243"/>
                    </a:lnTo>
                    <a:lnTo>
                      <a:pt x="428" y="182"/>
                    </a:lnTo>
                    <a:lnTo>
                      <a:pt x="375" y="178"/>
                    </a:lnTo>
                    <a:lnTo>
                      <a:pt x="346" y="85"/>
                    </a:lnTo>
                    <a:lnTo>
                      <a:pt x="0" y="0"/>
                    </a:lnTo>
                    <a:lnTo>
                      <a:pt x="135" y="4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3" name="Freeform 213">
                <a:extLst>
                  <a:ext uri="{FF2B5EF4-FFF2-40B4-BE49-F238E27FC236}">
                    <a16:creationId xmlns:a16="http://schemas.microsoft.com/office/drawing/2014/main" id="{3CC99A68-3A9E-6872-1476-B96B983EB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1309"/>
                <a:ext cx="177" cy="235"/>
              </a:xfrm>
              <a:custGeom>
                <a:avLst/>
                <a:gdLst>
                  <a:gd name="T0" fmla="*/ 200 w 886"/>
                  <a:gd name="T1" fmla="*/ 0 h 1175"/>
                  <a:gd name="T2" fmla="*/ 128 w 886"/>
                  <a:gd name="T3" fmla="*/ 22 h 1175"/>
                  <a:gd name="T4" fmla="*/ 75 w 886"/>
                  <a:gd name="T5" fmla="*/ 168 h 1175"/>
                  <a:gd name="T6" fmla="*/ 136 w 886"/>
                  <a:gd name="T7" fmla="*/ 200 h 1175"/>
                  <a:gd name="T8" fmla="*/ 64 w 886"/>
                  <a:gd name="T9" fmla="*/ 386 h 1175"/>
                  <a:gd name="T10" fmla="*/ 168 w 886"/>
                  <a:gd name="T11" fmla="*/ 475 h 1175"/>
                  <a:gd name="T12" fmla="*/ 0 w 886"/>
                  <a:gd name="T13" fmla="*/ 879 h 1175"/>
                  <a:gd name="T14" fmla="*/ 53 w 886"/>
                  <a:gd name="T15" fmla="*/ 929 h 1175"/>
                  <a:gd name="T16" fmla="*/ 275 w 886"/>
                  <a:gd name="T17" fmla="*/ 911 h 1175"/>
                  <a:gd name="T18" fmla="*/ 393 w 886"/>
                  <a:gd name="T19" fmla="*/ 1175 h 1175"/>
                  <a:gd name="T20" fmla="*/ 625 w 886"/>
                  <a:gd name="T21" fmla="*/ 1000 h 1175"/>
                  <a:gd name="T22" fmla="*/ 768 w 886"/>
                  <a:gd name="T23" fmla="*/ 1007 h 1175"/>
                  <a:gd name="T24" fmla="*/ 886 w 886"/>
                  <a:gd name="T25" fmla="*/ 879 h 1175"/>
                  <a:gd name="T26" fmla="*/ 557 w 886"/>
                  <a:gd name="T27" fmla="*/ 611 h 1175"/>
                  <a:gd name="T28" fmla="*/ 564 w 886"/>
                  <a:gd name="T29" fmla="*/ 540 h 1175"/>
                  <a:gd name="T30" fmla="*/ 678 w 886"/>
                  <a:gd name="T31" fmla="*/ 457 h 1175"/>
                  <a:gd name="T32" fmla="*/ 578 w 886"/>
                  <a:gd name="T33" fmla="*/ 272 h 1175"/>
                  <a:gd name="T34" fmla="*/ 568 w 886"/>
                  <a:gd name="T35" fmla="*/ 268 h 1175"/>
                  <a:gd name="T36" fmla="*/ 200 w 886"/>
                  <a:gd name="T37" fmla="*/ 0 h 1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86" h="1175">
                    <a:moveTo>
                      <a:pt x="200" y="0"/>
                    </a:moveTo>
                    <a:lnTo>
                      <a:pt x="128" y="22"/>
                    </a:lnTo>
                    <a:lnTo>
                      <a:pt x="75" y="168"/>
                    </a:lnTo>
                    <a:lnTo>
                      <a:pt x="136" y="200"/>
                    </a:lnTo>
                    <a:lnTo>
                      <a:pt x="64" y="386"/>
                    </a:lnTo>
                    <a:lnTo>
                      <a:pt x="168" y="475"/>
                    </a:lnTo>
                    <a:lnTo>
                      <a:pt x="0" y="879"/>
                    </a:lnTo>
                    <a:lnTo>
                      <a:pt x="53" y="929"/>
                    </a:lnTo>
                    <a:lnTo>
                      <a:pt x="275" y="911"/>
                    </a:lnTo>
                    <a:lnTo>
                      <a:pt x="393" y="1175"/>
                    </a:lnTo>
                    <a:lnTo>
                      <a:pt x="625" y="1000"/>
                    </a:lnTo>
                    <a:lnTo>
                      <a:pt x="768" y="1007"/>
                    </a:lnTo>
                    <a:lnTo>
                      <a:pt x="886" y="879"/>
                    </a:lnTo>
                    <a:lnTo>
                      <a:pt x="557" y="611"/>
                    </a:lnTo>
                    <a:lnTo>
                      <a:pt x="564" y="540"/>
                    </a:lnTo>
                    <a:lnTo>
                      <a:pt x="678" y="457"/>
                    </a:lnTo>
                    <a:lnTo>
                      <a:pt x="578" y="272"/>
                    </a:lnTo>
                    <a:lnTo>
                      <a:pt x="568" y="268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4" name="Freeform 214">
                <a:extLst>
                  <a:ext uri="{FF2B5EF4-FFF2-40B4-BE49-F238E27FC236}">
                    <a16:creationId xmlns:a16="http://schemas.microsoft.com/office/drawing/2014/main" id="{D3400C53-0E04-3D36-300D-194CF9E6C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1509"/>
                <a:ext cx="175" cy="182"/>
              </a:xfrm>
              <a:custGeom>
                <a:avLst/>
                <a:gdLst>
                  <a:gd name="T0" fmla="*/ 143 w 872"/>
                  <a:gd name="T1" fmla="*/ 186 h 911"/>
                  <a:gd name="T2" fmla="*/ 172 w 872"/>
                  <a:gd name="T3" fmla="*/ 397 h 911"/>
                  <a:gd name="T4" fmla="*/ 0 w 872"/>
                  <a:gd name="T5" fmla="*/ 539 h 911"/>
                  <a:gd name="T6" fmla="*/ 100 w 872"/>
                  <a:gd name="T7" fmla="*/ 807 h 911"/>
                  <a:gd name="T8" fmla="*/ 186 w 872"/>
                  <a:gd name="T9" fmla="*/ 911 h 911"/>
                  <a:gd name="T10" fmla="*/ 308 w 872"/>
                  <a:gd name="T11" fmla="*/ 879 h 911"/>
                  <a:gd name="T12" fmla="*/ 447 w 872"/>
                  <a:gd name="T13" fmla="*/ 632 h 911"/>
                  <a:gd name="T14" fmla="*/ 818 w 872"/>
                  <a:gd name="T15" fmla="*/ 304 h 911"/>
                  <a:gd name="T16" fmla="*/ 872 w 872"/>
                  <a:gd name="T17" fmla="*/ 200 h 911"/>
                  <a:gd name="T18" fmla="*/ 761 w 872"/>
                  <a:gd name="T19" fmla="*/ 125 h 911"/>
                  <a:gd name="T20" fmla="*/ 765 w 872"/>
                  <a:gd name="T21" fmla="*/ 7 h 911"/>
                  <a:gd name="T22" fmla="*/ 622 w 872"/>
                  <a:gd name="T23" fmla="*/ 0 h 911"/>
                  <a:gd name="T24" fmla="*/ 390 w 872"/>
                  <a:gd name="T25" fmla="*/ 175 h 911"/>
                  <a:gd name="T26" fmla="*/ 143 w 872"/>
                  <a:gd name="T27" fmla="*/ 186 h 9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72" h="911">
                    <a:moveTo>
                      <a:pt x="143" y="186"/>
                    </a:moveTo>
                    <a:lnTo>
                      <a:pt x="172" y="397"/>
                    </a:lnTo>
                    <a:lnTo>
                      <a:pt x="0" y="539"/>
                    </a:lnTo>
                    <a:lnTo>
                      <a:pt x="100" y="807"/>
                    </a:lnTo>
                    <a:lnTo>
                      <a:pt x="186" y="911"/>
                    </a:lnTo>
                    <a:lnTo>
                      <a:pt x="308" y="879"/>
                    </a:lnTo>
                    <a:lnTo>
                      <a:pt x="447" y="632"/>
                    </a:lnTo>
                    <a:lnTo>
                      <a:pt x="818" y="304"/>
                    </a:lnTo>
                    <a:lnTo>
                      <a:pt x="872" y="200"/>
                    </a:lnTo>
                    <a:lnTo>
                      <a:pt x="761" y="125"/>
                    </a:lnTo>
                    <a:lnTo>
                      <a:pt x="765" y="7"/>
                    </a:lnTo>
                    <a:lnTo>
                      <a:pt x="622" y="0"/>
                    </a:lnTo>
                    <a:lnTo>
                      <a:pt x="390" y="175"/>
                    </a:lnTo>
                    <a:lnTo>
                      <a:pt x="143" y="1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5" name="Freeform 215">
                <a:extLst>
                  <a:ext uri="{FF2B5EF4-FFF2-40B4-BE49-F238E27FC236}">
                    <a16:creationId xmlns:a16="http://schemas.microsoft.com/office/drawing/2014/main" id="{06FAC3EC-EF21-D0D0-4435-99972245AF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705"/>
                <a:ext cx="144" cy="135"/>
              </a:xfrm>
              <a:custGeom>
                <a:avLst/>
                <a:gdLst>
                  <a:gd name="T0" fmla="*/ 661 w 722"/>
                  <a:gd name="T1" fmla="*/ 0 h 675"/>
                  <a:gd name="T2" fmla="*/ 525 w 722"/>
                  <a:gd name="T3" fmla="*/ 11 h 675"/>
                  <a:gd name="T4" fmla="*/ 0 w 722"/>
                  <a:gd name="T5" fmla="*/ 225 h 675"/>
                  <a:gd name="T6" fmla="*/ 89 w 722"/>
                  <a:gd name="T7" fmla="*/ 415 h 675"/>
                  <a:gd name="T8" fmla="*/ 54 w 722"/>
                  <a:gd name="T9" fmla="*/ 472 h 675"/>
                  <a:gd name="T10" fmla="*/ 357 w 722"/>
                  <a:gd name="T11" fmla="*/ 675 h 675"/>
                  <a:gd name="T12" fmla="*/ 657 w 722"/>
                  <a:gd name="T13" fmla="*/ 250 h 675"/>
                  <a:gd name="T14" fmla="*/ 722 w 722"/>
                  <a:gd name="T15" fmla="*/ 125 h 675"/>
                  <a:gd name="T16" fmla="*/ 661 w 722"/>
                  <a:gd name="T17" fmla="*/ 0 h 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2" h="675">
                    <a:moveTo>
                      <a:pt x="661" y="0"/>
                    </a:moveTo>
                    <a:lnTo>
                      <a:pt x="525" y="11"/>
                    </a:lnTo>
                    <a:lnTo>
                      <a:pt x="0" y="225"/>
                    </a:lnTo>
                    <a:lnTo>
                      <a:pt x="89" y="415"/>
                    </a:lnTo>
                    <a:lnTo>
                      <a:pt x="54" y="472"/>
                    </a:lnTo>
                    <a:lnTo>
                      <a:pt x="357" y="675"/>
                    </a:lnTo>
                    <a:lnTo>
                      <a:pt x="657" y="250"/>
                    </a:lnTo>
                    <a:lnTo>
                      <a:pt x="722" y="125"/>
                    </a:lnTo>
                    <a:lnTo>
                      <a:pt x="66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6" name="Freeform 216">
                <a:extLst>
                  <a:ext uri="{FF2B5EF4-FFF2-40B4-BE49-F238E27FC236}">
                    <a16:creationId xmlns:a16="http://schemas.microsoft.com/office/drawing/2014/main" id="{90B73F5D-D72F-465B-7B86-8079FC08F2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750"/>
                <a:ext cx="86" cy="120"/>
              </a:xfrm>
              <a:custGeom>
                <a:avLst/>
                <a:gdLst>
                  <a:gd name="T0" fmla="*/ 393 w 428"/>
                  <a:gd name="T1" fmla="*/ 247 h 600"/>
                  <a:gd name="T2" fmla="*/ 428 w 428"/>
                  <a:gd name="T3" fmla="*/ 190 h 600"/>
                  <a:gd name="T4" fmla="*/ 339 w 428"/>
                  <a:gd name="T5" fmla="*/ 0 h 600"/>
                  <a:gd name="T6" fmla="*/ 78 w 428"/>
                  <a:gd name="T7" fmla="*/ 143 h 600"/>
                  <a:gd name="T8" fmla="*/ 0 w 428"/>
                  <a:gd name="T9" fmla="*/ 268 h 600"/>
                  <a:gd name="T10" fmla="*/ 46 w 428"/>
                  <a:gd name="T11" fmla="*/ 600 h 600"/>
                  <a:gd name="T12" fmla="*/ 393 w 428"/>
                  <a:gd name="T13" fmla="*/ 247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8" h="600">
                    <a:moveTo>
                      <a:pt x="393" y="247"/>
                    </a:moveTo>
                    <a:lnTo>
                      <a:pt x="428" y="190"/>
                    </a:lnTo>
                    <a:lnTo>
                      <a:pt x="339" y="0"/>
                    </a:lnTo>
                    <a:lnTo>
                      <a:pt x="78" y="143"/>
                    </a:lnTo>
                    <a:lnTo>
                      <a:pt x="0" y="268"/>
                    </a:lnTo>
                    <a:lnTo>
                      <a:pt x="46" y="600"/>
                    </a:lnTo>
                    <a:lnTo>
                      <a:pt x="393" y="2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7" name="Freeform 217">
                <a:extLst>
                  <a:ext uri="{FF2B5EF4-FFF2-40B4-BE49-F238E27FC236}">
                    <a16:creationId xmlns:a16="http://schemas.microsoft.com/office/drawing/2014/main" id="{BE417DE1-9127-F5A4-63C1-1FADD2649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803"/>
                <a:ext cx="94" cy="134"/>
              </a:xfrm>
              <a:custGeom>
                <a:avLst/>
                <a:gdLst>
                  <a:gd name="T0" fmla="*/ 455 w 468"/>
                  <a:gd name="T1" fmla="*/ 405 h 668"/>
                  <a:gd name="T2" fmla="*/ 451 w 468"/>
                  <a:gd name="T3" fmla="*/ 386 h 668"/>
                  <a:gd name="T4" fmla="*/ 446 w 468"/>
                  <a:gd name="T5" fmla="*/ 366 h 668"/>
                  <a:gd name="T6" fmla="*/ 436 w 468"/>
                  <a:gd name="T7" fmla="*/ 332 h 668"/>
                  <a:gd name="T8" fmla="*/ 390 w 468"/>
                  <a:gd name="T9" fmla="*/ 0 h 668"/>
                  <a:gd name="T10" fmla="*/ 222 w 468"/>
                  <a:gd name="T11" fmla="*/ 79 h 668"/>
                  <a:gd name="T12" fmla="*/ 258 w 468"/>
                  <a:gd name="T13" fmla="*/ 211 h 668"/>
                  <a:gd name="T14" fmla="*/ 4 w 468"/>
                  <a:gd name="T15" fmla="*/ 482 h 668"/>
                  <a:gd name="T16" fmla="*/ 0 w 468"/>
                  <a:gd name="T17" fmla="*/ 668 h 668"/>
                  <a:gd name="T18" fmla="*/ 376 w 468"/>
                  <a:gd name="T19" fmla="*/ 539 h 668"/>
                  <a:gd name="T20" fmla="*/ 468 w 468"/>
                  <a:gd name="T21" fmla="*/ 450 h 668"/>
                  <a:gd name="T22" fmla="*/ 455 w 468"/>
                  <a:gd name="T23" fmla="*/ 405 h 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68" h="668">
                    <a:moveTo>
                      <a:pt x="455" y="405"/>
                    </a:moveTo>
                    <a:lnTo>
                      <a:pt x="451" y="386"/>
                    </a:lnTo>
                    <a:lnTo>
                      <a:pt x="446" y="366"/>
                    </a:lnTo>
                    <a:lnTo>
                      <a:pt x="436" y="332"/>
                    </a:lnTo>
                    <a:lnTo>
                      <a:pt x="390" y="0"/>
                    </a:lnTo>
                    <a:lnTo>
                      <a:pt x="222" y="79"/>
                    </a:lnTo>
                    <a:lnTo>
                      <a:pt x="258" y="211"/>
                    </a:lnTo>
                    <a:lnTo>
                      <a:pt x="4" y="482"/>
                    </a:lnTo>
                    <a:lnTo>
                      <a:pt x="0" y="668"/>
                    </a:lnTo>
                    <a:lnTo>
                      <a:pt x="376" y="539"/>
                    </a:lnTo>
                    <a:lnTo>
                      <a:pt x="468" y="450"/>
                    </a:lnTo>
                    <a:lnTo>
                      <a:pt x="455" y="40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8" name="Freeform 218">
                <a:extLst>
                  <a:ext uri="{FF2B5EF4-FFF2-40B4-BE49-F238E27FC236}">
                    <a16:creationId xmlns:a16="http://schemas.microsoft.com/office/drawing/2014/main" id="{1BA771F0-763D-DBF6-256D-03C70A7A1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881"/>
                <a:ext cx="1" cy="3"/>
              </a:xfrm>
              <a:custGeom>
                <a:avLst/>
                <a:gdLst>
                  <a:gd name="T0" fmla="*/ 0 w 4"/>
                  <a:gd name="T1" fmla="*/ 0 h 19"/>
                  <a:gd name="T2" fmla="*/ 4 w 4"/>
                  <a:gd name="T3" fmla="*/ 19 h 19"/>
                  <a:gd name="T4" fmla="*/ 1 w 4"/>
                  <a:gd name="T5" fmla="*/ 1 h 19"/>
                  <a:gd name="T6" fmla="*/ 0 w 4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19">
                    <a:moveTo>
                      <a:pt x="0" y="0"/>
                    </a:moveTo>
                    <a:lnTo>
                      <a:pt x="4" y="19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29" name="Freeform 219">
                <a:extLst>
                  <a:ext uri="{FF2B5EF4-FFF2-40B4-BE49-F238E27FC236}">
                    <a16:creationId xmlns:a16="http://schemas.microsoft.com/office/drawing/2014/main" id="{62CDD174-F665-30F6-3AA1-FB802CD69C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" y="877"/>
                <a:ext cx="1" cy="4"/>
              </a:xfrm>
              <a:custGeom>
                <a:avLst/>
                <a:gdLst>
                  <a:gd name="T0" fmla="*/ 6 w 6"/>
                  <a:gd name="T1" fmla="*/ 21 h 21"/>
                  <a:gd name="T2" fmla="*/ 0 w 6"/>
                  <a:gd name="T3" fmla="*/ 0 h 21"/>
                  <a:gd name="T4" fmla="*/ 5 w 6"/>
                  <a:gd name="T5" fmla="*/ 20 h 21"/>
                  <a:gd name="T6" fmla="*/ 6 w 6"/>
                  <a:gd name="T7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21">
                    <a:moveTo>
                      <a:pt x="6" y="21"/>
                    </a:moveTo>
                    <a:lnTo>
                      <a:pt x="0" y="0"/>
                    </a:lnTo>
                    <a:lnTo>
                      <a:pt x="5" y="20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0" name="Freeform 220">
                <a:extLst>
                  <a:ext uri="{FF2B5EF4-FFF2-40B4-BE49-F238E27FC236}">
                    <a16:creationId xmlns:a16="http://schemas.microsoft.com/office/drawing/2014/main" id="{412AB41D-D8FD-5E0A-E11C-6E42CF237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4" y="799"/>
                <a:ext cx="130" cy="142"/>
              </a:xfrm>
              <a:custGeom>
                <a:avLst/>
                <a:gdLst>
                  <a:gd name="T0" fmla="*/ 10 w 650"/>
                  <a:gd name="T1" fmla="*/ 387 h 707"/>
                  <a:gd name="T2" fmla="*/ 16 w 650"/>
                  <a:gd name="T3" fmla="*/ 408 h 707"/>
                  <a:gd name="T4" fmla="*/ 261 w 650"/>
                  <a:gd name="T5" fmla="*/ 646 h 707"/>
                  <a:gd name="T6" fmla="*/ 325 w 650"/>
                  <a:gd name="T7" fmla="*/ 614 h 707"/>
                  <a:gd name="T8" fmla="*/ 440 w 650"/>
                  <a:gd name="T9" fmla="*/ 707 h 707"/>
                  <a:gd name="T10" fmla="*/ 590 w 650"/>
                  <a:gd name="T11" fmla="*/ 568 h 707"/>
                  <a:gd name="T12" fmla="*/ 650 w 650"/>
                  <a:gd name="T13" fmla="*/ 203 h 707"/>
                  <a:gd name="T14" fmla="*/ 347 w 650"/>
                  <a:gd name="T15" fmla="*/ 0 h 707"/>
                  <a:gd name="T16" fmla="*/ 0 w 650"/>
                  <a:gd name="T17" fmla="*/ 353 h 707"/>
                  <a:gd name="T18" fmla="*/ 10 w 650"/>
                  <a:gd name="T19" fmla="*/ 387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50" h="707">
                    <a:moveTo>
                      <a:pt x="10" y="387"/>
                    </a:moveTo>
                    <a:lnTo>
                      <a:pt x="16" y="408"/>
                    </a:lnTo>
                    <a:lnTo>
                      <a:pt x="261" y="646"/>
                    </a:lnTo>
                    <a:lnTo>
                      <a:pt x="325" y="614"/>
                    </a:lnTo>
                    <a:lnTo>
                      <a:pt x="440" y="707"/>
                    </a:lnTo>
                    <a:lnTo>
                      <a:pt x="590" y="568"/>
                    </a:lnTo>
                    <a:lnTo>
                      <a:pt x="650" y="203"/>
                    </a:lnTo>
                    <a:lnTo>
                      <a:pt x="347" y="0"/>
                    </a:lnTo>
                    <a:lnTo>
                      <a:pt x="0" y="353"/>
                    </a:lnTo>
                    <a:lnTo>
                      <a:pt x="10" y="38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1" name="Freeform 221">
                <a:extLst>
                  <a:ext uri="{FF2B5EF4-FFF2-40B4-BE49-F238E27FC236}">
                    <a16:creationId xmlns:a16="http://schemas.microsoft.com/office/drawing/2014/main" id="{174971C9-B9BF-075D-82F4-8BEB36E76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2" y="881"/>
                <a:ext cx="66" cy="115"/>
              </a:xfrm>
              <a:custGeom>
                <a:avLst/>
                <a:gdLst>
                  <a:gd name="T0" fmla="*/ 76 w 328"/>
                  <a:gd name="T1" fmla="*/ 0 h 577"/>
                  <a:gd name="T2" fmla="*/ 79 w 328"/>
                  <a:gd name="T3" fmla="*/ 18 h 577"/>
                  <a:gd name="T4" fmla="*/ 92 w 328"/>
                  <a:gd name="T5" fmla="*/ 63 h 577"/>
                  <a:gd name="T6" fmla="*/ 0 w 328"/>
                  <a:gd name="T7" fmla="*/ 152 h 577"/>
                  <a:gd name="T8" fmla="*/ 85 w 328"/>
                  <a:gd name="T9" fmla="*/ 556 h 577"/>
                  <a:gd name="T10" fmla="*/ 153 w 328"/>
                  <a:gd name="T11" fmla="*/ 577 h 577"/>
                  <a:gd name="T12" fmla="*/ 328 w 328"/>
                  <a:gd name="T13" fmla="*/ 413 h 577"/>
                  <a:gd name="T14" fmla="*/ 285 w 328"/>
                  <a:gd name="T15" fmla="*/ 363 h 577"/>
                  <a:gd name="T16" fmla="*/ 321 w 328"/>
                  <a:gd name="T17" fmla="*/ 238 h 577"/>
                  <a:gd name="T18" fmla="*/ 76 w 328"/>
                  <a:gd name="T1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8" h="577">
                    <a:moveTo>
                      <a:pt x="76" y="0"/>
                    </a:moveTo>
                    <a:lnTo>
                      <a:pt x="79" y="18"/>
                    </a:lnTo>
                    <a:lnTo>
                      <a:pt x="92" y="63"/>
                    </a:lnTo>
                    <a:lnTo>
                      <a:pt x="0" y="152"/>
                    </a:lnTo>
                    <a:lnTo>
                      <a:pt x="85" y="556"/>
                    </a:lnTo>
                    <a:lnTo>
                      <a:pt x="153" y="577"/>
                    </a:lnTo>
                    <a:lnTo>
                      <a:pt x="328" y="413"/>
                    </a:lnTo>
                    <a:lnTo>
                      <a:pt x="285" y="363"/>
                    </a:lnTo>
                    <a:lnTo>
                      <a:pt x="321" y="238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2" name="Freeform 222">
                <a:extLst>
                  <a:ext uri="{FF2B5EF4-FFF2-40B4-BE49-F238E27FC236}">
                    <a16:creationId xmlns:a16="http://schemas.microsoft.com/office/drawing/2014/main" id="{697ADE88-66D8-DFA0-9130-780DDBE711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913"/>
                <a:ext cx="83" cy="79"/>
              </a:xfrm>
              <a:custGeom>
                <a:avLst/>
                <a:gdLst>
                  <a:gd name="T0" fmla="*/ 415 w 415"/>
                  <a:gd name="T1" fmla="*/ 17 h 396"/>
                  <a:gd name="T2" fmla="*/ 365 w 415"/>
                  <a:gd name="T3" fmla="*/ 0 h 396"/>
                  <a:gd name="T4" fmla="*/ 215 w 415"/>
                  <a:gd name="T5" fmla="*/ 139 h 396"/>
                  <a:gd name="T6" fmla="*/ 100 w 415"/>
                  <a:gd name="T7" fmla="*/ 46 h 396"/>
                  <a:gd name="T8" fmla="*/ 36 w 415"/>
                  <a:gd name="T9" fmla="*/ 78 h 396"/>
                  <a:gd name="T10" fmla="*/ 0 w 415"/>
                  <a:gd name="T11" fmla="*/ 203 h 396"/>
                  <a:gd name="T12" fmla="*/ 43 w 415"/>
                  <a:gd name="T13" fmla="*/ 253 h 396"/>
                  <a:gd name="T14" fmla="*/ 272 w 415"/>
                  <a:gd name="T15" fmla="*/ 396 h 396"/>
                  <a:gd name="T16" fmla="*/ 372 w 415"/>
                  <a:gd name="T17" fmla="*/ 210 h 396"/>
                  <a:gd name="T18" fmla="*/ 415 w 415"/>
                  <a:gd name="T19" fmla="*/ 17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5" h="396">
                    <a:moveTo>
                      <a:pt x="415" y="17"/>
                    </a:moveTo>
                    <a:lnTo>
                      <a:pt x="365" y="0"/>
                    </a:lnTo>
                    <a:lnTo>
                      <a:pt x="215" y="139"/>
                    </a:lnTo>
                    <a:lnTo>
                      <a:pt x="100" y="46"/>
                    </a:lnTo>
                    <a:lnTo>
                      <a:pt x="36" y="78"/>
                    </a:lnTo>
                    <a:lnTo>
                      <a:pt x="0" y="203"/>
                    </a:lnTo>
                    <a:lnTo>
                      <a:pt x="43" y="253"/>
                    </a:lnTo>
                    <a:lnTo>
                      <a:pt x="272" y="396"/>
                    </a:lnTo>
                    <a:lnTo>
                      <a:pt x="372" y="210"/>
                    </a:lnTo>
                    <a:lnTo>
                      <a:pt x="415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3" name="Freeform 223">
                <a:extLst>
                  <a:ext uri="{FF2B5EF4-FFF2-40B4-BE49-F238E27FC236}">
                    <a16:creationId xmlns:a16="http://schemas.microsoft.com/office/drawing/2014/main" id="{49310929-965F-D52E-12F5-594CE8E18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692"/>
                <a:ext cx="149" cy="154"/>
              </a:xfrm>
              <a:custGeom>
                <a:avLst/>
                <a:gdLst>
                  <a:gd name="T0" fmla="*/ 743 w 743"/>
                  <a:gd name="T1" fmla="*/ 179 h 768"/>
                  <a:gd name="T2" fmla="*/ 729 w 743"/>
                  <a:gd name="T3" fmla="*/ 118 h 768"/>
                  <a:gd name="T4" fmla="*/ 454 w 743"/>
                  <a:gd name="T5" fmla="*/ 107 h 768"/>
                  <a:gd name="T6" fmla="*/ 204 w 743"/>
                  <a:gd name="T7" fmla="*/ 0 h 768"/>
                  <a:gd name="T8" fmla="*/ 143 w 743"/>
                  <a:gd name="T9" fmla="*/ 200 h 768"/>
                  <a:gd name="T10" fmla="*/ 0 w 743"/>
                  <a:gd name="T11" fmla="*/ 357 h 768"/>
                  <a:gd name="T12" fmla="*/ 150 w 743"/>
                  <a:gd name="T13" fmla="*/ 336 h 768"/>
                  <a:gd name="T14" fmla="*/ 458 w 743"/>
                  <a:gd name="T15" fmla="*/ 768 h 768"/>
                  <a:gd name="T16" fmla="*/ 518 w 743"/>
                  <a:gd name="T17" fmla="*/ 762 h 768"/>
                  <a:gd name="T18" fmla="*/ 579 w 743"/>
                  <a:gd name="T19" fmla="*/ 754 h 768"/>
                  <a:gd name="T20" fmla="*/ 690 w 743"/>
                  <a:gd name="T21" fmla="*/ 418 h 768"/>
                  <a:gd name="T22" fmla="*/ 675 w 743"/>
                  <a:gd name="T23" fmla="*/ 204 h 768"/>
                  <a:gd name="T24" fmla="*/ 743 w 743"/>
                  <a:gd name="T25" fmla="*/ 17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43" h="768">
                    <a:moveTo>
                      <a:pt x="743" y="179"/>
                    </a:moveTo>
                    <a:lnTo>
                      <a:pt x="729" y="118"/>
                    </a:lnTo>
                    <a:lnTo>
                      <a:pt x="454" y="107"/>
                    </a:lnTo>
                    <a:lnTo>
                      <a:pt x="204" y="0"/>
                    </a:lnTo>
                    <a:lnTo>
                      <a:pt x="143" y="200"/>
                    </a:lnTo>
                    <a:lnTo>
                      <a:pt x="0" y="357"/>
                    </a:lnTo>
                    <a:lnTo>
                      <a:pt x="150" y="336"/>
                    </a:lnTo>
                    <a:lnTo>
                      <a:pt x="458" y="768"/>
                    </a:lnTo>
                    <a:lnTo>
                      <a:pt x="518" y="762"/>
                    </a:lnTo>
                    <a:lnTo>
                      <a:pt x="579" y="754"/>
                    </a:lnTo>
                    <a:lnTo>
                      <a:pt x="690" y="418"/>
                    </a:lnTo>
                    <a:lnTo>
                      <a:pt x="675" y="204"/>
                    </a:lnTo>
                    <a:lnTo>
                      <a:pt x="743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4" name="Freeform 224">
                <a:extLst>
                  <a:ext uri="{FF2B5EF4-FFF2-40B4-BE49-F238E27FC236}">
                    <a16:creationId xmlns:a16="http://schemas.microsoft.com/office/drawing/2014/main" id="{52A8D7DA-0F16-8ED4-9223-945D1C8A0E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728"/>
                <a:ext cx="102" cy="126"/>
              </a:xfrm>
              <a:custGeom>
                <a:avLst/>
                <a:gdLst>
                  <a:gd name="T0" fmla="*/ 96 w 511"/>
                  <a:gd name="T1" fmla="*/ 25 h 632"/>
                  <a:gd name="T2" fmla="*/ 111 w 511"/>
                  <a:gd name="T3" fmla="*/ 239 h 632"/>
                  <a:gd name="T4" fmla="*/ 0 w 511"/>
                  <a:gd name="T5" fmla="*/ 575 h 632"/>
                  <a:gd name="T6" fmla="*/ 382 w 511"/>
                  <a:gd name="T7" fmla="*/ 632 h 632"/>
                  <a:gd name="T8" fmla="*/ 511 w 511"/>
                  <a:gd name="T9" fmla="*/ 467 h 632"/>
                  <a:gd name="T10" fmla="*/ 461 w 511"/>
                  <a:gd name="T11" fmla="*/ 257 h 632"/>
                  <a:gd name="T12" fmla="*/ 293 w 511"/>
                  <a:gd name="T13" fmla="*/ 235 h 632"/>
                  <a:gd name="T14" fmla="*/ 164 w 511"/>
                  <a:gd name="T15" fmla="*/ 0 h 632"/>
                  <a:gd name="T16" fmla="*/ 96 w 511"/>
                  <a:gd name="T17" fmla="*/ 25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11" h="632">
                    <a:moveTo>
                      <a:pt x="96" y="25"/>
                    </a:moveTo>
                    <a:lnTo>
                      <a:pt x="111" y="239"/>
                    </a:lnTo>
                    <a:lnTo>
                      <a:pt x="0" y="575"/>
                    </a:lnTo>
                    <a:lnTo>
                      <a:pt x="382" y="632"/>
                    </a:lnTo>
                    <a:lnTo>
                      <a:pt x="511" y="467"/>
                    </a:lnTo>
                    <a:lnTo>
                      <a:pt x="461" y="257"/>
                    </a:lnTo>
                    <a:lnTo>
                      <a:pt x="293" y="235"/>
                    </a:lnTo>
                    <a:lnTo>
                      <a:pt x="164" y="0"/>
                    </a:lnTo>
                    <a:lnTo>
                      <a:pt x="96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5" name="Freeform 225">
                <a:extLst>
                  <a:ext uri="{FF2B5EF4-FFF2-40B4-BE49-F238E27FC236}">
                    <a16:creationId xmlns:a16="http://schemas.microsoft.com/office/drawing/2014/main" id="{B29D6CF5-3F54-70EC-7EDA-A8B9152384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844"/>
                <a:ext cx="25" cy="3"/>
              </a:xfrm>
              <a:custGeom>
                <a:avLst/>
                <a:gdLst>
                  <a:gd name="T0" fmla="*/ 125 w 125"/>
                  <a:gd name="T1" fmla="*/ 0 h 15"/>
                  <a:gd name="T2" fmla="*/ 65 w 125"/>
                  <a:gd name="T3" fmla="*/ 6 h 15"/>
                  <a:gd name="T4" fmla="*/ 0 w 125"/>
                  <a:gd name="T5" fmla="*/ 15 h 15"/>
                  <a:gd name="T6" fmla="*/ 125 w 125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5" h="15">
                    <a:moveTo>
                      <a:pt x="125" y="0"/>
                    </a:moveTo>
                    <a:lnTo>
                      <a:pt x="65" y="6"/>
                    </a:lnTo>
                    <a:lnTo>
                      <a:pt x="0" y="15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6" name="Freeform 226">
                <a:extLst>
                  <a:ext uri="{FF2B5EF4-FFF2-40B4-BE49-F238E27FC236}">
                    <a16:creationId xmlns:a16="http://schemas.microsoft.com/office/drawing/2014/main" id="{C256B63E-0C62-6FEA-E138-D36D042D7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819"/>
                <a:ext cx="188" cy="113"/>
              </a:xfrm>
              <a:custGeom>
                <a:avLst/>
                <a:gdLst>
                  <a:gd name="T0" fmla="*/ 332 w 936"/>
                  <a:gd name="T1" fmla="*/ 118 h 564"/>
                  <a:gd name="T2" fmla="*/ 271 w 936"/>
                  <a:gd name="T3" fmla="*/ 126 h 564"/>
                  <a:gd name="T4" fmla="*/ 146 w 936"/>
                  <a:gd name="T5" fmla="*/ 141 h 564"/>
                  <a:gd name="T6" fmla="*/ 82 w 936"/>
                  <a:gd name="T7" fmla="*/ 150 h 564"/>
                  <a:gd name="T8" fmla="*/ 0 w 936"/>
                  <a:gd name="T9" fmla="*/ 564 h 564"/>
                  <a:gd name="T10" fmla="*/ 471 w 936"/>
                  <a:gd name="T11" fmla="*/ 532 h 564"/>
                  <a:gd name="T12" fmla="*/ 682 w 936"/>
                  <a:gd name="T13" fmla="*/ 403 h 564"/>
                  <a:gd name="T14" fmla="*/ 936 w 936"/>
                  <a:gd name="T15" fmla="*/ 132 h 564"/>
                  <a:gd name="T16" fmla="*/ 900 w 936"/>
                  <a:gd name="T17" fmla="*/ 0 h 564"/>
                  <a:gd name="T18" fmla="*/ 843 w 936"/>
                  <a:gd name="T19" fmla="*/ 10 h 564"/>
                  <a:gd name="T20" fmla="*/ 714 w 936"/>
                  <a:gd name="T21" fmla="*/ 175 h 564"/>
                  <a:gd name="T22" fmla="*/ 332 w 936"/>
                  <a:gd name="T23" fmla="*/ 118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36" h="564">
                    <a:moveTo>
                      <a:pt x="332" y="118"/>
                    </a:moveTo>
                    <a:lnTo>
                      <a:pt x="271" y="126"/>
                    </a:lnTo>
                    <a:lnTo>
                      <a:pt x="146" y="141"/>
                    </a:lnTo>
                    <a:lnTo>
                      <a:pt x="82" y="150"/>
                    </a:lnTo>
                    <a:lnTo>
                      <a:pt x="0" y="564"/>
                    </a:lnTo>
                    <a:lnTo>
                      <a:pt x="471" y="532"/>
                    </a:lnTo>
                    <a:lnTo>
                      <a:pt x="682" y="403"/>
                    </a:lnTo>
                    <a:lnTo>
                      <a:pt x="936" y="132"/>
                    </a:lnTo>
                    <a:lnTo>
                      <a:pt x="900" y="0"/>
                    </a:lnTo>
                    <a:lnTo>
                      <a:pt x="843" y="10"/>
                    </a:lnTo>
                    <a:lnTo>
                      <a:pt x="714" y="175"/>
                    </a:lnTo>
                    <a:lnTo>
                      <a:pt x="332" y="1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7" name="Freeform 227">
                <a:extLst>
                  <a:ext uri="{FF2B5EF4-FFF2-40B4-BE49-F238E27FC236}">
                    <a16:creationId xmlns:a16="http://schemas.microsoft.com/office/drawing/2014/main" id="{AAA029A7-8444-7D1F-AA62-427A585164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900"/>
                <a:ext cx="70" cy="125"/>
              </a:xfrm>
              <a:custGeom>
                <a:avLst/>
                <a:gdLst>
                  <a:gd name="T0" fmla="*/ 211 w 350"/>
                  <a:gd name="T1" fmla="*/ 0 h 625"/>
                  <a:gd name="T2" fmla="*/ 0 w 350"/>
                  <a:gd name="T3" fmla="*/ 129 h 625"/>
                  <a:gd name="T4" fmla="*/ 104 w 350"/>
                  <a:gd name="T5" fmla="*/ 204 h 625"/>
                  <a:gd name="T6" fmla="*/ 54 w 350"/>
                  <a:gd name="T7" fmla="*/ 450 h 625"/>
                  <a:gd name="T8" fmla="*/ 236 w 350"/>
                  <a:gd name="T9" fmla="*/ 625 h 625"/>
                  <a:gd name="T10" fmla="*/ 350 w 350"/>
                  <a:gd name="T11" fmla="*/ 357 h 625"/>
                  <a:gd name="T12" fmla="*/ 207 w 350"/>
                  <a:gd name="T13" fmla="*/ 186 h 625"/>
                  <a:gd name="T14" fmla="*/ 211 w 350"/>
                  <a:gd name="T15" fmla="*/ 0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0" h="625">
                    <a:moveTo>
                      <a:pt x="211" y="0"/>
                    </a:moveTo>
                    <a:lnTo>
                      <a:pt x="0" y="129"/>
                    </a:lnTo>
                    <a:lnTo>
                      <a:pt x="104" y="204"/>
                    </a:lnTo>
                    <a:lnTo>
                      <a:pt x="54" y="450"/>
                    </a:lnTo>
                    <a:lnTo>
                      <a:pt x="236" y="625"/>
                    </a:lnTo>
                    <a:lnTo>
                      <a:pt x="350" y="357"/>
                    </a:lnTo>
                    <a:lnTo>
                      <a:pt x="207" y="186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8" name="Freeform 228">
                <a:extLst>
                  <a:ext uri="{FF2B5EF4-FFF2-40B4-BE49-F238E27FC236}">
                    <a16:creationId xmlns:a16="http://schemas.microsoft.com/office/drawing/2014/main" id="{3D874B1B-ED3B-B0C1-B4F7-DC9BFE2F81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911"/>
                <a:ext cx="106" cy="205"/>
              </a:xfrm>
              <a:custGeom>
                <a:avLst/>
                <a:gdLst>
                  <a:gd name="T0" fmla="*/ 0 w 529"/>
                  <a:gd name="T1" fmla="*/ 129 h 1025"/>
                  <a:gd name="T2" fmla="*/ 143 w 529"/>
                  <a:gd name="T3" fmla="*/ 300 h 1025"/>
                  <a:gd name="T4" fmla="*/ 29 w 529"/>
                  <a:gd name="T5" fmla="*/ 568 h 1025"/>
                  <a:gd name="T6" fmla="*/ 68 w 529"/>
                  <a:gd name="T7" fmla="*/ 697 h 1025"/>
                  <a:gd name="T8" fmla="*/ 190 w 529"/>
                  <a:gd name="T9" fmla="*/ 761 h 1025"/>
                  <a:gd name="T10" fmla="*/ 158 w 529"/>
                  <a:gd name="T11" fmla="*/ 1025 h 1025"/>
                  <a:gd name="T12" fmla="*/ 354 w 529"/>
                  <a:gd name="T13" fmla="*/ 976 h 1025"/>
                  <a:gd name="T14" fmla="*/ 385 w 529"/>
                  <a:gd name="T15" fmla="*/ 800 h 1025"/>
                  <a:gd name="T16" fmla="*/ 408 w 529"/>
                  <a:gd name="T17" fmla="*/ 665 h 1025"/>
                  <a:gd name="T18" fmla="*/ 529 w 529"/>
                  <a:gd name="T19" fmla="*/ 425 h 1025"/>
                  <a:gd name="T20" fmla="*/ 461 w 529"/>
                  <a:gd name="T21" fmla="*/ 404 h 1025"/>
                  <a:gd name="T22" fmla="*/ 376 w 529"/>
                  <a:gd name="T23" fmla="*/ 0 h 1025"/>
                  <a:gd name="T24" fmla="*/ 0 w 529"/>
                  <a:gd name="T25" fmla="*/ 129 h 1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9" h="1025">
                    <a:moveTo>
                      <a:pt x="0" y="129"/>
                    </a:moveTo>
                    <a:lnTo>
                      <a:pt x="143" y="300"/>
                    </a:lnTo>
                    <a:lnTo>
                      <a:pt x="29" y="568"/>
                    </a:lnTo>
                    <a:lnTo>
                      <a:pt x="68" y="697"/>
                    </a:lnTo>
                    <a:lnTo>
                      <a:pt x="190" y="761"/>
                    </a:lnTo>
                    <a:lnTo>
                      <a:pt x="158" y="1025"/>
                    </a:lnTo>
                    <a:lnTo>
                      <a:pt x="354" y="976"/>
                    </a:lnTo>
                    <a:lnTo>
                      <a:pt x="385" y="800"/>
                    </a:lnTo>
                    <a:lnTo>
                      <a:pt x="408" y="665"/>
                    </a:lnTo>
                    <a:lnTo>
                      <a:pt x="529" y="425"/>
                    </a:lnTo>
                    <a:lnTo>
                      <a:pt x="461" y="404"/>
                    </a:lnTo>
                    <a:lnTo>
                      <a:pt x="376" y="0"/>
                    </a:lnTo>
                    <a:lnTo>
                      <a:pt x="0" y="1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39" name="Freeform 229">
                <a:extLst>
                  <a:ext uri="{FF2B5EF4-FFF2-40B4-BE49-F238E27FC236}">
                    <a16:creationId xmlns:a16="http://schemas.microsoft.com/office/drawing/2014/main" id="{3E839E0E-90E8-19E5-3BC7-5A2F60DB6E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2" y="926"/>
                <a:ext cx="124" cy="93"/>
              </a:xfrm>
              <a:custGeom>
                <a:avLst/>
                <a:gdLst>
                  <a:gd name="T0" fmla="*/ 333 w 622"/>
                  <a:gd name="T1" fmla="*/ 435 h 468"/>
                  <a:gd name="T2" fmla="*/ 572 w 622"/>
                  <a:gd name="T3" fmla="*/ 321 h 468"/>
                  <a:gd name="T4" fmla="*/ 622 w 622"/>
                  <a:gd name="T5" fmla="*/ 75 h 468"/>
                  <a:gd name="T6" fmla="*/ 518 w 622"/>
                  <a:gd name="T7" fmla="*/ 0 h 468"/>
                  <a:gd name="T8" fmla="*/ 47 w 622"/>
                  <a:gd name="T9" fmla="*/ 32 h 468"/>
                  <a:gd name="T10" fmla="*/ 0 w 622"/>
                  <a:gd name="T11" fmla="*/ 28 h 468"/>
                  <a:gd name="T12" fmla="*/ 83 w 622"/>
                  <a:gd name="T13" fmla="*/ 235 h 468"/>
                  <a:gd name="T14" fmla="*/ 47 w 622"/>
                  <a:gd name="T15" fmla="*/ 453 h 468"/>
                  <a:gd name="T16" fmla="*/ 137 w 622"/>
                  <a:gd name="T17" fmla="*/ 466 h 468"/>
                  <a:gd name="T18" fmla="*/ 150 w 622"/>
                  <a:gd name="T19" fmla="*/ 468 h 468"/>
                  <a:gd name="T20" fmla="*/ 333 w 622"/>
                  <a:gd name="T21" fmla="*/ 435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2" h="468">
                    <a:moveTo>
                      <a:pt x="333" y="435"/>
                    </a:moveTo>
                    <a:lnTo>
                      <a:pt x="572" y="321"/>
                    </a:lnTo>
                    <a:lnTo>
                      <a:pt x="622" y="75"/>
                    </a:lnTo>
                    <a:lnTo>
                      <a:pt x="518" y="0"/>
                    </a:lnTo>
                    <a:lnTo>
                      <a:pt x="47" y="32"/>
                    </a:lnTo>
                    <a:lnTo>
                      <a:pt x="0" y="28"/>
                    </a:lnTo>
                    <a:lnTo>
                      <a:pt x="83" y="235"/>
                    </a:lnTo>
                    <a:lnTo>
                      <a:pt x="47" y="453"/>
                    </a:lnTo>
                    <a:lnTo>
                      <a:pt x="137" y="466"/>
                    </a:lnTo>
                    <a:lnTo>
                      <a:pt x="150" y="468"/>
                    </a:lnTo>
                    <a:lnTo>
                      <a:pt x="333" y="4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0" name="Freeform 230">
                <a:extLst>
                  <a:ext uri="{FF2B5EF4-FFF2-40B4-BE49-F238E27FC236}">
                    <a16:creationId xmlns:a16="http://schemas.microsoft.com/office/drawing/2014/main" id="{D93FC720-1925-E74D-EE11-AB2C15F6AB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9" y="990"/>
                <a:ext cx="116" cy="152"/>
              </a:xfrm>
              <a:custGeom>
                <a:avLst/>
                <a:gdLst>
                  <a:gd name="T0" fmla="*/ 239 w 582"/>
                  <a:gd name="T1" fmla="*/ 0 h 761"/>
                  <a:gd name="T2" fmla="*/ 0 w 582"/>
                  <a:gd name="T3" fmla="*/ 114 h 761"/>
                  <a:gd name="T4" fmla="*/ 235 w 582"/>
                  <a:gd name="T5" fmla="*/ 461 h 761"/>
                  <a:gd name="T6" fmla="*/ 239 w 582"/>
                  <a:gd name="T7" fmla="*/ 671 h 761"/>
                  <a:gd name="T8" fmla="*/ 346 w 582"/>
                  <a:gd name="T9" fmla="*/ 761 h 761"/>
                  <a:gd name="T10" fmla="*/ 550 w 582"/>
                  <a:gd name="T11" fmla="*/ 632 h 761"/>
                  <a:gd name="T12" fmla="*/ 582 w 582"/>
                  <a:gd name="T13" fmla="*/ 368 h 761"/>
                  <a:gd name="T14" fmla="*/ 460 w 582"/>
                  <a:gd name="T15" fmla="*/ 304 h 761"/>
                  <a:gd name="T16" fmla="*/ 421 w 582"/>
                  <a:gd name="T17" fmla="*/ 175 h 761"/>
                  <a:gd name="T18" fmla="*/ 239 w 582"/>
                  <a:gd name="T19" fmla="*/ 0 h 7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2" h="761">
                    <a:moveTo>
                      <a:pt x="239" y="0"/>
                    </a:moveTo>
                    <a:lnTo>
                      <a:pt x="0" y="114"/>
                    </a:lnTo>
                    <a:lnTo>
                      <a:pt x="235" y="461"/>
                    </a:lnTo>
                    <a:lnTo>
                      <a:pt x="239" y="671"/>
                    </a:lnTo>
                    <a:lnTo>
                      <a:pt x="346" y="761"/>
                    </a:lnTo>
                    <a:lnTo>
                      <a:pt x="550" y="632"/>
                    </a:lnTo>
                    <a:lnTo>
                      <a:pt x="582" y="368"/>
                    </a:lnTo>
                    <a:lnTo>
                      <a:pt x="460" y="304"/>
                    </a:lnTo>
                    <a:lnTo>
                      <a:pt x="421" y="175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1" name="Freeform 231">
                <a:extLst>
                  <a:ext uri="{FF2B5EF4-FFF2-40B4-BE49-F238E27FC236}">
                    <a16:creationId xmlns:a16="http://schemas.microsoft.com/office/drawing/2014/main" id="{81377BD8-0EA0-5E20-CE21-C4CADAF9B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1013"/>
                <a:ext cx="127" cy="145"/>
              </a:xfrm>
              <a:custGeom>
                <a:avLst/>
                <a:gdLst>
                  <a:gd name="T0" fmla="*/ 497 w 636"/>
                  <a:gd name="T1" fmla="*/ 557 h 725"/>
                  <a:gd name="T2" fmla="*/ 493 w 636"/>
                  <a:gd name="T3" fmla="*/ 347 h 725"/>
                  <a:gd name="T4" fmla="*/ 258 w 636"/>
                  <a:gd name="T5" fmla="*/ 0 h 725"/>
                  <a:gd name="T6" fmla="*/ 75 w 636"/>
                  <a:gd name="T7" fmla="*/ 33 h 725"/>
                  <a:gd name="T8" fmla="*/ 4 w 636"/>
                  <a:gd name="T9" fmla="*/ 40 h 725"/>
                  <a:gd name="T10" fmla="*/ 0 w 636"/>
                  <a:gd name="T11" fmla="*/ 325 h 725"/>
                  <a:gd name="T12" fmla="*/ 179 w 636"/>
                  <a:gd name="T13" fmla="*/ 436 h 725"/>
                  <a:gd name="T14" fmla="*/ 318 w 636"/>
                  <a:gd name="T15" fmla="*/ 443 h 725"/>
                  <a:gd name="T16" fmla="*/ 322 w 636"/>
                  <a:gd name="T17" fmla="*/ 725 h 725"/>
                  <a:gd name="T18" fmla="*/ 636 w 636"/>
                  <a:gd name="T19" fmla="*/ 718 h 725"/>
                  <a:gd name="T20" fmla="*/ 604 w 636"/>
                  <a:gd name="T21" fmla="*/ 647 h 725"/>
                  <a:gd name="T22" fmla="*/ 497 w 636"/>
                  <a:gd name="T23" fmla="*/ 557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36" h="725">
                    <a:moveTo>
                      <a:pt x="497" y="557"/>
                    </a:moveTo>
                    <a:lnTo>
                      <a:pt x="493" y="347"/>
                    </a:lnTo>
                    <a:lnTo>
                      <a:pt x="258" y="0"/>
                    </a:lnTo>
                    <a:lnTo>
                      <a:pt x="75" y="33"/>
                    </a:lnTo>
                    <a:lnTo>
                      <a:pt x="4" y="40"/>
                    </a:lnTo>
                    <a:lnTo>
                      <a:pt x="0" y="325"/>
                    </a:lnTo>
                    <a:lnTo>
                      <a:pt x="179" y="436"/>
                    </a:lnTo>
                    <a:lnTo>
                      <a:pt x="318" y="443"/>
                    </a:lnTo>
                    <a:lnTo>
                      <a:pt x="322" y="725"/>
                    </a:lnTo>
                    <a:lnTo>
                      <a:pt x="636" y="718"/>
                    </a:lnTo>
                    <a:lnTo>
                      <a:pt x="604" y="647"/>
                    </a:lnTo>
                    <a:lnTo>
                      <a:pt x="497" y="5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2" name="Freeform 232">
                <a:extLst>
                  <a:ext uri="{FF2B5EF4-FFF2-40B4-BE49-F238E27FC236}">
                    <a16:creationId xmlns:a16="http://schemas.microsoft.com/office/drawing/2014/main" id="{6071075E-F376-A84F-5F0D-4FAD3572C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1078"/>
                <a:ext cx="70" cy="95"/>
              </a:xfrm>
              <a:custGeom>
                <a:avLst/>
                <a:gdLst>
                  <a:gd name="T0" fmla="*/ 354 w 354"/>
                  <a:gd name="T1" fmla="*/ 400 h 475"/>
                  <a:gd name="T2" fmla="*/ 350 w 354"/>
                  <a:gd name="T3" fmla="*/ 118 h 475"/>
                  <a:gd name="T4" fmla="*/ 211 w 354"/>
                  <a:gd name="T5" fmla="*/ 111 h 475"/>
                  <a:gd name="T6" fmla="*/ 32 w 354"/>
                  <a:gd name="T7" fmla="*/ 0 h 475"/>
                  <a:gd name="T8" fmla="*/ 0 w 354"/>
                  <a:gd name="T9" fmla="*/ 204 h 475"/>
                  <a:gd name="T10" fmla="*/ 65 w 354"/>
                  <a:gd name="T11" fmla="*/ 357 h 475"/>
                  <a:gd name="T12" fmla="*/ 215 w 354"/>
                  <a:gd name="T13" fmla="*/ 475 h 475"/>
                  <a:gd name="T14" fmla="*/ 354 w 354"/>
                  <a:gd name="T15" fmla="*/ 400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4" h="475">
                    <a:moveTo>
                      <a:pt x="354" y="400"/>
                    </a:moveTo>
                    <a:lnTo>
                      <a:pt x="350" y="118"/>
                    </a:lnTo>
                    <a:lnTo>
                      <a:pt x="211" y="111"/>
                    </a:lnTo>
                    <a:lnTo>
                      <a:pt x="32" y="0"/>
                    </a:lnTo>
                    <a:lnTo>
                      <a:pt x="0" y="204"/>
                    </a:lnTo>
                    <a:lnTo>
                      <a:pt x="65" y="357"/>
                    </a:lnTo>
                    <a:lnTo>
                      <a:pt x="215" y="475"/>
                    </a:lnTo>
                    <a:lnTo>
                      <a:pt x="354" y="4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3" name="Freeform 233">
                <a:extLst>
                  <a:ext uri="{FF2B5EF4-FFF2-40B4-BE49-F238E27FC236}">
                    <a16:creationId xmlns:a16="http://schemas.microsoft.com/office/drawing/2014/main" id="{DEC69473-6062-DD76-A83A-E4A3617D5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3" y="1030"/>
                <a:ext cx="87" cy="111"/>
              </a:xfrm>
              <a:custGeom>
                <a:avLst/>
                <a:gdLst>
                  <a:gd name="T0" fmla="*/ 29 w 436"/>
                  <a:gd name="T1" fmla="*/ 382 h 557"/>
                  <a:gd name="T2" fmla="*/ 0 w 436"/>
                  <a:gd name="T3" fmla="*/ 521 h 557"/>
                  <a:gd name="T4" fmla="*/ 147 w 436"/>
                  <a:gd name="T5" fmla="*/ 557 h 557"/>
                  <a:gd name="T6" fmla="*/ 404 w 436"/>
                  <a:gd name="T7" fmla="*/ 414 h 557"/>
                  <a:gd name="T8" fmla="*/ 368 w 436"/>
                  <a:gd name="T9" fmla="*/ 161 h 557"/>
                  <a:gd name="T10" fmla="*/ 436 w 436"/>
                  <a:gd name="T11" fmla="*/ 39 h 557"/>
                  <a:gd name="T12" fmla="*/ 297 w 436"/>
                  <a:gd name="T13" fmla="*/ 0 h 557"/>
                  <a:gd name="T14" fmla="*/ 79 w 436"/>
                  <a:gd name="T15" fmla="*/ 72 h 557"/>
                  <a:gd name="T16" fmla="*/ 56 w 436"/>
                  <a:gd name="T17" fmla="*/ 207 h 557"/>
                  <a:gd name="T18" fmla="*/ 29 w 436"/>
                  <a:gd name="T19" fmla="*/ 382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6" h="557">
                    <a:moveTo>
                      <a:pt x="29" y="382"/>
                    </a:moveTo>
                    <a:lnTo>
                      <a:pt x="0" y="521"/>
                    </a:lnTo>
                    <a:lnTo>
                      <a:pt x="147" y="557"/>
                    </a:lnTo>
                    <a:lnTo>
                      <a:pt x="404" y="414"/>
                    </a:lnTo>
                    <a:lnTo>
                      <a:pt x="368" y="161"/>
                    </a:lnTo>
                    <a:lnTo>
                      <a:pt x="436" y="39"/>
                    </a:lnTo>
                    <a:lnTo>
                      <a:pt x="297" y="0"/>
                    </a:lnTo>
                    <a:lnTo>
                      <a:pt x="79" y="72"/>
                    </a:lnTo>
                    <a:lnTo>
                      <a:pt x="56" y="207"/>
                    </a:lnTo>
                    <a:lnTo>
                      <a:pt x="29" y="3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4" name="Freeform 234">
                <a:extLst>
                  <a:ext uri="{FF2B5EF4-FFF2-40B4-BE49-F238E27FC236}">
                    <a16:creationId xmlns:a16="http://schemas.microsoft.com/office/drawing/2014/main" id="{07DFC5D0-4AF0-A793-D5AA-138BC7DEF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3" y="1106"/>
                <a:ext cx="6" cy="28"/>
              </a:xfrm>
              <a:custGeom>
                <a:avLst/>
                <a:gdLst>
                  <a:gd name="T0" fmla="*/ 0 w 29"/>
                  <a:gd name="T1" fmla="*/ 139 h 139"/>
                  <a:gd name="T2" fmla="*/ 29 w 29"/>
                  <a:gd name="T3" fmla="*/ 0 h 139"/>
                  <a:gd name="T4" fmla="*/ 25 w 29"/>
                  <a:gd name="T5" fmla="*/ 1 h 139"/>
                  <a:gd name="T6" fmla="*/ 0 w 29"/>
                  <a:gd name="T7" fmla="*/ 139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139">
                    <a:moveTo>
                      <a:pt x="0" y="139"/>
                    </a:moveTo>
                    <a:lnTo>
                      <a:pt x="29" y="0"/>
                    </a:lnTo>
                    <a:lnTo>
                      <a:pt x="25" y="1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5" name="Freeform 235">
                <a:extLst>
                  <a:ext uri="{FF2B5EF4-FFF2-40B4-BE49-F238E27FC236}">
                    <a16:creationId xmlns:a16="http://schemas.microsoft.com/office/drawing/2014/main" id="{CFFA91B9-BDB0-D95F-3A77-1C60F0E23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1106"/>
                <a:ext cx="86" cy="150"/>
              </a:xfrm>
              <a:custGeom>
                <a:avLst/>
                <a:gdLst>
                  <a:gd name="T0" fmla="*/ 400 w 432"/>
                  <a:gd name="T1" fmla="*/ 0 h 746"/>
                  <a:gd name="T2" fmla="*/ 204 w 432"/>
                  <a:gd name="T3" fmla="*/ 49 h 746"/>
                  <a:gd name="T4" fmla="*/ 0 w 432"/>
                  <a:gd name="T5" fmla="*/ 178 h 746"/>
                  <a:gd name="T6" fmla="*/ 32 w 432"/>
                  <a:gd name="T7" fmla="*/ 249 h 746"/>
                  <a:gd name="T8" fmla="*/ 64 w 432"/>
                  <a:gd name="T9" fmla="*/ 385 h 746"/>
                  <a:gd name="T10" fmla="*/ 14 w 432"/>
                  <a:gd name="T11" fmla="*/ 517 h 746"/>
                  <a:gd name="T12" fmla="*/ 179 w 432"/>
                  <a:gd name="T13" fmla="*/ 746 h 746"/>
                  <a:gd name="T14" fmla="*/ 432 w 432"/>
                  <a:gd name="T15" fmla="*/ 713 h 746"/>
                  <a:gd name="T16" fmla="*/ 343 w 432"/>
                  <a:gd name="T17" fmla="*/ 435 h 746"/>
                  <a:gd name="T18" fmla="*/ 375 w 432"/>
                  <a:gd name="T19" fmla="*/ 138 h 746"/>
                  <a:gd name="T20" fmla="*/ 400 w 432"/>
                  <a:gd name="T21" fmla="*/ 0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32" h="746">
                    <a:moveTo>
                      <a:pt x="400" y="0"/>
                    </a:moveTo>
                    <a:lnTo>
                      <a:pt x="204" y="49"/>
                    </a:lnTo>
                    <a:lnTo>
                      <a:pt x="0" y="178"/>
                    </a:lnTo>
                    <a:lnTo>
                      <a:pt x="32" y="249"/>
                    </a:lnTo>
                    <a:lnTo>
                      <a:pt x="64" y="385"/>
                    </a:lnTo>
                    <a:lnTo>
                      <a:pt x="14" y="517"/>
                    </a:lnTo>
                    <a:lnTo>
                      <a:pt x="179" y="746"/>
                    </a:lnTo>
                    <a:lnTo>
                      <a:pt x="432" y="713"/>
                    </a:lnTo>
                    <a:lnTo>
                      <a:pt x="343" y="435"/>
                    </a:lnTo>
                    <a:lnTo>
                      <a:pt x="375" y="138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6" name="Freeform 236">
                <a:extLst>
                  <a:ext uri="{FF2B5EF4-FFF2-40B4-BE49-F238E27FC236}">
                    <a16:creationId xmlns:a16="http://schemas.microsoft.com/office/drawing/2014/main" id="{DDD3AB6F-994E-83AF-859C-74135B7A9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1071"/>
                <a:ext cx="6" cy="35"/>
              </a:xfrm>
              <a:custGeom>
                <a:avLst/>
                <a:gdLst>
                  <a:gd name="T0" fmla="*/ 31 w 31"/>
                  <a:gd name="T1" fmla="*/ 0 h 176"/>
                  <a:gd name="T2" fmla="*/ 0 w 31"/>
                  <a:gd name="T3" fmla="*/ 176 h 176"/>
                  <a:gd name="T4" fmla="*/ 4 w 31"/>
                  <a:gd name="T5" fmla="*/ 175 h 176"/>
                  <a:gd name="T6" fmla="*/ 31 w 31"/>
                  <a:gd name="T7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176">
                    <a:moveTo>
                      <a:pt x="31" y="0"/>
                    </a:moveTo>
                    <a:lnTo>
                      <a:pt x="0" y="176"/>
                    </a:lnTo>
                    <a:lnTo>
                      <a:pt x="4" y="17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7" name="Freeform 237">
                <a:extLst>
                  <a:ext uri="{FF2B5EF4-FFF2-40B4-BE49-F238E27FC236}">
                    <a16:creationId xmlns:a16="http://schemas.microsoft.com/office/drawing/2014/main" id="{20306843-E938-909F-F4FC-BD20438450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4" y="1156"/>
                <a:ext cx="120" cy="189"/>
              </a:xfrm>
              <a:custGeom>
                <a:avLst/>
                <a:gdLst>
                  <a:gd name="T0" fmla="*/ 453 w 600"/>
                  <a:gd name="T1" fmla="*/ 0 h 946"/>
                  <a:gd name="T2" fmla="*/ 139 w 600"/>
                  <a:gd name="T3" fmla="*/ 7 h 946"/>
                  <a:gd name="T4" fmla="*/ 0 w 600"/>
                  <a:gd name="T5" fmla="*/ 82 h 946"/>
                  <a:gd name="T6" fmla="*/ 75 w 600"/>
                  <a:gd name="T7" fmla="*/ 211 h 946"/>
                  <a:gd name="T8" fmla="*/ 117 w 600"/>
                  <a:gd name="T9" fmla="*/ 789 h 946"/>
                  <a:gd name="T10" fmla="*/ 182 w 600"/>
                  <a:gd name="T11" fmla="*/ 793 h 946"/>
                  <a:gd name="T12" fmla="*/ 292 w 600"/>
                  <a:gd name="T13" fmla="*/ 946 h 946"/>
                  <a:gd name="T14" fmla="*/ 489 w 600"/>
                  <a:gd name="T15" fmla="*/ 907 h 946"/>
                  <a:gd name="T16" fmla="*/ 417 w 600"/>
                  <a:gd name="T17" fmla="*/ 704 h 946"/>
                  <a:gd name="T18" fmla="*/ 600 w 600"/>
                  <a:gd name="T19" fmla="*/ 497 h 946"/>
                  <a:gd name="T20" fmla="*/ 435 w 600"/>
                  <a:gd name="T21" fmla="*/ 268 h 946"/>
                  <a:gd name="T22" fmla="*/ 485 w 600"/>
                  <a:gd name="T23" fmla="*/ 136 h 946"/>
                  <a:gd name="T24" fmla="*/ 453 w 600"/>
                  <a:gd name="T25" fmla="*/ 0 h 9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00" h="946">
                    <a:moveTo>
                      <a:pt x="453" y="0"/>
                    </a:moveTo>
                    <a:lnTo>
                      <a:pt x="139" y="7"/>
                    </a:lnTo>
                    <a:lnTo>
                      <a:pt x="0" y="82"/>
                    </a:lnTo>
                    <a:lnTo>
                      <a:pt x="75" y="211"/>
                    </a:lnTo>
                    <a:lnTo>
                      <a:pt x="117" y="789"/>
                    </a:lnTo>
                    <a:lnTo>
                      <a:pt x="182" y="793"/>
                    </a:lnTo>
                    <a:lnTo>
                      <a:pt x="292" y="946"/>
                    </a:lnTo>
                    <a:lnTo>
                      <a:pt x="489" y="907"/>
                    </a:lnTo>
                    <a:lnTo>
                      <a:pt x="417" y="704"/>
                    </a:lnTo>
                    <a:lnTo>
                      <a:pt x="600" y="497"/>
                    </a:lnTo>
                    <a:lnTo>
                      <a:pt x="435" y="268"/>
                    </a:lnTo>
                    <a:lnTo>
                      <a:pt x="485" y="136"/>
                    </a:lnTo>
                    <a:lnTo>
                      <a:pt x="45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8" name="Freeform 238">
                <a:extLst>
                  <a:ext uri="{FF2B5EF4-FFF2-40B4-BE49-F238E27FC236}">
                    <a16:creationId xmlns:a16="http://schemas.microsoft.com/office/drawing/2014/main" id="{DB104C90-999D-F0E4-1728-DF3C7DF271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993"/>
                <a:ext cx="112" cy="121"/>
              </a:xfrm>
              <a:custGeom>
                <a:avLst/>
                <a:gdLst>
                  <a:gd name="T0" fmla="*/ 389 w 557"/>
                  <a:gd name="T1" fmla="*/ 50 h 604"/>
                  <a:gd name="T2" fmla="*/ 250 w 557"/>
                  <a:gd name="T3" fmla="*/ 0 h 604"/>
                  <a:gd name="T4" fmla="*/ 68 w 557"/>
                  <a:gd name="T5" fmla="*/ 221 h 604"/>
                  <a:gd name="T6" fmla="*/ 0 w 557"/>
                  <a:gd name="T7" fmla="*/ 343 h 604"/>
                  <a:gd name="T8" fmla="*/ 36 w 557"/>
                  <a:gd name="T9" fmla="*/ 596 h 604"/>
                  <a:gd name="T10" fmla="*/ 164 w 557"/>
                  <a:gd name="T11" fmla="*/ 604 h 604"/>
                  <a:gd name="T12" fmla="*/ 325 w 557"/>
                  <a:gd name="T13" fmla="*/ 379 h 604"/>
                  <a:gd name="T14" fmla="*/ 514 w 557"/>
                  <a:gd name="T15" fmla="*/ 314 h 604"/>
                  <a:gd name="T16" fmla="*/ 550 w 557"/>
                  <a:gd name="T17" fmla="*/ 371 h 604"/>
                  <a:gd name="T18" fmla="*/ 557 w 557"/>
                  <a:gd name="T19" fmla="*/ 371 h 604"/>
                  <a:gd name="T20" fmla="*/ 389 w 557"/>
                  <a:gd name="T21" fmla="*/ 5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7" h="604">
                    <a:moveTo>
                      <a:pt x="389" y="50"/>
                    </a:moveTo>
                    <a:lnTo>
                      <a:pt x="250" y="0"/>
                    </a:lnTo>
                    <a:lnTo>
                      <a:pt x="68" y="221"/>
                    </a:lnTo>
                    <a:lnTo>
                      <a:pt x="0" y="343"/>
                    </a:lnTo>
                    <a:lnTo>
                      <a:pt x="36" y="596"/>
                    </a:lnTo>
                    <a:lnTo>
                      <a:pt x="164" y="604"/>
                    </a:lnTo>
                    <a:lnTo>
                      <a:pt x="325" y="379"/>
                    </a:lnTo>
                    <a:lnTo>
                      <a:pt x="514" y="314"/>
                    </a:lnTo>
                    <a:lnTo>
                      <a:pt x="550" y="371"/>
                    </a:lnTo>
                    <a:lnTo>
                      <a:pt x="557" y="371"/>
                    </a:lnTo>
                    <a:lnTo>
                      <a:pt x="389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49" name="Freeform 239">
                <a:extLst>
                  <a:ext uri="{FF2B5EF4-FFF2-40B4-BE49-F238E27FC236}">
                    <a16:creationId xmlns:a16="http://schemas.microsoft.com/office/drawing/2014/main" id="{453E6E35-41E0-DB42-973B-5350FC09D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963"/>
                <a:ext cx="107" cy="81"/>
              </a:xfrm>
              <a:custGeom>
                <a:avLst/>
                <a:gdLst>
                  <a:gd name="T0" fmla="*/ 539 w 539"/>
                  <a:gd name="T1" fmla="*/ 150 h 404"/>
                  <a:gd name="T2" fmla="*/ 525 w 539"/>
                  <a:gd name="T3" fmla="*/ 143 h 404"/>
                  <a:gd name="T4" fmla="*/ 296 w 539"/>
                  <a:gd name="T5" fmla="*/ 0 h 404"/>
                  <a:gd name="T6" fmla="*/ 121 w 539"/>
                  <a:gd name="T7" fmla="*/ 164 h 404"/>
                  <a:gd name="T8" fmla="*/ 0 w 539"/>
                  <a:gd name="T9" fmla="*/ 404 h 404"/>
                  <a:gd name="T10" fmla="*/ 218 w 539"/>
                  <a:gd name="T11" fmla="*/ 332 h 404"/>
                  <a:gd name="T12" fmla="*/ 357 w 539"/>
                  <a:gd name="T13" fmla="*/ 371 h 404"/>
                  <a:gd name="T14" fmla="*/ 539 w 539"/>
                  <a:gd name="T15" fmla="*/ 15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39" h="404">
                    <a:moveTo>
                      <a:pt x="539" y="150"/>
                    </a:moveTo>
                    <a:lnTo>
                      <a:pt x="525" y="143"/>
                    </a:lnTo>
                    <a:lnTo>
                      <a:pt x="296" y="0"/>
                    </a:lnTo>
                    <a:lnTo>
                      <a:pt x="121" y="164"/>
                    </a:lnTo>
                    <a:lnTo>
                      <a:pt x="0" y="404"/>
                    </a:lnTo>
                    <a:lnTo>
                      <a:pt x="218" y="332"/>
                    </a:lnTo>
                    <a:lnTo>
                      <a:pt x="357" y="371"/>
                    </a:lnTo>
                    <a:lnTo>
                      <a:pt x="539" y="1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0" name="Freeform 240">
                <a:extLst>
                  <a:ext uri="{FF2B5EF4-FFF2-40B4-BE49-F238E27FC236}">
                    <a16:creationId xmlns:a16="http://schemas.microsoft.com/office/drawing/2014/main" id="{99E8FC26-6E3E-7226-7E6C-52DB9FE9A9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1" y="1056"/>
                <a:ext cx="102" cy="191"/>
              </a:xfrm>
              <a:custGeom>
                <a:avLst/>
                <a:gdLst>
                  <a:gd name="T0" fmla="*/ 93 w 511"/>
                  <a:gd name="T1" fmla="*/ 290 h 954"/>
                  <a:gd name="T2" fmla="*/ 4 w 511"/>
                  <a:gd name="T3" fmla="*/ 482 h 954"/>
                  <a:gd name="T4" fmla="*/ 0 w 511"/>
                  <a:gd name="T5" fmla="*/ 697 h 954"/>
                  <a:gd name="T6" fmla="*/ 133 w 511"/>
                  <a:gd name="T7" fmla="*/ 743 h 954"/>
                  <a:gd name="T8" fmla="*/ 172 w 511"/>
                  <a:gd name="T9" fmla="*/ 882 h 954"/>
                  <a:gd name="T10" fmla="*/ 293 w 511"/>
                  <a:gd name="T11" fmla="*/ 954 h 954"/>
                  <a:gd name="T12" fmla="*/ 325 w 511"/>
                  <a:gd name="T13" fmla="*/ 736 h 954"/>
                  <a:gd name="T14" fmla="*/ 443 w 511"/>
                  <a:gd name="T15" fmla="*/ 686 h 954"/>
                  <a:gd name="T16" fmla="*/ 511 w 511"/>
                  <a:gd name="T17" fmla="*/ 250 h 954"/>
                  <a:gd name="T18" fmla="*/ 443 w 511"/>
                  <a:gd name="T19" fmla="*/ 122 h 954"/>
                  <a:gd name="T20" fmla="*/ 479 w 511"/>
                  <a:gd name="T21" fmla="*/ 57 h 954"/>
                  <a:gd name="T22" fmla="*/ 443 w 511"/>
                  <a:gd name="T23" fmla="*/ 0 h 954"/>
                  <a:gd name="T24" fmla="*/ 254 w 511"/>
                  <a:gd name="T25" fmla="*/ 65 h 954"/>
                  <a:gd name="T26" fmla="*/ 93 w 511"/>
                  <a:gd name="T27" fmla="*/ 290 h 9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11" h="954">
                    <a:moveTo>
                      <a:pt x="93" y="290"/>
                    </a:moveTo>
                    <a:lnTo>
                      <a:pt x="4" y="482"/>
                    </a:lnTo>
                    <a:lnTo>
                      <a:pt x="0" y="697"/>
                    </a:lnTo>
                    <a:lnTo>
                      <a:pt x="133" y="743"/>
                    </a:lnTo>
                    <a:lnTo>
                      <a:pt x="172" y="882"/>
                    </a:lnTo>
                    <a:lnTo>
                      <a:pt x="293" y="954"/>
                    </a:lnTo>
                    <a:lnTo>
                      <a:pt x="325" y="736"/>
                    </a:lnTo>
                    <a:lnTo>
                      <a:pt x="443" y="686"/>
                    </a:lnTo>
                    <a:lnTo>
                      <a:pt x="511" y="250"/>
                    </a:lnTo>
                    <a:lnTo>
                      <a:pt x="443" y="122"/>
                    </a:lnTo>
                    <a:lnTo>
                      <a:pt x="479" y="57"/>
                    </a:lnTo>
                    <a:lnTo>
                      <a:pt x="443" y="0"/>
                    </a:lnTo>
                    <a:lnTo>
                      <a:pt x="254" y="65"/>
                    </a:lnTo>
                    <a:lnTo>
                      <a:pt x="93" y="29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1" name="Freeform 241">
                <a:extLst>
                  <a:ext uri="{FF2B5EF4-FFF2-40B4-BE49-F238E27FC236}">
                    <a16:creationId xmlns:a16="http://schemas.microsoft.com/office/drawing/2014/main" id="{2FD740B6-5C7C-20E4-584E-E3177B0A36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113"/>
                <a:ext cx="129" cy="138"/>
              </a:xfrm>
              <a:custGeom>
                <a:avLst/>
                <a:gdLst>
                  <a:gd name="T0" fmla="*/ 475 w 643"/>
                  <a:gd name="T1" fmla="*/ 200 h 693"/>
                  <a:gd name="T2" fmla="*/ 564 w 643"/>
                  <a:gd name="T3" fmla="*/ 8 h 693"/>
                  <a:gd name="T4" fmla="*/ 436 w 643"/>
                  <a:gd name="T5" fmla="*/ 0 h 693"/>
                  <a:gd name="T6" fmla="*/ 179 w 643"/>
                  <a:gd name="T7" fmla="*/ 143 h 693"/>
                  <a:gd name="T8" fmla="*/ 32 w 643"/>
                  <a:gd name="T9" fmla="*/ 107 h 693"/>
                  <a:gd name="T10" fmla="*/ 0 w 643"/>
                  <a:gd name="T11" fmla="*/ 404 h 693"/>
                  <a:gd name="T12" fmla="*/ 89 w 643"/>
                  <a:gd name="T13" fmla="*/ 682 h 693"/>
                  <a:gd name="T14" fmla="*/ 96 w 643"/>
                  <a:gd name="T15" fmla="*/ 693 h 693"/>
                  <a:gd name="T16" fmla="*/ 232 w 643"/>
                  <a:gd name="T17" fmla="*/ 636 h 693"/>
                  <a:gd name="T18" fmla="*/ 518 w 643"/>
                  <a:gd name="T19" fmla="*/ 668 h 693"/>
                  <a:gd name="T20" fmla="*/ 643 w 643"/>
                  <a:gd name="T21" fmla="*/ 600 h 693"/>
                  <a:gd name="T22" fmla="*/ 604 w 643"/>
                  <a:gd name="T23" fmla="*/ 461 h 693"/>
                  <a:gd name="T24" fmla="*/ 471 w 643"/>
                  <a:gd name="T25" fmla="*/ 415 h 693"/>
                  <a:gd name="T26" fmla="*/ 475 w 643"/>
                  <a:gd name="T27" fmla="*/ 200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43" h="693">
                    <a:moveTo>
                      <a:pt x="475" y="200"/>
                    </a:moveTo>
                    <a:lnTo>
                      <a:pt x="564" y="8"/>
                    </a:lnTo>
                    <a:lnTo>
                      <a:pt x="436" y="0"/>
                    </a:lnTo>
                    <a:lnTo>
                      <a:pt x="179" y="143"/>
                    </a:lnTo>
                    <a:lnTo>
                      <a:pt x="32" y="107"/>
                    </a:lnTo>
                    <a:lnTo>
                      <a:pt x="0" y="404"/>
                    </a:lnTo>
                    <a:lnTo>
                      <a:pt x="89" y="682"/>
                    </a:lnTo>
                    <a:lnTo>
                      <a:pt x="96" y="693"/>
                    </a:lnTo>
                    <a:lnTo>
                      <a:pt x="232" y="636"/>
                    </a:lnTo>
                    <a:lnTo>
                      <a:pt x="518" y="668"/>
                    </a:lnTo>
                    <a:lnTo>
                      <a:pt x="643" y="600"/>
                    </a:lnTo>
                    <a:lnTo>
                      <a:pt x="604" y="461"/>
                    </a:lnTo>
                    <a:lnTo>
                      <a:pt x="471" y="415"/>
                    </a:lnTo>
                    <a:lnTo>
                      <a:pt x="475" y="2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2" name="Freeform 242">
                <a:extLst>
                  <a:ext uri="{FF2B5EF4-FFF2-40B4-BE49-F238E27FC236}">
                    <a16:creationId xmlns:a16="http://schemas.microsoft.com/office/drawing/2014/main" id="{1E950714-067C-FD46-52C4-E4B2308483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1" y="759"/>
                <a:ext cx="203" cy="173"/>
              </a:xfrm>
              <a:custGeom>
                <a:avLst/>
                <a:gdLst>
                  <a:gd name="T0" fmla="*/ 707 w 1015"/>
                  <a:gd name="T1" fmla="*/ 0 h 864"/>
                  <a:gd name="T2" fmla="*/ 557 w 1015"/>
                  <a:gd name="T3" fmla="*/ 21 h 864"/>
                  <a:gd name="T4" fmla="*/ 382 w 1015"/>
                  <a:gd name="T5" fmla="*/ 86 h 864"/>
                  <a:gd name="T6" fmla="*/ 336 w 1015"/>
                  <a:gd name="T7" fmla="*/ 221 h 864"/>
                  <a:gd name="T8" fmla="*/ 175 w 1015"/>
                  <a:gd name="T9" fmla="*/ 357 h 864"/>
                  <a:gd name="T10" fmla="*/ 32 w 1015"/>
                  <a:gd name="T11" fmla="*/ 353 h 864"/>
                  <a:gd name="T12" fmla="*/ 0 w 1015"/>
                  <a:gd name="T13" fmla="*/ 418 h 864"/>
                  <a:gd name="T14" fmla="*/ 25 w 1015"/>
                  <a:gd name="T15" fmla="*/ 543 h 864"/>
                  <a:gd name="T16" fmla="*/ 240 w 1015"/>
                  <a:gd name="T17" fmla="*/ 693 h 864"/>
                  <a:gd name="T18" fmla="*/ 454 w 1015"/>
                  <a:gd name="T19" fmla="*/ 728 h 864"/>
                  <a:gd name="T20" fmla="*/ 557 w 1015"/>
                  <a:gd name="T21" fmla="*/ 839 h 864"/>
                  <a:gd name="T22" fmla="*/ 707 w 1015"/>
                  <a:gd name="T23" fmla="*/ 854 h 864"/>
                  <a:gd name="T24" fmla="*/ 804 w 1015"/>
                  <a:gd name="T25" fmla="*/ 864 h 864"/>
                  <a:gd name="T26" fmla="*/ 886 w 1015"/>
                  <a:gd name="T27" fmla="*/ 450 h 864"/>
                  <a:gd name="T28" fmla="*/ 950 w 1015"/>
                  <a:gd name="T29" fmla="*/ 441 h 864"/>
                  <a:gd name="T30" fmla="*/ 1015 w 1015"/>
                  <a:gd name="T31" fmla="*/ 432 h 864"/>
                  <a:gd name="T32" fmla="*/ 707 w 1015"/>
                  <a:gd name="T33" fmla="*/ 0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15" h="864">
                    <a:moveTo>
                      <a:pt x="707" y="0"/>
                    </a:moveTo>
                    <a:lnTo>
                      <a:pt x="557" y="21"/>
                    </a:lnTo>
                    <a:lnTo>
                      <a:pt x="382" y="86"/>
                    </a:lnTo>
                    <a:lnTo>
                      <a:pt x="336" y="221"/>
                    </a:lnTo>
                    <a:lnTo>
                      <a:pt x="175" y="357"/>
                    </a:lnTo>
                    <a:lnTo>
                      <a:pt x="32" y="353"/>
                    </a:lnTo>
                    <a:lnTo>
                      <a:pt x="0" y="418"/>
                    </a:lnTo>
                    <a:lnTo>
                      <a:pt x="25" y="543"/>
                    </a:lnTo>
                    <a:lnTo>
                      <a:pt x="240" y="693"/>
                    </a:lnTo>
                    <a:lnTo>
                      <a:pt x="454" y="728"/>
                    </a:lnTo>
                    <a:lnTo>
                      <a:pt x="557" y="839"/>
                    </a:lnTo>
                    <a:lnTo>
                      <a:pt x="707" y="854"/>
                    </a:lnTo>
                    <a:lnTo>
                      <a:pt x="804" y="864"/>
                    </a:lnTo>
                    <a:lnTo>
                      <a:pt x="886" y="450"/>
                    </a:lnTo>
                    <a:lnTo>
                      <a:pt x="950" y="441"/>
                    </a:lnTo>
                    <a:lnTo>
                      <a:pt x="1015" y="432"/>
                    </a:lnTo>
                    <a:lnTo>
                      <a:pt x="7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3" name="Freeform 243">
                <a:extLst>
                  <a:ext uri="{FF2B5EF4-FFF2-40B4-BE49-F238E27FC236}">
                    <a16:creationId xmlns:a16="http://schemas.microsoft.com/office/drawing/2014/main" id="{42CA7D59-8F96-AFF2-A7D4-5B5A519CA1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9" y="898"/>
                <a:ext cx="63" cy="56"/>
              </a:xfrm>
              <a:custGeom>
                <a:avLst/>
                <a:gdLst>
                  <a:gd name="T0" fmla="*/ 214 w 317"/>
                  <a:gd name="T1" fmla="*/ 35 h 282"/>
                  <a:gd name="T2" fmla="*/ 0 w 317"/>
                  <a:gd name="T3" fmla="*/ 0 h 282"/>
                  <a:gd name="T4" fmla="*/ 71 w 317"/>
                  <a:gd name="T5" fmla="*/ 232 h 282"/>
                  <a:gd name="T6" fmla="*/ 278 w 317"/>
                  <a:gd name="T7" fmla="*/ 282 h 282"/>
                  <a:gd name="T8" fmla="*/ 317 w 317"/>
                  <a:gd name="T9" fmla="*/ 146 h 282"/>
                  <a:gd name="T10" fmla="*/ 214 w 317"/>
                  <a:gd name="T11" fmla="*/ 35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7" h="282">
                    <a:moveTo>
                      <a:pt x="214" y="35"/>
                    </a:moveTo>
                    <a:lnTo>
                      <a:pt x="0" y="0"/>
                    </a:lnTo>
                    <a:lnTo>
                      <a:pt x="71" y="232"/>
                    </a:lnTo>
                    <a:lnTo>
                      <a:pt x="278" y="282"/>
                    </a:lnTo>
                    <a:lnTo>
                      <a:pt x="317" y="146"/>
                    </a:lnTo>
                    <a:lnTo>
                      <a:pt x="214" y="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4" name="Freeform 244">
                <a:extLst>
                  <a:ext uri="{FF2B5EF4-FFF2-40B4-BE49-F238E27FC236}">
                    <a16:creationId xmlns:a16="http://schemas.microsoft.com/office/drawing/2014/main" id="{9A2AE371-61CE-7CD3-2705-6E14F2EA3A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812"/>
                <a:ext cx="161" cy="146"/>
              </a:xfrm>
              <a:custGeom>
                <a:avLst/>
                <a:gdLst>
                  <a:gd name="T0" fmla="*/ 733 w 804"/>
                  <a:gd name="T1" fmla="*/ 429 h 732"/>
                  <a:gd name="T2" fmla="*/ 518 w 804"/>
                  <a:gd name="T3" fmla="*/ 279 h 732"/>
                  <a:gd name="T4" fmla="*/ 493 w 804"/>
                  <a:gd name="T5" fmla="*/ 154 h 732"/>
                  <a:gd name="T6" fmla="*/ 343 w 804"/>
                  <a:gd name="T7" fmla="*/ 0 h 732"/>
                  <a:gd name="T8" fmla="*/ 125 w 804"/>
                  <a:gd name="T9" fmla="*/ 0 h 732"/>
                  <a:gd name="T10" fmla="*/ 0 w 804"/>
                  <a:gd name="T11" fmla="*/ 489 h 732"/>
                  <a:gd name="T12" fmla="*/ 82 w 804"/>
                  <a:gd name="T13" fmla="*/ 551 h 732"/>
                  <a:gd name="T14" fmla="*/ 115 w 804"/>
                  <a:gd name="T15" fmla="*/ 575 h 732"/>
                  <a:gd name="T16" fmla="*/ 149 w 804"/>
                  <a:gd name="T17" fmla="*/ 601 h 732"/>
                  <a:gd name="T18" fmla="*/ 297 w 804"/>
                  <a:gd name="T19" fmla="*/ 714 h 732"/>
                  <a:gd name="T20" fmla="*/ 518 w 804"/>
                  <a:gd name="T21" fmla="*/ 732 h 732"/>
                  <a:gd name="T22" fmla="*/ 804 w 804"/>
                  <a:gd name="T23" fmla="*/ 661 h 732"/>
                  <a:gd name="T24" fmla="*/ 733 w 804"/>
                  <a:gd name="T25" fmla="*/ 429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4" h="732">
                    <a:moveTo>
                      <a:pt x="733" y="429"/>
                    </a:moveTo>
                    <a:lnTo>
                      <a:pt x="518" y="279"/>
                    </a:lnTo>
                    <a:lnTo>
                      <a:pt x="493" y="154"/>
                    </a:lnTo>
                    <a:lnTo>
                      <a:pt x="343" y="0"/>
                    </a:lnTo>
                    <a:lnTo>
                      <a:pt x="125" y="0"/>
                    </a:lnTo>
                    <a:lnTo>
                      <a:pt x="0" y="489"/>
                    </a:lnTo>
                    <a:lnTo>
                      <a:pt x="82" y="551"/>
                    </a:lnTo>
                    <a:lnTo>
                      <a:pt x="115" y="575"/>
                    </a:lnTo>
                    <a:lnTo>
                      <a:pt x="149" y="601"/>
                    </a:lnTo>
                    <a:lnTo>
                      <a:pt x="297" y="714"/>
                    </a:lnTo>
                    <a:lnTo>
                      <a:pt x="518" y="732"/>
                    </a:lnTo>
                    <a:lnTo>
                      <a:pt x="804" y="661"/>
                    </a:lnTo>
                    <a:lnTo>
                      <a:pt x="733" y="4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5" name="Freeform 245">
                <a:extLst>
                  <a:ext uri="{FF2B5EF4-FFF2-40B4-BE49-F238E27FC236}">
                    <a16:creationId xmlns:a16="http://schemas.microsoft.com/office/drawing/2014/main" id="{3D620BB5-1449-A296-4AA0-5DB0559509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800"/>
                <a:ext cx="94" cy="168"/>
              </a:xfrm>
              <a:custGeom>
                <a:avLst/>
                <a:gdLst>
                  <a:gd name="T0" fmla="*/ 57 w 471"/>
                  <a:gd name="T1" fmla="*/ 179 h 839"/>
                  <a:gd name="T2" fmla="*/ 0 w 471"/>
                  <a:gd name="T3" fmla="*/ 622 h 839"/>
                  <a:gd name="T4" fmla="*/ 203 w 471"/>
                  <a:gd name="T5" fmla="*/ 839 h 839"/>
                  <a:gd name="T6" fmla="*/ 461 w 471"/>
                  <a:gd name="T7" fmla="*/ 637 h 839"/>
                  <a:gd name="T8" fmla="*/ 428 w 471"/>
                  <a:gd name="T9" fmla="*/ 612 h 839"/>
                  <a:gd name="T10" fmla="*/ 346 w 471"/>
                  <a:gd name="T11" fmla="*/ 550 h 839"/>
                  <a:gd name="T12" fmla="*/ 471 w 471"/>
                  <a:gd name="T13" fmla="*/ 61 h 839"/>
                  <a:gd name="T14" fmla="*/ 346 w 471"/>
                  <a:gd name="T15" fmla="*/ 0 h 839"/>
                  <a:gd name="T16" fmla="*/ 86 w 471"/>
                  <a:gd name="T17" fmla="*/ 111 h 839"/>
                  <a:gd name="T18" fmla="*/ 57 w 471"/>
                  <a:gd name="T19" fmla="*/ 179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71" h="839">
                    <a:moveTo>
                      <a:pt x="57" y="179"/>
                    </a:moveTo>
                    <a:lnTo>
                      <a:pt x="0" y="622"/>
                    </a:lnTo>
                    <a:lnTo>
                      <a:pt x="203" y="839"/>
                    </a:lnTo>
                    <a:lnTo>
                      <a:pt x="461" y="637"/>
                    </a:lnTo>
                    <a:lnTo>
                      <a:pt x="428" y="612"/>
                    </a:lnTo>
                    <a:lnTo>
                      <a:pt x="346" y="550"/>
                    </a:lnTo>
                    <a:lnTo>
                      <a:pt x="471" y="61"/>
                    </a:lnTo>
                    <a:lnTo>
                      <a:pt x="346" y="0"/>
                    </a:lnTo>
                    <a:lnTo>
                      <a:pt x="86" y="111"/>
                    </a:lnTo>
                    <a:lnTo>
                      <a:pt x="57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6" name="Freeform 246">
                <a:extLst>
                  <a:ext uri="{FF2B5EF4-FFF2-40B4-BE49-F238E27FC236}">
                    <a16:creationId xmlns:a16="http://schemas.microsoft.com/office/drawing/2014/main" id="{AD7A0314-639F-0FD7-105F-95E91E51C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922"/>
                <a:ext cx="7" cy="5"/>
              </a:xfrm>
              <a:custGeom>
                <a:avLst/>
                <a:gdLst>
                  <a:gd name="T0" fmla="*/ 33 w 33"/>
                  <a:gd name="T1" fmla="*/ 24 h 25"/>
                  <a:gd name="T2" fmla="*/ 0 w 33"/>
                  <a:gd name="T3" fmla="*/ 0 h 25"/>
                  <a:gd name="T4" fmla="*/ 33 w 33"/>
                  <a:gd name="T5" fmla="*/ 25 h 25"/>
                  <a:gd name="T6" fmla="*/ 33 w 33"/>
                  <a:gd name="T7" fmla="*/ 2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" h="25">
                    <a:moveTo>
                      <a:pt x="33" y="24"/>
                    </a:moveTo>
                    <a:lnTo>
                      <a:pt x="0" y="0"/>
                    </a:lnTo>
                    <a:lnTo>
                      <a:pt x="33" y="25"/>
                    </a:lnTo>
                    <a:lnTo>
                      <a:pt x="3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7" name="Freeform 247">
                <a:extLst>
                  <a:ext uri="{FF2B5EF4-FFF2-40B4-BE49-F238E27FC236}">
                    <a16:creationId xmlns:a16="http://schemas.microsoft.com/office/drawing/2014/main" id="{692B294E-CA39-A1AA-A436-F62230E7D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5" y="927"/>
                <a:ext cx="7" cy="5"/>
              </a:xfrm>
              <a:custGeom>
                <a:avLst/>
                <a:gdLst>
                  <a:gd name="T0" fmla="*/ 0 w 34"/>
                  <a:gd name="T1" fmla="*/ 0 h 26"/>
                  <a:gd name="T2" fmla="*/ 0 w 34"/>
                  <a:gd name="T3" fmla="*/ 1 h 26"/>
                  <a:gd name="T4" fmla="*/ 34 w 34"/>
                  <a:gd name="T5" fmla="*/ 26 h 26"/>
                  <a:gd name="T6" fmla="*/ 0 w 34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26">
                    <a:moveTo>
                      <a:pt x="0" y="0"/>
                    </a:moveTo>
                    <a:lnTo>
                      <a:pt x="0" y="1"/>
                    </a:lnTo>
                    <a:lnTo>
                      <a:pt x="34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8" name="Freeform 248">
                <a:extLst>
                  <a:ext uri="{FF2B5EF4-FFF2-40B4-BE49-F238E27FC236}">
                    <a16:creationId xmlns:a16="http://schemas.microsoft.com/office/drawing/2014/main" id="{633086DB-84A8-9092-8EAC-ADF96F888D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944"/>
                <a:ext cx="149" cy="112"/>
              </a:xfrm>
              <a:custGeom>
                <a:avLst/>
                <a:gdLst>
                  <a:gd name="T0" fmla="*/ 0 w 743"/>
                  <a:gd name="T1" fmla="*/ 364 h 557"/>
                  <a:gd name="T2" fmla="*/ 21 w 743"/>
                  <a:gd name="T3" fmla="*/ 485 h 557"/>
                  <a:gd name="T4" fmla="*/ 128 w 743"/>
                  <a:gd name="T5" fmla="*/ 557 h 557"/>
                  <a:gd name="T6" fmla="*/ 135 w 743"/>
                  <a:gd name="T7" fmla="*/ 550 h 557"/>
                  <a:gd name="T8" fmla="*/ 142 w 743"/>
                  <a:gd name="T9" fmla="*/ 542 h 557"/>
                  <a:gd name="T10" fmla="*/ 314 w 743"/>
                  <a:gd name="T11" fmla="*/ 503 h 557"/>
                  <a:gd name="T12" fmla="*/ 410 w 743"/>
                  <a:gd name="T13" fmla="*/ 485 h 557"/>
                  <a:gd name="T14" fmla="*/ 743 w 743"/>
                  <a:gd name="T15" fmla="*/ 414 h 557"/>
                  <a:gd name="T16" fmla="*/ 614 w 743"/>
                  <a:gd name="T17" fmla="*/ 271 h 557"/>
                  <a:gd name="T18" fmla="*/ 589 w 743"/>
                  <a:gd name="T19" fmla="*/ 0 h 557"/>
                  <a:gd name="T20" fmla="*/ 303 w 743"/>
                  <a:gd name="T21" fmla="*/ 71 h 557"/>
                  <a:gd name="T22" fmla="*/ 82 w 743"/>
                  <a:gd name="T23" fmla="*/ 53 h 557"/>
                  <a:gd name="T24" fmla="*/ 0 w 743"/>
                  <a:gd name="T25" fmla="*/ 364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43" h="557">
                    <a:moveTo>
                      <a:pt x="0" y="364"/>
                    </a:moveTo>
                    <a:lnTo>
                      <a:pt x="21" y="485"/>
                    </a:lnTo>
                    <a:lnTo>
                      <a:pt x="128" y="557"/>
                    </a:lnTo>
                    <a:lnTo>
                      <a:pt x="135" y="550"/>
                    </a:lnTo>
                    <a:lnTo>
                      <a:pt x="142" y="542"/>
                    </a:lnTo>
                    <a:lnTo>
                      <a:pt x="314" y="503"/>
                    </a:lnTo>
                    <a:lnTo>
                      <a:pt x="410" y="485"/>
                    </a:lnTo>
                    <a:lnTo>
                      <a:pt x="743" y="414"/>
                    </a:lnTo>
                    <a:lnTo>
                      <a:pt x="614" y="271"/>
                    </a:lnTo>
                    <a:lnTo>
                      <a:pt x="589" y="0"/>
                    </a:lnTo>
                    <a:lnTo>
                      <a:pt x="303" y="71"/>
                    </a:lnTo>
                    <a:lnTo>
                      <a:pt x="82" y="53"/>
                    </a:lnTo>
                    <a:lnTo>
                      <a:pt x="0" y="3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59" name="Freeform 249">
                <a:extLst>
                  <a:ext uri="{FF2B5EF4-FFF2-40B4-BE49-F238E27FC236}">
                    <a16:creationId xmlns:a16="http://schemas.microsoft.com/office/drawing/2014/main" id="{901D9668-AC67-F5EA-BF3D-F617AF736F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017"/>
                <a:ext cx="158" cy="111"/>
              </a:xfrm>
              <a:custGeom>
                <a:avLst/>
                <a:gdLst>
                  <a:gd name="T0" fmla="*/ 682 w 789"/>
                  <a:gd name="T1" fmla="*/ 121 h 553"/>
                  <a:gd name="T2" fmla="*/ 661 w 789"/>
                  <a:gd name="T3" fmla="*/ 0 h 553"/>
                  <a:gd name="T4" fmla="*/ 386 w 789"/>
                  <a:gd name="T5" fmla="*/ 21 h 553"/>
                  <a:gd name="T6" fmla="*/ 286 w 789"/>
                  <a:gd name="T7" fmla="*/ 189 h 553"/>
                  <a:gd name="T8" fmla="*/ 139 w 789"/>
                  <a:gd name="T9" fmla="*/ 303 h 553"/>
                  <a:gd name="T10" fmla="*/ 128 w 789"/>
                  <a:gd name="T11" fmla="*/ 439 h 553"/>
                  <a:gd name="T12" fmla="*/ 0 w 789"/>
                  <a:gd name="T13" fmla="*/ 393 h 553"/>
                  <a:gd name="T14" fmla="*/ 114 w 789"/>
                  <a:gd name="T15" fmla="*/ 496 h 553"/>
                  <a:gd name="T16" fmla="*/ 336 w 789"/>
                  <a:gd name="T17" fmla="*/ 553 h 553"/>
                  <a:gd name="T18" fmla="*/ 478 w 789"/>
                  <a:gd name="T19" fmla="*/ 514 h 553"/>
                  <a:gd name="T20" fmla="*/ 782 w 789"/>
                  <a:gd name="T21" fmla="*/ 201 h 553"/>
                  <a:gd name="T22" fmla="*/ 789 w 789"/>
                  <a:gd name="T23" fmla="*/ 193 h 553"/>
                  <a:gd name="T24" fmla="*/ 682 w 789"/>
                  <a:gd name="T25" fmla="*/ 121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9" h="553">
                    <a:moveTo>
                      <a:pt x="682" y="121"/>
                    </a:moveTo>
                    <a:lnTo>
                      <a:pt x="661" y="0"/>
                    </a:lnTo>
                    <a:lnTo>
                      <a:pt x="386" y="21"/>
                    </a:lnTo>
                    <a:lnTo>
                      <a:pt x="286" y="189"/>
                    </a:lnTo>
                    <a:lnTo>
                      <a:pt x="139" y="303"/>
                    </a:lnTo>
                    <a:lnTo>
                      <a:pt x="128" y="439"/>
                    </a:lnTo>
                    <a:lnTo>
                      <a:pt x="0" y="393"/>
                    </a:lnTo>
                    <a:lnTo>
                      <a:pt x="114" y="496"/>
                    </a:lnTo>
                    <a:lnTo>
                      <a:pt x="336" y="553"/>
                    </a:lnTo>
                    <a:lnTo>
                      <a:pt x="478" y="514"/>
                    </a:lnTo>
                    <a:lnTo>
                      <a:pt x="782" y="201"/>
                    </a:lnTo>
                    <a:lnTo>
                      <a:pt x="789" y="193"/>
                    </a:lnTo>
                    <a:lnTo>
                      <a:pt x="682" y="1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0" name="Freeform 250">
                <a:extLst>
                  <a:ext uri="{FF2B5EF4-FFF2-40B4-BE49-F238E27FC236}">
                    <a16:creationId xmlns:a16="http://schemas.microsoft.com/office/drawing/2014/main" id="{31B30DD7-05B2-A26E-A482-C29553111A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0" y="927"/>
                <a:ext cx="101" cy="128"/>
              </a:xfrm>
              <a:custGeom>
                <a:avLst/>
                <a:gdLst>
                  <a:gd name="T0" fmla="*/ 507 w 507"/>
                  <a:gd name="T1" fmla="*/ 138 h 638"/>
                  <a:gd name="T2" fmla="*/ 359 w 507"/>
                  <a:gd name="T3" fmla="*/ 25 h 638"/>
                  <a:gd name="T4" fmla="*/ 325 w 507"/>
                  <a:gd name="T5" fmla="*/ 0 h 638"/>
                  <a:gd name="T6" fmla="*/ 67 w 507"/>
                  <a:gd name="T7" fmla="*/ 202 h 638"/>
                  <a:gd name="T8" fmla="*/ 110 w 507"/>
                  <a:gd name="T9" fmla="*/ 260 h 638"/>
                  <a:gd name="T10" fmla="*/ 7 w 507"/>
                  <a:gd name="T11" fmla="*/ 442 h 638"/>
                  <a:gd name="T12" fmla="*/ 0 w 507"/>
                  <a:gd name="T13" fmla="*/ 585 h 638"/>
                  <a:gd name="T14" fmla="*/ 50 w 507"/>
                  <a:gd name="T15" fmla="*/ 638 h 638"/>
                  <a:gd name="T16" fmla="*/ 150 w 507"/>
                  <a:gd name="T17" fmla="*/ 470 h 638"/>
                  <a:gd name="T18" fmla="*/ 425 w 507"/>
                  <a:gd name="T19" fmla="*/ 449 h 638"/>
                  <a:gd name="T20" fmla="*/ 507 w 507"/>
                  <a:gd name="T21" fmla="*/ 138 h 6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7" h="638">
                    <a:moveTo>
                      <a:pt x="507" y="138"/>
                    </a:moveTo>
                    <a:lnTo>
                      <a:pt x="359" y="25"/>
                    </a:lnTo>
                    <a:lnTo>
                      <a:pt x="325" y="0"/>
                    </a:lnTo>
                    <a:lnTo>
                      <a:pt x="67" y="202"/>
                    </a:lnTo>
                    <a:lnTo>
                      <a:pt x="110" y="260"/>
                    </a:lnTo>
                    <a:lnTo>
                      <a:pt x="7" y="442"/>
                    </a:lnTo>
                    <a:lnTo>
                      <a:pt x="0" y="585"/>
                    </a:lnTo>
                    <a:lnTo>
                      <a:pt x="50" y="638"/>
                    </a:lnTo>
                    <a:lnTo>
                      <a:pt x="150" y="470"/>
                    </a:lnTo>
                    <a:lnTo>
                      <a:pt x="425" y="449"/>
                    </a:lnTo>
                    <a:lnTo>
                      <a:pt x="507" y="1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1" name="Freeform 251">
                <a:extLst>
                  <a:ext uri="{FF2B5EF4-FFF2-40B4-BE49-F238E27FC236}">
                    <a16:creationId xmlns:a16="http://schemas.microsoft.com/office/drawing/2014/main" id="{71A2D3BD-7618-5A63-0868-4279533F64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" y="1088"/>
                <a:ext cx="42" cy="17"/>
              </a:xfrm>
              <a:custGeom>
                <a:avLst/>
                <a:gdLst>
                  <a:gd name="T0" fmla="*/ 82 w 210"/>
                  <a:gd name="T1" fmla="*/ 36 h 82"/>
                  <a:gd name="T2" fmla="*/ 210 w 210"/>
                  <a:gd name="T3" fmla="*/ 82 h 82"/>
                  <a:gd name="T4" fmla="*/ 0 w 210"/>
                  <a:gd name="T5" fmla="*/ 0 h 82"/>
                  <a:gd name="T6" fmla="*/ 82 w 210"/>
                  <a:gd name="T7" fmla="*/ 3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0" h="82">
                    <a:moveTo>
                      <a:pt x="82" y="36"/>
                    </a:moveTo>
                    <a:lnTo>
                      <a:pt x="210" y="82"/>
                    </a:lnTo>
                    <a:lnTo>
                      <a:pt x="0" y="0"/>
                    </a:lnTo>
                    <a:lnTo>
                      <a:pt x="82" y="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2" name="Freeform 252">
                <a:extLst>
                  <a:ext uri="{FF2B5EF4-FFF2-40B4-BE49-F238E27FC236}">
                    <a16:creationId xmlns:a16="http://schemas.microsoft.com/office/drawing/2014/main" id="{78EBB8F0-00AF-8754-3EC4-CEC43C617C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" y="1088"/>
                <a:ext cx="107" cy="175"/>
              </a:xfrm>
              <a:custGeom>
                <a:avLst/>
                <a:gdLst>
                  <a:gd name="T0" fmla="*/ 146 w 535"/>
                  <a:gd name="T1" fmla="*/ 175 h 875"/>
                  <a:gd name="T2" fmla="*/ 182 w 535"/>
                  <a:gd name="T3" fmla="*/ 325 h 875"/>
                  <a:gd name="T4" fmla="*/ 146 w 535"/>
                  <a:gd name="T5" fmla="*/ 778 h 875"/>
                  <a:gd name="T6" fmla="*/ 175 w 535"/>
                  <a:gd name="T7" fmla="*/ 871 h 875"/>
                  <a:gd name="T8" fmla="*/ 228 w 535"/>
                  <a:gd name="T9" fmla="*/ 875 h 875"/>
                  <a:gd name="T10" fmla="*/ 296 w 535"/>
                  <a:gd name="T11" fmla="*/ 839 h 875"/>
                  <a:gd name="T12" fmla="*/ 285 w 535"/>
                  <a:gd name="T13" fmla="*/ 618 h 875"/>
                  <a:gd name="T14" fmla="*/ 535 w 535"/>
                  <a:gd name="T15" fmla="*/ 453 h 875"/>
                  <a:gd name="T16" fmla="*/ 418 w 535"/>
                  <a:gd name="T17" fmla="*/ 196 h 875"/>
                  <a:gd name="T18" fmla="*/ 196 w 535"/>
                  <a:gd name="T19" fmla="*/ 139 h 875"/>
                  <a:gd name="T20" fmla="*/ 82 w 535"/>
                  <a:gd name="T21" fmla="*/ 36 h 875"/>
                  <a:gd name="T22" fmla="*/ 0 w 535"/>
                  <a:gd name="T23" fmla="*/ 0 h 875"/>
                  <a:gd name="T24" fmla="*/ 146 w 535"/>
                  <a:gd name="T25" fmla="*/ 175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35" h="875">
                    <a:moveTo>
                      <a:pt x="146" y="175"/>
                    </a:moveTo>
                    <a:lnTo>
                      <a:pt x="182" y="325"/>
                    </a:lnTo>
                    <a:lnTo>
                      <a:pt x="146" y="778"/>
                    </a:lnTo>
                    <a:lnTo>
                      <a:pt x="175" y="871"/>
                    </a:lnTo>
                    <a:lnTo>
                      <a:pt x="228" y="875"/>
                    </a:lnTo>
                    <a:lnTo>
                      <a:pt x="296" y="839"/>
                    </a:lnTo>
                    <a:lnTo>
                      <a:pt x="285" y="618"/>
                    </a:lnTo>
                    <a:lnTo>
                      <a:pt x="535" y="453"/>
                    </a:lnTo>
                    <a:lnTo>
                      <a:pt x="418" y="196"/>
                    </a:lnTo>
                    <a:lnTo>
                      <a:pt x="196" y="139"/>
                    </a:lnTo>
                    <a:lnTo>
                      <a:pt x="82" y="36"/>
                    </a:lnTo>
                    <a:lnTo>
                      <a:pt x="0" y="0"/>
                    </a:lnTo>
                    <a:lnTo>
                      <a:pt x="146" y="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3" name="Freeform 253">
                <a:extLst>
                  <a:ext uri="{FF2B5EF4-FFF2-40B4-BE49-F238E27FC236}">
                    <a16:creationId xmlns:a16="http://schemas.microsoft.com/office/drawing/2014/main" id="{3B63848D-A7F0-27BD-943E-9542BA71F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" y="1045"/>
                <a:ext cx="99" cy="118"/>
              </a:xfrm>
              <a:custGeom>
                <a:avLst/>
                <a:gdLst>
                  <a:gd name="T0" fmla="*/ 47 w 493"/>
                  <a:gd name="T1" fmla="*/ 307 h 593"/>
                  <a:gd name="T2" fmla="*/ 4 w 493"/>
                  <a:gd name="T3" fmla="*/ 571 h 593"/>
                  <a:gd name="T4" fmla="*/ 290 w 493"/>
                  <a:gd name="T5" fmla="*/ 593 h 593"/>
                  <a:gd name="T6" fmla="*/ 218 w 493"/>
                  <a:gd name="T7" fmla="*/ 404 h 593"/>
                  <a:gd name="T8" fmla="*/ 493 w 493"/>
                  <a:gd name="T9" fmla="*/ 218 h 593"/>
                  <a:gd name="T10" fmla="*/ 461 w 493"/>
                  <a:gd name="T11" fmla="*/ 79 h 593"/>
                  <a:gd name="T12" fmla="*/ 261 w 493"/>
                  <a:gd name="T13" fmla="*/ 114 h 593"/>
                  <a:gd name="T14" fmla="*/ 172 w 493"/>
                  <a:gd name="T15" fmla="*/ 0 h 593"/>
                  <a:gd name="T16" fmla="*/ 0 w 493"/>
                  <a:gd name="T17" fmla="*/ 39 h 593"/>
                  <a:gd name="T18" fmla="*/ 47 w 493"/>
                  <a:gd name="T19" fmla="*/ 307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93" h="593">
                    <a:moveTo>
                      <a:pt x="47" y="307"/>
                    </a:moveTo>
                    <a:lnTo>
                      <a:pt x="4" y="571"/>
                    </a:lnTo>
                    <a:lnTo>
                      <a:pt x="290" y="593"/>
                    </a:lnTo>
                    <a:lnTo>
                      <a:pt x="218" y="404"/>
                    </a:lnTo>
                    <a:lnTo>
                      <a:pt x="493" y="218"/>
                    </a:lnTo>
                    <a:lnTo>
                      <a:pt x="461" y="79"/>
                    </a:lnTo>
                    <a:lnTo>
                      <a:pt x="261" y="114"/>
                    </a:lnTo>
                    <a:lnTo>
                      <a:pt x="172" y="0"/>
                    </a:lnTo>
                    <a:lnTo>
                      <a:pt x="0" y="39"/>
                    </a:lnTo>
                    <a:lnTo>
                      <a:pt x="47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4" name="Freeform 254">
                <a:extLst>
                  <a:ext uri="{FF2B5EF4-FFF2-40B4-BE49-F238E27FC236}">
                    <a16:creationId xmlns:a16="http://schemas.microsoft.com/office/drawing/2014/main" id="{2D919CF4-5AF4-6FBD-0ED4-3913C39A3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0" y="1053"/>
                <a:ext cx="103" cy="183"/>
              </a:xfrm>
              <a:custGeom>
                <a:avLst/>
                <a:gdLst>
                  <a:gd name="T0" fmla="*/ 514 w 517"/>
                  <a:gd name="T1" fmla="*/ 268 h 918"/>
                  <a:gd name="T2" fmla="*/ 467 w 517"/>
                  <a:gd name="T3" fmla="*/ 0 h 918"/>
                  <a:gd name="T4" fmla="*/ 460 w 517"/>
                  <a:gd name="T5" fmla="*/ 8 h 918"/>
                  <a:gd name="T6" fmla="*/ 446 w 517"/>
                  <a:gd name="T7" fmla="*/ 23 h 918"/>
                  <a:gd name="T8" fmla="*/ 142 w 517"/>
                  <a:gd name="T9" fmla="*/ 336 h 918"/>
                  <a:gd name="T10" fmla="*/ 0 w 517"/>
                  <a:gd name="T11" fmla="*/ 375 h 918"/>
                  <a:gd name="T12" fmla="*/ 117 w 517"/>
                  <a:gd name="T13" fmla="*/ 632 h 918"/>
                  <a:gd name="T14" fmla="*/ 414 w 517"/>
                  <a:gd name="T15" fmla="*/ 915 h 918"/>
                  <a:gd name="T16" fmla="*/ 517 w 517"/>
                  <a:gd name="T17" fmla="*/ 918 h 918"/>
                  <a:gd name="T18" fmla="*/ 466 w 517"/>
                  <a:gd name="T19" fmla="*/ 850 h 918"/>
                  <a:gd name="T20" fmla="*/ 414 w 517"/>
                  <a:gd name="T21" fmla="*/ 782 h 918"/>
                  <a:gd name="T22" fmla="*/ 514 w 517"/>
                  <a:gd name="T23" fmla="*/ 268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7" h="918">
                    <a:moveTo>
                      <a:pt x="514" y="268"/>
                    </a:moveTo>
                    <a:lnTo>
                      <a:pt x="467" y="0"/>
                    </a:lnTo>
                    <a:lnTo>
                      <a:pt x="460" y="8"/>
                    </a:lnTo>
                    <a:lnTo>
                      <a:pt x="446" y="23"/>
                    </a:lnTo>
                    <a:lnTo>
                      <a:pt x="142" y="336"/>
                    </a:lnTo>
                    <a:lnTo>
                      <a:pt x="0" y="375"/>
                    </a:lnTo>
                    <a:lnTo>
                      <a:pt x="117" y="632"/>
                    </a:lnTo>
                    <a:lnTo>
                      <a:pt x="414" y="915"/>
                    </a:lnTo>
                    <a:lnTo>
                      <a:pt x="517" y="918"/>
                    </a:lnTo>
                    <a:lnTo>
                      <a:pt x="466" y="850"/>
                    </a:lnTo>
                    <a:lnTo>
                      <a:pt x="414" y="782"/>
                    </a:lnTo>
                    <a:lnTo>
                      <a:pt x="514" y="26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5" name="Freeform 255">
                <a:extLst>
                  <a:ext uri="{FF2B5EF4-FFF2-40B4-BE49-F238E27FC236}">
                    <a16:creationId xmlns:a16="http://schemas.microsoft.com/office/drawing/2014/main" id="{284901A4-462E-E10A-BDBE-80940D3EB3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1054"/>
                <a:ext cx="3" cy="3"/>
              </a:xfrm>
              <a:custGeom>
                <a:avLst/>
                <a:gdLst>
                  <a:gd name="T0" fmla="*/ 7 w 14"/>
                  <a:gd name="T1" fmla="*/ 7 h 15"/>
                  <a:gd name="T2" fmla="*/ 0 w 14"/>
                  <a:gd name="T3" fmla="*/ 15 h 15"/>
                  <a:gd name="T4" fmla="*/ 14 w 14"/>
                  <a:gd name="T5" fmla="*/ 0 h 15"/>
                  <a:gd name="T6" fmla="*/ 7 w 14"/>
                  <a:gd name="T7" fmla="*/ 7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15">
                    <a:moveTo>
                      <a:pt x="7" y="7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7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6" name="Freeform 256">
                <a:extLst>
                  <a:ext uri="{FF2B5EF4-FFF2-40B4-BE49-F238E27FC236}">
                    <a16:creationId xmlns:a16="http://schemas.microsoft.com/office/drawing/2014/main" id="{A1038EB1-CB3E-B24C-BD3D-C11E9B319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2" y="930"/>
                <a:ext cx="19" cy="2"/>
              </a:xfrm>
              <a:custGeom>
                <a:avLst/>
                <a:gdLst>
                  <a:gd name="T0" fmla="*/ 50 w 97"/>
                  <a:gd name="T1" fmla="*/ 6 h 10"/>
                  <a:gd name="T2" fmla="*/ 97 w 97"/>
                  <a:gd name="T3" fmla="*/ 10 h 10"/>
                  <a:gd name="T4" fmla="*/ 0 w 97"/>
                  <a:gd name="T5" fmla="*/ 0 h 10"/>
                  <a:gd name="T6" fmla="*/ 50 w 97"/>
                  <a:gd name="T7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7" h="10">
                    <a:moveTo>
                      <a:pt x="50" y="6"/>
                    </a:moveTo>
                    <a:lnTo>
                      <a:pt x="97" y="10"/>
                    </a:lnTo>
                    <a:lnTo>
                      <a:pt x="0" y="0"/>
                    </a:lnTo>
                    <a:lnTo>
                      <a:pt x="50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7" name="Freeform 257">
                <a:extLst>
                  <a:ext uri="{FF2B5EF4-FFF2-40B4-BE49-F238E27FC236}">
                    <a16:creationId xmlns:a16="http://schemas.microsoft.com/office/drawing/2014/main" id="{3B34B3B5-564B-57BB-D1CB-A38F727B1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927"/>
                <a:ext cx="106" cy="100"/>
              </a:xfrm>
              <a:custGeom>
                <a:avLst/>
                <a:gdLst>
                  <a:gd name="T0" fmla="*/ 529 w 529"/>
                  <a:gd name="T1" fmla="*/ 228 h 500"/>
                  <a:gd name="T2" fmla="*/ 446 w 529"/>
                  <a:gd name="T3" fmla="*/ 21 h 500"/>
                  <a:gd name="T4" fmla="*/ 396 w 529"/>
                  <a:gd name="T5" fmla="*/ 15 h 500"/>
                  <a:gd name="T6" fmla="*/ 246 w 529"/>
                  <a:gd name="T7" fmla="*/ 0 h 500"/>
                  <a:gd name="T8" fmla="*/ 207 w 529"/>
                  <a:gd name="T9" fmla="*/ 136 h 500"/>
                  <a:gd name="T10" fmla="*/ 0 w 529"/>
                  <a:gd name="T11" fmla="*/ 86 h 500"/>
                  <a:gd name="T12" fmla="*/ 25 w 529"/>
                  <a:gd name="T13" fmla="*/ 357 h 500"/>
                  <a:gd name="T14" fmla="*/ 154 w 529"/>
                  <a:gd name="T15" fmla="*/ 500 h 500"/>
                  <a:gd name="T16" fmla="*/ 493 w 529"/>
                  <a:gd name="T17" fmla="*/ 446 h 500"/>
                  <a:gd name="T18" fmla="*/ 529 w 529"/>
                  <a:gd name="T19" fmla="*/ 228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9" h="500">
                    <a:moveTo>
                      <a:pt x="529" y="228"/>
                    </a:moveTo>
                    <a:lnTo>
                      <a:pt x="446" y="21"/>
                    </a:lnTo>
                    <a:lnTo>
                      <a:pt x="396" y="15"/>
                    </a:lnTo>
                    <a:lnTo>
                      <a:pt x="246" y="0"/>
                    </a:lnTo>
                    <a:lnTo>
                      <a:pt x="207" y="136"/>
                    </a:lnTo>
                    <a:lnTo>
                      <a:pt x="0" y="86"/>
                    </a:lnTo>
                    <a:lnTo>
                      <a:pt x="25" y="357"/>
                    </a:lnTo>
                    <a:lnTo>
                      <a:pt x="154" y="500"/>
                    </a:lnTo>
                    <a:lnTo>
                      <a:pt x="493" y="446"/>
                    </a:lnTo>
                    <a:lnTo>
                      <a:pt x="529" y="2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8" name="Freeform 258">
                <a:extLst>
                  <a:ext uri="{FF2B5EF4-FFF2-40B4-BE49-F238E27FC236}">
                    <a16:creationId xmlns:a16="http://schemas.microsoft.com/office/drawing/2014/main" id="{4BC30DEA-5219-F764-430C-1FB3E4DA5E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8" y="1016"/>
                <a:ext cx="171" cy="102"/>
              </a:xfrm>
              <a:custGeom>
                <a:avLst/>
                <a:gdLst>
                  <a:gd name="T0" fmla="*/ 858 w 858"/>
                  <a:gd name="T1" fmla="*/ 13 h 511"/>
                  <a:gd name="T2" fmla="*/ 768 w 858"/>
                  <a:gd name="T3" fmla="*/ 0 h 511"/>
                  <a:gd name="T4" fmla="*/ 96 w 858"/>
                  <a:gd name="T5" fmla="*/ 125 h 511"/>
                  <a:gd name="T6" fmla="*/ 0 w 858"/>
                  <a:gd name="T7" fmla="*/ 143 h 511"/>
                  <a:gd name="T8" fmla="*/ 89 w 858"/>
                  <a:gd name="T9" fmla="*/ 257 h 511"/>
                  <a:gd name="T10" fmla="*/ 289 w 858"/>
                  <a:gd name="T11" fmla="*/ 222 h 511"/>
                  <a:gd name="T12" fmla="*/ 321 w 858"/>
                  <a:gd name="T13" fmla="*/ 361 h 511"/>
                  <a:gd name="T14" fmla="*/ 507 w 858"/>
                  <a:gd name="T15" fmla="*/ 400 h 511"/>
                  <a:gd name="T16" fmla="*/ 764 w 858"/>
                  <a:gd name="T17" fmla="*/ 511 h 511"/>
                  <a:gd name="T18" fmla="*/ 796 w 858"/>
                  <a:gd name="T19" fmla="*/ 307 h 511"/>
                  <a:gd name="T20" fmla="*/ 800 w 858"/>
                  <a:gd name="T21" fmla="*/ 22 h 511"/>
                  <a:gd name="T22" fmla="*/ 858 w 858"/>
                  <a:gd name="T23" fmla="*/ 13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58" h="511">
                    <a:moveTo>
                      <a:pt x="858" y="13"/>
                    </a:moveTo>
                    <a:lnTo>
                      <a:pt x="768" y="0"/>
                    </a:lnTo>
                    <a:lnTo>
                      <a:pt x="96" y="125"/>
                    </a:lnTo>
                    <a:lnTo>
                      <a:pt x="0" y="143"/>
                    </a:lnTo>
                    <a:lnTo>
                      <a:pt x="89" y="257"/>
                    </a:lnTo>
                    <a:lnTo>
                      <a:pt x="289" y="222"/>
                    </a:lnTo>
                    <a:lnTo>
                      <a:pt x="321" y="361"/>
                    </a:lnTo>
                    <a:lnTo>
                      <a:pt x="507" y="400"/>
                    </a:lnTo>
                    <a:lnTo>
                      <a:pt x="764" y="511"/>
                    </a:lnTo>
                    <a:lnTo>
                      <a:pt x="796" y="307"/>
                    </a:lnTo>
                    <a:lnTo>
                      <a:pt x="800" y="22"/>
                    </a:lnTo>
                    <a:lnTo>
                      <a:pt x="858" y="1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69" name="Freeform 259">
                <a:extLst>
                  <a:ext uri="{FF2B5EF4-FFF2-40B4-BE49-F238E27FC236}">
                    <a16:creationId xmlns:a16="http://schemas.microsoft.com/office/drawing/2014/main" id="{6974C250-3F5D-5F0B-9662-F6A55FD3FB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1019"/>
                <a:ext cx="14" cy="2"/>
              </a:xfrm>
              <a:custGeom>
                <a:avLst/>
                <a:gdLst>
                  <a:gd name="T0" fmla="*/ 71 w 71"/>
                  <a:gd name="T1" fmla="*/ 2 h 9"/>
                  <a:gd name="T2" fmla="*/ 58 w 71"/>
                  <a:gd name="T3" fmla="*/ 0 h 9"/>
                  <a:gd name="T4" fmla="*/ 0 w 71"/>
                  <a:gd name="T5" fmla="*/ 9 h 9"/>
                  <a:gd name="T6" fmla="*/ 71 w 71"/>
                  <a:gd name="T7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" h="9">
                    <a:moveTo>
                      <a:pt x="71" y="2"/>
                    </a:moveTo>
                    <a:lnTo>
                      <a:pt x="58" y="0"/>
                    </a:lnTo>
                    <a:lnTo>
                      <a:pt x="0" y="9"/>
                    </a:lnTo>
                    <a:lnTo>
                      <a:pt x="71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0" name="Freeform 260">
                <a:extLst>
                  <a:ext uri="{FF2B5EF4-FFF2-40B4-BE49-F238E27FC236}">
                    <a16:creationId xmlns:a16="http://schemas.microsoft.com/office/drawing/2014/main" id="{7910A5C1-9A66-8BAA-F5EB-20DCA56695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141"/>
                <a:ext cx="115" cy="68"/>
              </a:xfrm>
              <a:custGeom>
                <a:avLst/>
                <a:gdLst>
                  <a:gd name="T0" fmla="*/ 557 w 575"/>
                  <a:gd name="T1" fmla="*/ 0 h 339"/>
                  <a:gd name="T2" fmla="*/ 343 w 575"/>
                  <a:gd name="T3" fmla="*/ 111 h 339"/>
                  <a:gd name="T4" fmla="*/ 57 w 575"/>
                  <a:gd name="T5" fmla="*/ 89 h 339"/>
                  <a:gd name="T6" fmla="*/ 0 w 575"/>
                  <a:gd name="T7" fmla="*/ 339 h 339"/>
                  <a:gd name="T8" fmla="*/ 143 w 575"/>
                  <a:gd name="T9" fmla="*/ 289 h 339"/>
                  <a:gd name="T10" fmla="*/ 168 w 575"/>
                  <a:gd name="T11" fmla="*/ 164 h 339"/>
                  <a:gd name="T12" fmla="*/ 389 w 575"/>
                  <a:gd name="T13" fmla="*/ 322 h 339"/>
                  <a:gd name="T14" fmla="*/ 575 w 575"/>
                  <a:gd name="T15" fmla="*/ 114 h 339"/>
                  <a:gd name="T16" fmla="*/ 557 w 575"/>
                  <a:gd name="T17" fmla="*/ 0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5" h="339">
                    <a:moveTo>
                      <a:pt x="557" y="0"/>
                    </a:moveTo>
                    <a:lnTo>
                      <a:pt x="343" y="111"/>
                    </a:lnTo>
                    <a:lnTo>
                      <a:pt x="57" y="89"/>
                    </a:lnTo>
                    <a:lnTo>
                      <a:pt x="0" y="339"/>
                    </a:lnTo>
                    <a:lnTo>
                      <a:pt x="143" y="289"/>
                    </a:lnTo>
                    <a:lnTo>
                      <a:pt x="168" y="164"/>
                    </a:lnTo>
                    <a:lnTo>
                      <a:pt x="389" y="322"/>
                    </a:lnTo>
                    <a:lnTo>
                      <a:pt x="575" y="114"/>
                    </a:lnTo>
                    <a:lnTo>
                      <a:pt x="55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1" name="Freeform 261">
                <a:extLst>
                  <a:ext uri="{FF2B5EF4-FFF2-40B4-BE49-F238E27FC236}">
                    <a16:creationId xmlns:a16="http://schemas.microsoft.com/office/drawing/2014/main" id="{FF0019A3-C496-2735-3FDC-2ED3E72DBC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7" y="1088"/>
                <a:ext cx="93" cy="75"/>
              </a:xfrm>
              <a:custGeom>
                <a:avLst/>
                <a:gdLst>
                  <a:gd name="T0" fmla="*/ 72 w 465"/>
                  <a:gd name="T1" fmla="*/ 375 h 375"/>
                  <a:gd name="T2" fmla="*/ 286 w 465"/>
                  <a:gd name="T3" fmla="*/ 264 h 375"/>
                  <a:gd name="T4" fmla="*/ 465 w 465"/>
                  <a:gd name="T5" fmla="*/ 268 h 375"/>
                  <a:gd name="T6" fmla="*/ 461 w 465"/>
                  <a:gd name="T7" fmla="*/ 39 h 375"/>
                  <a:gd name="T8" fmla="*/ 275 w 465"/>
                  <a:gd name="T9" fmla="*/ 0 h 375"/>
                  <a:gd name="T10" fmla="*/ 0 w 465"/>
                  <a:gd name="T11" fmla="*/ 186 h 375"/>
                  <a:gd name="T12" fmla="*/ 72 w 465"/>
                  <a:gd name="T13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5" h="375">
                    <a:moveTo>
                      <a:pt x="72" y="375"/>
                    </a:moveTo>
                    <a:lnTo>
                      <a:pt x="286" y="264"/>
                    </a:lnTo>
                    <a:lnTo>
                      <a:pt x="465" y="268"/>
                    </a:lnTo>
                    <a:lnTo>
                      <a:pt x="461" y="39"/>
                    </a:lnTo>
                    <a:lnTo>
                      <a:pt x="275" y="0"/>
                    </a:lnTo>
                    <a:lnTo>
                      <a:pt x="0" y="186"/>
                    </a:lnTo>
                    <a:lnTo>
                      <a:pt x="72" y="3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2" name="Freeform 262">
                <a:extLst>
                  <a:ext uri="{FF2B5EF4-FFF2-40B4-BE49-F238E27FC236}">
                    <a16:creationId xmlns:a16="http://schemas.microsoft.com/office/drawing/2014/main" id="{9A7527E6-DC9D-4EC2-2E60-D2D4EF5B37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9" y="1096"/>
                <a:ext cx="65" cy="56"/>
              </a:xfrm>
              <a:custGeom>
                <a:avLst/>
                <a:gdLst>
                  <a:gd name="T0" fmla="*/ 322 w 322"/>
                  <a:gd name="T1" fmla="*/ 264 h 279"/>
                  <a:gd name="T2" fmla="*/ 257 w 322"/>
                  <a:gd name="T3" fmla="*/ 111 h 279"/>
                  <a:gd name="T4" fmla="*/ 0 w 322"/>
                  <a:gd name="T5" fmla="*/ 0 h 279"/>
                  <a:gd name="T6" fmla="*/ 4 w 322"/>
                  <a:gd name="T7" fmla="*/ 229 h 279"/>
                  <a:gd name="T8" fmla="*/ 304 w 322"/>
                  <a:gd name="T9" fmla="*/ 279 h 279"/>
                  <a:gd name="T10" fmla="*/ 322 w 322"/>
                  <a:gd name="T11" fmla="*/ 264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2" h="279">
                    <a:moveTo>
                      <a:pt x="322" y="264"/>
                    </a:moveTo>
                    <a:lnTo>
                      <a:pt x="257" y="111"/>
                    </a:lnTo>
                    <a:lnTo>
                      <a:pt x="0" y="0"/>
                    </a:lnTo>
                    <a:lnTo>
                      <a:pt x="4" y="229"/>
                    </a:lnTo>
                    <a:lnTo>
                      <a:pt x="304" y="279"/>
                    </a:lnTo>
                    <a:lnTo>
                      <a:pt x="322" y="2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3" name="Freeform 263">
                <a:extLst>
                  <a:ext uri="{FF2B5EF4-FFF2-40B4-BE49-F238E27FC236}">
                    <a16:creationId xmlns:a16="http://schemas.microsoft.com/office/drawing/2014/main" id="{5FAD5E86-B866-0DD3-37A3-83A1E887D7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" y="1149"/>
                <a:ext cx="236" cy="239"/>
              </a:xfrm>
              <a:custGeom>
                <a:avLst/>
                <a:gdLst>
                  <a:gd name="T0" fmla="*/ 911 w 1178"/>
                  <a:gd name="T1" fmla="*/ 0 h 1197"/>
                  <a:gd name="T2" fmla="*/ 893 w 1178"/>
                  <a:gd name="T3" fmla="*/ 15 h 1197"/>
                  <a:gd name="T4" fmla="*/ 861 w 1178"/>
                  <a:gd name="T5" fmla="*/ 79 h 1197"/>
                  <a:gd name="T6" fmla="*/ 432 w 1178"/>
                  <a:gd name="T7" fmla="*/ 75 h 1197"/>
                  <a:gd name="T8" fmla="*/ 246 w 1178"/>
                  <a:gd name="T9" fmla="*/ 283 h 1197"/>
                  <a:gd name="T10" fmla="*/ 25 w 1178"/>
                  <a:gd name="T11" fmla="*/ 125 h 1197"/>
                  <a:gd name="T12" fmla="*/ 0 w 1178"/>
                  <a:gd name="T13" fmla="*/ 250 h 1197"/>
                  <a:gd name="T14" fmla="*/ 307 w 1178"/>
                  <a:gd name="T15" fmla="*/ 475 h 1197"/>
                  <a:gd name="T16" fmla="*/ 811 w 1178"/>
                  <a:gd name="T17" fmla="*/ 540 h 1197"/>
                  <a:gd name="T18" fmla="*/ 782 w 1178"/>
                  <a:gd name="T19" fmla="*/ 743 h 1197"/>
                  <a:gd name="T20" fmla="*/ 864 w 1178"/>
                  <a:gd name="T21" fmla="*/ 854 h 1197"/>
                  <a:gd name="T22" fmla="*/ 750 w 1178"/>
                  <a:gd name="T23" fmla="*/ 1007 h 1197"/>
                  <a:gd name="T24" fmla="*/ 850 w 1178"/>
                  <a:gd name="T25" fmla="*/ 1197 h 1197"/>
                  <a:gd name="T26" fmla="*/ 928 w 1178"/>
                  <a:gd name="T27" fmla="*/ 1090 h 1197"/>
                  <a:gd name="T28" fmla="*/ 1132 w 1178"/>
                  <a:gd name="T29" fmla="*/ 1032 h 1197"/>
                  <a:gd name="T30" fmla="*/ 1178 w 1178"/>
                  <a:gd name="T31" fmla="*/ 825 h 1197"/>
                  <a:gd name="T32" fmla="*/ 1136 w 1178"/>
                  <a:gd name="T33" fmla="*/ 247 h 1197"/>
                  <a:gd name="T34" fmla="*/ 1061 w 1178"/>
                  <a:gd name="T35" fmla="*/ 118 h 1197"/>
                  <a:gd name="T36" fmla="*/ 911 w 1178"/>
                  <a:gd name="T37" fmla="*/ 0 h 1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78" h="1197">
                    <a:moveTo>
                      <a:pt x="911" y="0"/>
                    </a:moveTo>
                    <a:lnTo>
                      <a:pt x="893" y="15"/>
                    </a:lnTo>
                    <a:lnTo>
                      <a:pt x="861" y="79"/>
                    </a:lnTo>
                    <a:lnTo>
                      <a:pt x="432" y="75"/>
                    </a:lnTo>
                    <a:lnTo>
                      <a:pt x="246" y="283"/>
                    </a:lnTo>
                    <a:lnTo>
                      <a:pt x="25" y="125"/>
                    </a:lnTo>
                    <a:lnTo>
                      <a:pt x="0" y="250"/>
                    </a:lnTo>
                    <a:lnTo>
                      <a:pt x="307" y="475"/>
                    </a:lnTo>
                    <a:lnTo>
                      <a:pt x="811" y="540"/>
                    </a:lnTo>
                    <a:lnTo>
                      <a:pt x="782" y="743"/>
                    </a:lnTo>
                    <a:lnTo>
                      <a:pt x="864" y="854"/>
                    </a:lnTo>
                    <a:lnTo>
                      <a:pt x="750" y="1007"/>
                    </a:lnTo>
                    <a:lnTo>
                      <a:pt x="850" y="1197"/>
                    </a:lnTo>
                    <a:lnTo>
                      <a:pt x="928" y="1090"/>
                    </a:lnTo>
                    <a:lnTo>
                      <a:pt x="1132" y="1032"/>
                    </a:lnTo>
                    <a:lnTo>
                      <a:pt x="1178" y="825"/>
                    </a:lnTo>
                    <a:lnTo>
                      <a:pt x="1136" y="247"/>
                    </a:lnTo>
                    <a:lnTo>
                      <a:pt x="1061" y="118"/>
                    </a:lnTo>
                    <a:lnTo>
                      <a:pt x="9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4" name="Freeform 264">
                <a:extLst>
                  <a:ext uri="{FF2B5EF4-FFF2-40B4-BE49-F238E27FC236}">
                    <a16:creationId xmlns:a16="http://schemas.microsoft.com/office/drawing/2014/main" id="{95259CAB-0F83-1280-CB54-656F07640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4" y="1141"/>
                <a:ext cx="96" cy="24"/>
              </a:xfrm>
              <a:custGeom>
                <a:avLst/>
                <a:gdLst>
                  <a:gd name="T0" fmla="*/ 479 w 479"/>
                  <a:gd name="T1" fmla="*/ 54 h 118"/>
                  <a:gd name="T2" fmla="*/ 179 w 479"/>
                  <a:gd name="T3" fmla="*/ 4 h 118"/>
                  <a:gd name="T4" fmla="*/ 0 w 479"/>
                  <a:gd name="T5" fmla="*/ 0 h 118"/>
                  <a:gd name="T6" fmla="*/ 18 w 479"/>
                  <a:gd name="T7" fmla="*/ 114 h 118"/>
                  <a:gd name="T8" fmla="*/ 447 w 479"/>
                  <a:gd name="T9" fmla="*/ 118 h 118"/>
                  <a:gd name="T10" fmla="*/ 479 w 479"/>
                  <a:gd name="T11" fmla="*/ 54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9" h="118">
                    <a:moveTo>
                      <a:pt x="479" y="54"/>
                    </a:moveTo>
                    <a:lnTo>
                      <a:pt x="179" y="4"/>
                    </a:lnTo>
                    <a:lnTo>
                      <a:pt x="0" y="0"/>
                    </a:lnTo>
                    <a:lnTo>
                      <a:pt x="18" y="114"/>
                    </a:lnTo>
                    <a:lnTo>
                      <a:pt x="447" y="118"/>
                    </a:lnTo>
                    <a:lnTo>
                      <a:pt x="479" y="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5" name="Freeform 265">
                <a:extLst>
                  <a:ext uri="{FF2B5EF4-FFF2-40B4-BE49-F238E27FC236}">
                    <a16:creationId xmlns:a16="http://schemas.microsoft.com/office/drawing/2014/main" id="{D1A81834-B1D0-0943-6683-2D625E7C12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199"/>
                <a:ext cx="99" cy="132"/>
              </a:xfrm>
              <a:custGeom>
                <a:avLst/>
                <a:gdLst>
                  <a:gd name="T0" fmla="*/ 318 w 496"/>
                  <a:gd name="T1" fmla="*/ 261 h 661"/>
                  <a:gd name="T2" fmla="*/ 450 w 496"/>
                  <a:gd name="T3" fmla="*/ 225 h 661"/>
                  <a:gd name="T4" fmla="*/ 143 w 496"/>
                  <a:gd name="T5" fmla="*/ 0 h 661"/>
                  <a:gd name="T6" fmla="*/ 0 w 496"/>
                  <a:gd name="T7" fmla="*/ 50 h 661"/>
                  <a:gd name="T8" fmla="*/ 52 w 496"/>
                  <a:gd name="T9" fmla="*/ 118 h 661"/>
                  <a:gd name="T10" fmla="*/ 158 w 496"/>
                  <a:gd name="T11" fmla="*/ 253 h 661"/>
                  <a:gd name="T12" fmla="*/ 246 w 496"/>
                  <a:gd name="T13" fmla="*/ 365 h 661"/>
                  <a:gd name="T14" fmla="*/ 321 w 496"/>
                  <a:gd name="T15" fmla="*/ 661 h 661"/>
                  <a:gd name="T16" fmla="*/ 332 w 496"/>
                  <a:gd name="T17" fmla="*/ 654 h 661"/>
                  <a:gd name="T18" fmla="*/ 354 w 496"/>
                  <a:gd name="T19" fmla="*/ 642 h 661"/>
                  <a:gd name="T20" fmla="*/ 496 w 496"/>
                  <a:gd name="T21" fmla="*/ 550 h 661"/>
                  <a:gd name="T22" fmla="*/ 318 w 496"/>
                  <a:gd name="T23" fmla="*/ 261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6" h="661">
                    <a:moveTo>
                      <a:pt x="318" y="261"/>
                    </a:moveTo>
                    <a:lnTo>
                      <a:pt x="450" y="225"/>
                    </a:lnTo>
                    <a:lnTo>
                      <a:pt x="143" y="0"/>
                    </a:lnTo>
                    <a:lnTo>
                      <a:pt x="0" y="50"/>
                    </a:lnTo>
                    <a:lnTo>
                      <a:pt x="52" y="118"/>
                    </a:lnTo>
                    <a:lnTo>
                      <a:pt x="158" y="253"/>
                    </a:lnTo>
                    <a:lnTo>
                      <a:pt x="246" y="365"/>
                    </a:lnTo>
                    <a:lnTo>
                      <a:pt x="321" y="661"/>
                    </a:lnTo>
                    <a:lnTo>
                      <a:pt x="332" y="654"/>
                    </a:lnTo>
                    <a:lnTo>
                      <a:pt x="354" y="642"/>
                    </a:lnTo>
                    <a:lnTo>
                      <a:pt x="496" y="550"/>
                    </a:lnTo>
                    <a:lnTo>
                      <a:pt x="318" y="2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6" name="Freeform 266">
                <a:extLst>
                  <a:ext uri="{FF2B5EF4-FFF2-40B4-BE49-F238E27FC236}">
                    <a16:creationId xmlns:a16="http://schemas.microsoft.com/office/drawing/2014/main" id="{DD90EB17-E45A-87E0-DC2D-642A90E7F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6" y="1244"/>
                <a:ext cx="138" cy="109"/>
              </a:xfrm>
              <a:custGeom>
                <a:avLst/>
                <a:gdLst>
                  <a:gd name="T0" fmla="*/ 132 w 689"/>
                  <a:gd name="T1" fmla="*/ 0 h 547"/>
                  <a:gd name="T2" fmla="*/ 0 w 689"/>
                  <a:gd name="T3" fmla="*/ 36 h 547"/>
                  <a:gd name="T4" fmla="*/ 178 w 689"/>
                  <a:gd name="T5" fmla="*/ 325 h 547"/>
                  <a:gd name="T6" fmla="*/ 307 w 689"/>
                  <a:gd name="T7" fmla="*/ 357 h 547"/>
                  <a:gd name="T8" fmla="*/ 507 w 689"/>
                  <a:gd name="T9" fmla="*/ 547 h 547"/>
                  <a:gd name="T10" fmla="*/ 575 w 689"/>
                  <a:gd name="T11" fmla="*/ 532 h 547"/>
                  <a:gd name="T12" fmla="*/ 689 w 689"/>
                  <a:gd name="T13" fmla="*/ 379 h 547"/>
                  <a:gd name="T14" fmla="*/ 607 w 689"/>
                  <a:gd name="T15" fmla="*/ 268 h 547"/>
                  <a:gd name="T16" fmla="*/ 636 w 689"/>
                  <a:gd name="T17" fmla="*/ 65 h 547"/>
                  <a:gd name="T18" fmla="*/ 132 w 689"/>
                  <a:gd name="T19" fmla="*/ 0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89" h="547">
                    <a:moveTo>
                      <a:pt x="132" y="0"/>
                    </a:moveTo>
                    <a:lnTo>
                      <a:pt x="0" y="36"/>
                    </a:lnTo>
                    <a:lnTo>
                      <a:pt x="178" y="325"/>
                    </a:lnTo>
                    <a:lnTo>
                      <a:pt x="307" y="357"/>
                    </a:lnTo>
                    <a:lnTo>
                      <a:pt x="507" y="547"/>
                    </a:lnTo>
                    <a:lnTo>
                      <a:pt x="575" y="532"/>
                    </a:lnTo>
                    <a:lnTo>
                      <a:pt x="689" y="379"/>
                    </a:lnTo>
                    <a:lnTo>
                      <a:pt x="607" y="268"/>
                    </a:lnTo>
                    <a:lnTo>
                      <a:pt x="636" y="65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7" name="Freeform 267">
                <a:extLst>
                  <a:ext uri="{FF2B5EF4-FFF2-40B4-BE49-F238E27FC236}">
                    <a16:creationId xmlns:a16="http://schemas.microsoft.com/office/drawing/2014/main" id="{DECD12E3-743B-320E-CE44-EDFDA5DDD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3" y="1309"/>
                <a:ext cx="168" cy="174"/>
              </a:xfrm>
              <a:custGeom>
                <a:avLst/>
                <a:gdLst>
                  <a:gd name="T0" fmla="*/ 375 w 839"/>
                  <a:gd name="T1" fmla="*/ 32 h 868"/>
                  <a:gd name="T2" fmla="*/ 246 w 839"/>
                  <a:gd name="T3" fmla="*/ 0 h 868"/>
                  <a:gd name="T4" fmla="*/ 104 w 839"/>
                  <a:gd name="T5" fmla="*/ 92 h 868"/>
                  <a:gd name="T6" fmla="*/ 82 w 839"/>
                  <a:gd name="T7" fmla="*/ 105 h 868"/>
                  <a:gd name="T8" fmla="*/ 71 w 839"/>
                  <a:gd name="T9" fmla="*/ 111 h 868"/>
                  <a:gd name="T10" fmla="*/ 143 w 839"/>
                  <a:gd name="T11" fmla="*/ 307 h 868"/>
                  <a:gd name="T12" fmla="*/ 0 w 839"/>
                  <a:gd name="T13" fmla="*/ 307 h 868"/>
                  <a:gd name="T14" fmla="*/ 64 w 839"/>
                  <a:gd name="T15" fmla="*/ 440 h 868"/>
                  <a:gd name="T16" fmla="*/ 275 w 839"/>
                  <a:gd name="T17" fmla="*/ 479 h 868"/>
                  <a:gd name="T18" fmla="*/ 411 w 839"/>
                  <a:gd name="T19" fmla="*/ 736 h 868"/>
                  <a:gd name="T20" fmla="*/ 486 w 839"/>
                  <a:gd name="T21" fmla="*/ 736 h 868"/>
                  <a:gd name="T22" fmla="*/ 536 w 839"/>
                  <a:gd name="T23" fmla="*/ 868 h 868"/>
                  <a:gd name="T24" fmla="*/ 713 w 839"/>
                  <a:gd name="T25" fmla="*/ 799 h 868"/>
                  <a:gd name="T26" fmla="*/ 771 w 839"/>
                  <a:gd name="T27" fmla="*/ 775 h 868"/>
                  <a:gd name="T28" fmla="*/ 823 w 839"/>
                  <a:gd name="T29" fmla="*/ 757 h 868"/>
                  <a:gd name="T30" fmla="*/ 839 w 839"/>
                  <a:gd name="T31" fmla="*/ 750 h 868"/>
                  <a:gd name="T32" fmla="*/ 743 w 839"/>
                  <a:gd name="T33" fmla="*/ 397 h 868"/>
                  <a:gd name="T34" fmla="*/ 643 w 839"/>
                  <a:gd name="T35" fmla="*/ 207 h 868"/>
                  <a:gd name="T36" fmla="*/ 575 w 839"/>
                  <a:gd name="T37" fmla="*/ 222 h 868"/>
                  <a:gd name="T38" fmla="*/ 375 w 839"/>
                  <a:gd name="T39" fmla="*/ 32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9" h="868">
                    <a:moveTo>
                      <a:pt x="375" y="32"/>
                    </a:moveTo>
                    <a:lnTo>
                      <a:pt x="246" y="0"/>
                    </a:lnTo>
                    <a:lnTo>
                      <a:pt x="104" y="92"/>
                    </a:lnTo>
                    <a:lnTo>
                      <a:pt x="82" y="105"/>
                    </a:lnTo>
                    <a:lnTo>
                      <a:pt x="71" y="111"/>
                    </a:lnTo>
                    <a:lnTo>
                      <a:pt x="143" y="307"/>
                    </a:lnTo>
                    <a:lnTo>
                      <a:pt x="0" y="307"/>
                    </a:lnTo>
                    <a:lnTo>
                      <a:pt x="64" y="440"/>
                    </a:lnTo>
                    <a:lnTo>
                      <a:pt x="275" y="479"/>
                    </a:lnTo>
                    <a:lnTo>
                      <a:pt x="411" y="736"/>
                    </a:lnTo>
                    <a:lnTo>
                      <a:pt x="486" y="736"/>
                    </a:lnTo>
                    <a:lnTo>
                      <a:pt x="536" y="868"/>
                    </a:lnTo>
                    <a:lnTo>
                      <a:pt x="713" y="799"/>
                    </a:lnTo>
                    <a:lnTo>
                      <a:pt x="771" y="775"/>
                    </a:lnTo>
                    <a:lnTo>
                      <a:pt x="823" y="757"/>
                    </a:lnTo>
                    <a:lnTo>
                      <a:pt x="839" y="750"/>
                    </a:lnTo>
                    <a:lnTo>
                      <a:pt x="743" y="397"/>
                    </a:lnTo>
                    <a:lnTo>
                      <a:pt x="643" y="207"/>
                    </a:lnTo>
                    <a:lnTo>
                      <a:pt x="575" y="222"/>
                    </a:lnTo>
                    <a:lnTo>
                      <a:pt x="375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8" name="Freeform 268">
                <a:extLst>
                  <a:ext uri="{FF2B5EF4-FFF2-40B4-BE49-F238E27FC236}">
                    <a16:creationId xmlns:a16="http://schemas.microsoft.com/office/drawing/2014/main" id="{DC8D58A1-E96D-E148-DE65-318D4A59A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7" y="1330"/>
                <a:ext cx="2" cy="1"/>
              </a:xfrm>
              <a:custGeom>
                <a:avLst/>
                <a:gdLst>
                  <a:gd name="T0" fmla="*/ 11 w 11"/>
                  <a:gd name="T1" fmla="*/ 1 h 7"/>
                  <a:gd name="T2" fmla="*/ 11 w 11"/>
                  <a:gd name="T3" fmla="*/ 0 h 7"/>
                  <a:gd name="T4" fmla="*/ 0 w 11"/>
                  <a:gd name="T5" fmla="*/ 7 h 7"/>
                  <a:gd name="T6" fmla="*/ 11 w 11"/>
                  <a:gd name="T7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7">
                    <a:moveTo>
                      <a:pt x="11" y="1"/>
                    </a:moveTo>
                    <a:lnTo>
                      <a:pt x="11" y="0"/>
                    </a:lnTo>
                    <a:lnTo>
                      <a:pt x="0" y="7"/>
                    </a:lnTo>
                    <a:lnTo>
                      <a:pt x="1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79" name="Freeform 269">
                <a:extLst>
                  <a:ext uri="{FF2B5EF4-FFF2-40B4-BE49-F238E27FC236}">
                    <a16:creationId xmlns:a16="http://schemas.microsoft.com/office/drawing/2014/main" id="{46C17CA2-F274-55C5-7C00-C5F813211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" y="1327"/>
                <a:ext cx="5" cy="3"/>
              </a:xfrm>
              <a:custGeom>
                <a:avLst/>
                <a:gdLst>
                  <a:gd name="T0" fmla="*/ 0 w 22"/>
                  <a:gd name="T1" fmla="*/ 12 h 13"/>
                  <a:gd name="T2" fmla="*/ 0 w 22"/>
                  <a:gd name="T3" fmla="*/ 13 h 13"/>
                  <a:gd name="T4" fmla="*/ 22 w 22"/>
                  <a:gd name="T5" fmla="*/ 0 h 13"/>
                  <a:gd name="T6" fmla="*/ 0 w 22"/>
                  <a:gd name="T7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13">
                    <a:moveTo>
                      <a:pt x="0" y="12"/>
                    </a:moveTo>
                    <a:lnTo>
                      <a:pt x="0" y="13"/>
                    </a:lnTo>
                    <a:lnTo>
                      <a:pt x="22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0" name="Freeform 270">
                <a:extLst>
                  <a:ext uri="{FF2B5EF4-FFF2-40B4-BE49-F238E27FC236}">
                    <a16:creationId xmlns:a16="http://schemas.microsoft.com/office/drawing/2014/main" id="{B403F687-9403-6E30-1290-F633B0D27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1" y="1236"/>
                <a:ext cx="170" cy="134"/>
              </a:xfrm>
              <a:custGeom>
                <a:avLst/>
                <a:gdLst>
                  <a:gd name="T0" fmla="*/ 707 w 850"/>
                  <a:gd name="T1" fmla="*/ 674 h 674"/>
                  <a:gd name="T2" fmla="*/ 850 w 850"/>
                  <a:gd name="T3" fmla="*/ 674 h 674"/>
                  <a:gd name="T4" fmla="*/ 778 w 850"/>
                  <a:gd name="T5" fmla="*/ 478 h 674"/>
                  <a:gd name="T6" fmla="*/ 703 w 850"/>
                  <a:gd name="T7" fmla="*/ 182 h 674"/>
                  <a:gd name="T8" fmla="*/ 615 w 850"/>
                  <a:gd name="T9" fmla="*/ 70 h 674"/>
                  <a:gd name="T10" fmla="*/ 560 w 850"/>
                  <a:gd name="T11" fmla="*/ 3 h 674"/>
                  <a:gd name="T12" fmla="*/ 457 w 850"/>
                  <a:gd name="T13" fmla="*/ 0 h 674"/>
                  <a:gd name="T14" fmla="*/ 168 w 850"/>
                  <a:gd name="T15" fmla="*/ 28 h 674"/>
                  <a:gd name="T16" fmla="*/ 18 w 850"/>
                  <a:gd name="T17" fmla="*/ 275 h 674"/>
                  <a:gd name="T18" fmla="*/ 0 w 850"/>
                  <a:gd name="T19" fmla="*/ 635 h 674"/>
                  <a:gd name="T20" fmla="*/ 10 w 850"/>
                  <a:gd name="T21" fmla="*/ 639 h 674"/>
                  <a:gd name="T22" fmla="*/ 128 w 850"/>
                  <a:gd name="T23" fmla="*/ 557 h 674"/>
                  <a:gd name="T24" fmla="*/ 335 w 850"/>
                  <a:gd name="T25" fmla="*/ 528 h 674"/>
                  <a:gd name="T26" fmla="*/ 493 w 850"/>
                  <a:gd name="T27" fmla="*/ 649 h 674"/>
                  <a:gd name="T28" fmla="*/ 707 w 850"/>
                  <a:gd name="T29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50" h="674">
                    <a:moveTo>
                      <a:pt x="707" y="674"/>
                    </a:moveTo>
                    <a:lnTo>
                      <a:pt x="850" y="674"/>
                    </a:lnTo>
                    <a:lnTo>
                      <a:pt x="778" y="478"/>
                    </a:lnTo>
                    <a:lnTo>
                      <a:pt x="703" y="182"/>
                    </a:lnTo>
                    <a:lnTo>
                      <a:pt x="615" y="70"/>
                    </a:lnTo>
                    <a:lnTo>
                      <a:pt x="560" y="3"/>
                    </a:lnTo>
                    <a:lnTo>
                      <a:pt x="457" y="0"/>
                    </a:lnTo>
                    <a:lnTo>
                      <a:pt x="168" y="28"/>
                    </a:lnTo>
                    <a:lnTo>
                      <a:pt x="18" y="275"/>
                    </a:lnTo>
                    <a:lnTo>
                      <a:pt x="0" y="635"/>
                    </a:lnTo>
                    <a:lnTo>
                      <a:pt x="10" y="639"/>
                    </a:lnTo>
                    <a:lnTo>
                      <a:pt x="128" y="557"/>
                    </a:lnTo>
                    <a:lnTo>
                      <a:pt x="335" y="528"/>
                    </a:lnTo>
                    <a:lnTo>
                      <a:pt x="493" y="649"/>
                    </a:lnTo>
                    <a:lnTo>
                      <a:pt x="707" y="67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1" name="Freeform 271">
                <a:extLst>
                  <a:ext uri="{FF2B5EF4-FFF2-40B4-BE49-F238E27FC236}">
                    <a16:creationId xmlns:a16="http://schemas.microsoft.com/office/drawing/2014/main" id="{6EEDAE84-CF3C-BDDE-6D96-7DE974C2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" y="1341"/>
                <a:ext cx="226" cy="145"/>
              </a:xfrm>
              <a:custGeom>
                <a:avLst/>
                <a:gdLst>
                  <a:gd name="T0" fmla="*/ 782 w 1129"/>
                  <a:gd name="T1" fmla="*/ 279 h 725"/>
                  <a:gd name="T2" fmla="*/ 718 w 1129"/>
                  <a:gd name="T3" fmla="*/ 146 h 725"/>
                  <a:gd name="T4" fmla="*/ 504 w 1129"/>
                  <a:gd name="T5" fmla="*/ 121 h 725"/>
                  <a:gd name="T6" fmla="*/ 346 w 1129"/>
                  <a:gd name="T7" fmla="*/ 0 h 725"/>
                  <a:gd name="T8" fmla="*/ 139 w 1129"/>
                  <a:gd name="T9" fmla="*/ 29 h 725"/>
                  <a:gd name="T10" fmla="*/ 21 w 1129"/>
                  <a:gd name="T11" fmla="*/ 111 h 725"/>
                  <a:gd name="T12" fmla="*/ 121 w 1129"/>
                  <a:gd name="T13" fmla="*/ 296 h 725"/>
                  <a:gd name="T14" fmla="*/ 7 w 1129"/>
                  <a:gd name="T15" fmla="*/ 379 h 725"/>
                  <a:gd name="T16" fmla="*/ 0 w 1129"/>
                  <a:gd name="T17" fmla="*/ 450 h 725"/>
                  <a:gd name="T18" fmla="*/ 329 w 1129"/>
                  <a:gd name="T19" fmla="*/ 718 h 725"/>
                  <a:gd name="T20" fmla="*/ 611 w 1129"/>
                  <a:gd name="T21" fmla="*/ 725 h 725"/>
                  <a:gd name="T22" fmla="*/ 629 w 1129"/>
                  <a:gd name="T23" fmla="*/ 582 h 725"/>
                  <a:gd name="T24" fmla="*/ 1057 w 1129"/>
                  <a:gd name="T25" fmla="*/ 657 h 725"/>
                  <a:gd name="T26" fmla="*/ 1129 w 1129"/>
                  <a:gd name="T27" fmla="*/ 650 h 725"/>
                  <a:gd name="T28" fmla="*/ 1129 w 1129"/>
                  <a:gd name="T29" fmla="*/ 575 h 725"/>
                  <a:gd name="T30" fmla="*/ 993 w 1129"/>
                  <a:gd name="T31" fmla="*/ 318 h 725"/>
                  <a:gd name="T32" fmla="*/ 782 w 1129"/>
                  <a:gd name="T33" fmla="*/ 279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29" h="725">
                    <a:moveTo>
                      <a:pt x="782" y="279"/>
                    </a:moveTo>
                    <a:lnTo>
                      <a:pt x="718" y="146"/>
                    </a:lnTo>
                    <a:lnTo>
                      <a:pt x="504" y="121"/>
                    </a:lnTo>
                    <a:lnTo>
                      <a:pt x="346" y="0"/>
                    </a:lnTo>
                    <a:lnTo>
                      <a:pt x="139" y="29"/>
                    </a:lnTo>
                    <a:lnTo>
                      <a:pt x="21" y="111"/>
                    </a:lnTo>
                    <a:lnTo>
                      <a:pt x="121" y="296"/>
                    </a:lnTo>
                    <a:lnTo>
                      <a:pt x="7" y="379"/>
                    </a:lnTo>
                    <a:lnTo>
                      <a:pt x="0" y="450"/>
                    </a:lnTo>
                    <a:lnTo>
                      <a:pt x="329" y="718"/>
                    </a:lnTo>
                    <a:lnTo>
                      <a:pt x="611" y="725"/>
                    </a:lnTo>
                    <a:lnTo>
                      <a:pt x="629" y="582"/>
                    </a:lnTo>
                    <a:lnTo>
                      <a:pt x="1057" y="657"/>
                    </a:lnTo>
                    <a:lnTo>
                      <a:pt x="1129" y="650"/>
                    </a:lnTo>
                    <a:lnTo>
                      <a:pt x="1129" y="575"/>
                    </a:lnTo>
                    <a:lnTo>
                      <a:pt x="993" y="318"/>
                    </a:lnTo>
                    <a:lnTo>
                      <a:pt x="782" y="2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2" name="Freeform 272">
                <a:extLst>
                  <a:ext uri="{FF2B5EF4-FFF2-40B4-BE49-F238E27FC236}">
                    <a16:creationId xmlns:a16="http://schemas.microsoft.com/office/drawing/2014/main" id="{23D7619D-EC5C-DB08-A34E-F4BF68A270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1314"/>
                <a:ext cx="243" cy="287"/>
              </a:xfrm>
              <a:custGeom>
                <a:avLst/>
                <a:gdLst>
                  <a:gd name="T0" fmla="*/ 78 w 1214"/>
                  <a:gd name="T1" fmla="*/ 265 h 1436"/>
                  <a:gd name="T2" fmla="*/ 0 w 1214"/>
                  <a:gd name="T3" fmla="*/ 372 h 1436"/>
                  <a:gd name="T4" fmla="*/ 96 w 1214"/>
                  <a:gd name="T5" fmla="*/ 725 h 1436"/>
                  <a:gd name="T6" fmla="*/ 80 w 1214"/>
                  <a:gd name="T7" fmla="*/ 732 h 1436"/>
                  <a:gd name="T8" fmla="*/ 28 w 1214"/>
                  <a:gd name="T9" fmla="*/ 751 h 1436"/>
                  <a:gd name="T10" fmla="*/ 7 w 1214"/>
                  <a:gd name="T11" fmla="*/ 886 h 1436"/>
                  <a:gd name="T12" fmla="*/ 132 w 1214"/>
                  <a:gd name="T13" fmla="*/ 939 h 1436"/>
                  <a:gd name="T14" fmla="*/ 196 w 1214"/>
                  <a:gd name="T15" fmla="*/ 1057 h 1436"/>
                  <a:gd name="T16" fmla="*/ 325 w 1214"/>
                  <a:gd name="T17" fmla="*/ 1136 h 1436"/>
                  <a:gd name="T18" fmla="*/ 414 w 1214"/>
                  <a:gd name="T19" fmla="*/ 1339 h 1436"/>
                  <a:gd name="T20" fmla="*/ 618 w 1214"/>
                  <a:gd name="T21" fmla="*/ 1436 h 1436"/>
                  <a:gd name="T22" fmla="*/ 896 w 1214"/>
                  <a:gd name="T23" fmla="*/ 1379 h 1436"/>
                  <a:gd name="T24" fmla="*/ 1054 w 1214"/>
                  <a:gd name="T25" fmla="*/ 1039 h 1436"/>
                  <a:gd name="T26" fmla="*/ 1214 w 1214"/>
                  <a:gd name="T27" fmla="*/ 897 h 1436"/>
                  <a:gd name="T28" fmla="*/ 1071 w 1214"/>
                  <a:gd name="T29" fmla="*/ 725 h 1436"/>
                  <a:gd name="T30" fmla="*/ 975 w 1214"/>
                  <a:gd name="T31" fmla="*/ 447 h 1436"/>
                  <a:gd name="T32" fmla="*/ 700 w 1214"/>
                  <a:gd name="T33" fmla="*/ 118 h 1436"/>
                  <a:gd name="T34" fmla="*/ 503 w 1214"/>
                  <a:gd name="T35" fmla="*/ 157 h 1436"/>
                  <a:gd name="T36" fmla="*/ 393 w 1214"/>
                  <a:gd name="T37" fmla="*/ 4 h 1436"/>
                  <a:gd name="T38" fmla="*/ 328 w 1214"/>
                  <a:gd name="T39" fmla="*/ 0 h 1436"/>
                  <a:gd name="T40" fmla="*/ 282 w 1214"/>
                  <a:gd name="T41" fmla="*/ 207 h 1436"/>
                  <a:gd name="T42" fmla="*/ 78 w 1214"/>
                  <a:gd name="T43" fmla="*/ 265 h 14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14" h="1436">
                    <a:moveTo>
                      <a:pt x="78" y="265"/>
                    </a:moveTo>
                    <a:lnTo>
                      <a:pt x="0" y="372"/>
                    </a:lnTo>
                    <a:lnTo>
                      <a:pt x="96" y="725"/>
                    </a:lnTo>
                    <a:lnTo>
                      <a:pt x="80" y="732"/>
                    </a:lnTo>
                    <a:lnTo>
                      <a:pt x="28" y="751"/>
                    </a:lnTo>
                    <a:lnTo>
                      <a:pt x="7" y="886"/>
                    </a:lnTo>
                    <a:lnTo>
                      <a:pt x="132" y="939"/>
                    </a:lnTo>
                    <a:lnTo>
                      <a:pt x="196" y="1057"/>
                    </a:lnTo>
                    <a:lnTo>
                      <a:pt x="325" y="1136"/>
                    </a:lnTo>
                    <a:lnTo>
                      <a:pt x="414" y="1339"/>
                    </a:lnTo>
                    <a:lnTo>
                      <a:pt x="618" y="1436"/>
                    </a:lnTo>
                    <a:lnTo>
                      <a:pt x="896" y="1379"/>
                    </a:lnTo>
                    <a:lnTo>
                      <a:pt x="1054" y="1039"/>
                    </a:lnTo>
                    <a:lnTo>
                      <a:pt x="1214" y="897"/>
                    </a:lnTo>
                    <a:lnTo>
                      <a:pt x="1071" y="725"/>
                    </a:lnTo>
                    <a:lnTo>
                      <a:pt x="975" y="447"/>
                    </a:lnTo>
                    <a:lnTo>
                      <a:pt x="700" y="118"/>
                    </a:lnTo>
                    <a:lnTo>
                      <a:pt x="503" y="157"/>
                    </a:lnTo>
                    <a:lnTo>
                      <a:pt x="393" y="4"/>
                    </a:lnTo>
                    <a:lnTo>
                      <a:pt x="328" y="0"/>
                    </a:lnTo>
                    <a:lnTo>
                      <a:pt x="282" y="207"/>
                    </a:lnTo>
                    <a:lnTo>
                      <a:pt x="78" y="2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3" name="Freeform 273">
                <a:extLst>
                  <a:ext uri="{FF2B5EF4-FFF2-40B4-BE49-F238E27FC236}">
                    <a16:creationId xmlns:a16="http://schemas.microsoft.com/office/drawing/2014/main" id="{341DB4E0-F03B-BF14-C9DD-E8B3ACBF60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1179"/>
                <a:ext cx="122" cy="112"/>
              </a:xfrm>
              <a:custGeom>
                <a:avLst/>
                <a:gdLst>
                  <a:gd name="T0" fmla="*/ 318 w 607"/>
                  <a:gd name="T1" fmla="*/ 311 h 558"/>
                  <a:gd name="T2" fmla="*/ 607 w 607"/>
                  <a:gd name="T3" fmla="*/ 283 h 558"/>
                  <a:gd name="T4" fmla="*/ 310 w 607"/>
                  <a:gd name="T5" fmla="*/ 0 h 558"/>
                  <a:gd name="T6" fmla="*/ 60 w 607"/>
                  <a:gd name="T7" fmla="*/ 165 h 558"/>
                  <a:gd name="T8" fmla="*/ 71 w 607"/>
                  <a:gd name="T9" fmla="*/ 386 h 558"/>
                  <a:gd name="T10" fmla="*/ 3 w 607"/>
                  <a:gd name="T11" fmla="*/ 422 h 558"/>
                  <a:gd name="T12" fmla="*/ 0 w 607"/>
                  <a:gd name="T13" fmla="*/ 483 h 558"/>
                  <a:gd name="T14" fmla="*/ 168 w 607"/>
                  <a:gd name="T15" fmla="*/ 558 h 558"/>
                  <a:gd name="T16" fmla="*/ 318 w 607"/>
                  <a:gd name="T17" fmla="*/ 311 h 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7" h="558">
                    <a:moveTo>
                      <a:pt x="318" y="311"/>
                    </a:moveTo>
                    <a:lnTo>
                      <a:pt x="607" y="283"/>
                    </a:lnTo>
                    <a:lnTo>
                      <a:pt x="310" y="0"/>
                    </a:lnTo>
                    <a:lnTo>
                      <a:pt x="60" y="165"/>
                    </a:lnTo>
                    <a:lnTo>
                      <a:pt x="71" y="386"/>
                    </a:lnTo>
                    <a:lnTo>
                      <a:pt x="3" y="422"/>
                    </a:lnTo>
                    <a:lnTo>
                      <a:pt x="0" y="483"/>
                    </a:lnTo>
                    <a:lnTo>
                      <a:pt x="168" y="558"/>
                    </a:lnTo>
                    <a:lnTo>
                      <a:pt x="318" y="3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4" name="Freeform 274">
                <a:extLst>
                  <a:ext uri="{FF2B5EF4-FFF2-40B4-BE49-F238E27FC236}">
                    <a16:creationId xmlns:a16="http://schemas.microsoft.com/office/drawing/2014/main" id="{CAC09C83-C2E1-CB22-311C-7791BADF79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" y="1223"/>
                <a:ext cx="21" cy="27"/>
              </a:xfrm>
              <a:custGeom>
                <a:avLst/>
                <a:gdLst>
                  <a:gd name="T0" fmla="*/ 51 w 106"/>
                  <a:gd name="T1" fmla="*/ 68 h 135"/>
                  <a:gd name="T2" fmla="*/ 106 w 106"/>
                  <a:gd name="T3" fmla="*/ 135 h 135"/>
                  <a:gd name="T4" fmla="*/ 0 w 106"/>
                  <a:gd name="T5" fmla="*/ 0 h 135"/>
                  <a:gd name="T6" fmla="*/ 51 w 106"/>
                  <a:gd name="T7" fmla="*/ 68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" h="135">
                    <a:moveTo>
                      <a:pt x="51" y="68"/>
                    </a:moveTo>
                    <a:lnTo>
                      <a:pt x="106" y="135"/>
                    </a:lnTo>
                    <a:lnTo>
                      <a:pt x="0" y="0"/>
                    </a:lnTo>
                    <a:lnTo>
                      <a:pt x="51" y="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5" name="Freeform 275">
                <a:extLst>
                  <a:ext uri="{FF2B5EF4-FFF2-40B4-BE49-F238E27FC236}">
                    <a16:creationId xmlns:a16="http://schemas.microsoft.com/office/drawing/2014/main" id="{3824E2F3-0E8C-8872-E179-FFC86958C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1" y="1456"/>
                <a:ext cx="210" cy="164"/>
              </a:xfrm>
              <a:custGeom>
                <a:avLst/>
                <a:gdLst>
                  <a:gd name="T0" fmla="*/ 122 w 1050"/>
                  <a:gd name="T1" fmla="*/ 143 h 818"/>
                  <a:gd name="T2" fmla="*/ 4 w 1050"/>
                  <a:gd name="T3" fmla="*/ 271 h 818"/>
                  <a:gd name="T4" fmla="*/ 0 w 1050"/>
                  <a:gd name="T5" fmla="*/ 389 h 818"/>
                  <a:gd name="T6" fmla="*/ 111 w 1050"/>
                  <a:gd name="T7" fmla="*/ 464 h 818"/>
                  <a:gd name="T8" fmla="*/ 57 w 1050"/>
                  <a:gd name="T9" fmla="*/ 568 h 818"/>
                  <a:gd name="T10" fmla="*/ 143 w 1050"/>
                  <a:gd name="T11" fmla="*/ 686 h 818"/>
                  <a:gd name="T12" fmla="*/ 350 w 1050"/>
                  <a:gd name="T13" fmla="*/ 632 h 818"/>
                  <a:gd name="T14" fmla="*/ 468 w 1050"/>
                  <a:gd name="T15" fmla="*/ 818 h 818"/>
                  <a:gd name="T16" fmla="*/ 647 w 1050"/>
                  <a:gd name="T17" fmla="*/ 728 h 818"/>
                  <a:gd name="T18" fmla="*/ 904 w 1050"/>
                  <a:gd name="T19" fmla="*/ 714 h 818"/>
                  <a:gd name="T20" fmla="*/ 1050 w 1050"/>
                  <a:gd name="T21" fmla="*/ 464 h 818"/>
                  <a:gd name="T22" fmla="*/ 990 w 1050"/>
                  <a:gd name="T23" fmla="*/ 178 h 818"/>
                  <a:gd name="T24" fmla="*/ 1047 w 1050"/>
                  <a:gd name="T25" fmla="*/ 132 h 818"/>
                  <a:gd name="T26" fmla="*/ 997 w 1050"/>
                  <a:gd name="T27" fmla="*/ 0 h 818"/>
                  <a:gd name="T28" fmla="*/ 922 w 1050"/>
                  <a:gd name="T29" fmla="*/ 0 h 818"/>
                  <a:gd name="T30" fmla="*/ 922 w 1050"/>
                  <a:gd name="T31" fmla="*/ 75 h 818"/>
                  <a:gd name="T32" fmla="*/ 850 w 1050"/>
                  <a:gd name="T33" fmla="*/ 82 h 818"/>
                  <a:gd name="T34" fmla="*/ 422 w 1050"/>
                  <a:gd name="T35" fmla="*/ 7 h 818"/>
                  <a:gd name="T36" fmla="*/ 404 w 1050"/>
                  <a:gd name="T37" fmla="*/ 150 h 818"/>
                  <a:gd name="T38" fmla="*/ 122 w 1050"/>
                  <a:gd name="T39" fmla="*/ 143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50" h="818">
                    <a:moveTo>
                      <a:pt x="122" y="143"/>
                    </a:moveTo>
                    <a:lnTo>
                      <a:pt x="4" y="271"/>
                    </a:lnTo>
                    <a:lnTo>
                      <a:pt x="0" y="389"/>
                    </a:lnTo>
                    <a:lnTo>
                      <a:pt x="111" y="464"/>
                    </a:lnTo>
                    <a:lnTo>
                      <a:pt x="57" y="568"/>
                    </a:lnTo>
                    <a:lnTo>
                      <a:pt x="143" y="686"/>
                    </a:lnTo>
                    <a:lnTo>
                      <a:pt x="350" y="632"/>
                    </a:lnTo>
                    <a:lnTo>
                      <a:pt x="468" y="818"/>
                    </a:lnTo>
                    <a:lnTo>
                      <a:pt x="647" y="728"/>
                    </a:lnTo>
                    <a:lnTo>
                      <a:pt x="904" y="714"/>
                    </a:lnTo>
                    <a:lnTo>
                      <a:pt x="1050" y="464"/>
                    </a:lnTo>
                    <a:lnTo>
                      <a:pt x="990" y="178"/>
                    </a:lnTo>
                    <a:lnTo>
                      <a:pt x="1047" y="132"/>
                    </a:lnTo>
                    <a:lnTo>
                      <a:pt x="997" y="0"/>
                    </a:lnTo>
                    <a:lnTo>
                      <a:pt x="922" y="0"/>
                    </a:lnTo>
                    <a:lnTo>
                      <a:pt x="922" y="75"/>
                    </a:lnTo>
                    <a:lnTo>
                      <a:pt x="850" y="82"/>
                    </a:lnTo>
                    <a:lnTo>
                      <a:pt x="422" y="7"/>
                    </a:lnTo>
                    <a:lnTo>
                      <a:pt x="404" y="150"/>
                    </a:lnTo>
                    <a:lnTo>
                      <a:pt x="122" y="1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6" name="Freeform 276">
                <a:extLst>
                  <a:ext uri="{FF2B5EF4-FFF2-40B4-BE49-F238E27FC236}">
                    <a16:creationId xmlns:a16="http://schemas.microsoft.com/office/drawing/2014/main" id="{E823362E-F288-8659-2BBF-40D197A63C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0" y="1570"/>
                <a:ext cx="184" cy="180"/>
              </a:xfrm>
              <a:custGeom>
                <a:avLst/>
                <a:gdLst>
                  <a:gd name="T0" fmla="*/ 803 w 921"/>
                  <a:gd name="T1" fmla="*/ 64 h 900"/>
                  <a:gd name="T2" fmla="*/ 596 w 921"/>
                  <a:gd name="T3" fmla="*/ 118 h 900"/>
                  <a:gd name="T4" fmla="*/ 510 w 921"/>
                  <a:gd name="T5" fmla="*/ 0 h 900"/>
                  <a:gd name="T6" fmla="*/ 139 w 921"/>
                  <a:gd name="T7" fmla="*/ 328 h 900"/>
                  <a:gd name="T8" fmla="*/ 0 w 921"/>
                  <a:gd name="T9" fmla="*/ 575 h 900"/>
                  <a:gd name="T10" fmla="*/ 52 w 921"/>
                  <a:gd name="T11" fmla="*/ 735 h 900"/>
                  <a:gd name="T12" fmla="*/ 107 w 921"/>
                  <a:gd name="T13" fmla="*/ 900 h 900"/>
                  <a:gd name="T14" fmla="*/ 578 w 921"/>
                  <a:gd name="T15" fmla="*/ 860 h 900"/>
                  <a:gd name="T16" fmla="*/ 607 w 921"/>
                  <a:gd name="T17" fmla="*/ 503 h 900"/>
                  <a:gd name="T18" fmla="*/ 803 w 921"/>
                  <a:gd name="T19" fmla="*/ 428 h 900"/>
                  <a:gd name="T20" fmla="*/ 921 w 921"/>
                  <a:gd name="T21" fmla="*/ 250 h 900"/>
                  <a:gd name="T22" fmla="*/ 803 w 921"/>
                  <a:gd name="T23" fmla="*/ 64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21" h="900">
                    <a:moveTo>
                      <a:pt x="803" y="64"/>
                    </a:moveTo>
                    <a:lnTo>
                      <a:pt x="596" y="118"/>
                    </a:lnTo>
                    <a:lnTo>
                      <a:pt x="510" y="0"/>
                    </a:lnTo>
                    <a:lnTo>
                      <a:pt x="139" y="328"/>
                    </a:lnTo>
                    <a:lnTo>
                      <a:pt x="0" y="575"/>
                    </a:lnTo>
                    <a:lnTo>
                      <a:pt x="52" y="735"/>
                    </a:lnTo>
                    <a:lnTo>
                      <a:pt x="107" y="900"/>
                    </a:lnTo>
                    <a:lnTo>
                      <a:pt x="578" y="860"/>
                    </a:lnTo>
                    <a:lnTo>
                      <a:pt x="607" y="503"/>
                    </a:lnTo>
                    <a:lnTo>
                      <a:pt x="803" y="428"/>
                    </a:lnTo>
                    <a:lnTo>
                      <a:pt x="921" y="250"/>
                    </a:lnTo>
                    <a:lnTo>
                      <a:pt x="803" y="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7" name="Freeform 277">
                <a:extLst>
                  <a:ext uri="{FF2B5EF4-FFF2-40B4-BE49-F238E27FC236}">
                    <a16:creationId xmlns:a16="http://schemas.microsoft.com/office/drawing/2014/main" id="{4850F4C6-A30C-3BE3-83B4-BE09048F19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1464"/>
                <a:ext cx="149" cy="220"/>
              </a:xfrm>
              <a:custGeom>
                <a:avLst/>
                <a:gdLst>
                  <a:gd name="T0" fmla="*/ 154 w 743"/>
                  <a:gd name="T1" fmla="*/ 92 h 1099"/>
                  <a:gd name="T2" fmla="*/ 97 w 743"/>
                  <a:gd name="T3" fmla="*/ 138 h 1099"/>
                  <a:gd name="T4" fmla="*/ 157 w 743"/>
                  <a:gd name="T5" fmla="*/ 424 h 1099"/>
                  <a:gd name="T6" fmla="*/ 11 w 743"/>
                  <a:gd name="T7" fmla="*/ 674 h 1099"/>
                  <a:gd name="T8" fmla="*/ 72 w 743"/>
                  <a:gd name="T9" fmla="*/ 710 h 1099"/>
                  <a:gd name="T10" fmla="*/ 0 w 743"/>
                  <a:gd name="T11" fmla="*/ 1099 h 1099"/>
                  <a:gd name="T12" fmla="*/ 743 w 743"/>
                  <a:gd name="T13" fmla="*/ 1095 h 1099"/>
                  <a:gd name="T14" fmla="*/ 500 w 743"/>
                  <a:gd name="T15" fmla="*/ 503 h 1099"/>
                  <a:gd name="T16" fmla="*/ 557 w 743"/>
                  <a:gd name="T17" fmla="*/ 306 h 1099"/>
                  <a:gd name="T18" fmla="*/ 493 w 743"/>
                  <a:gd name="T19" fmla="*/ 188 h 1099"/>
                  <a:gd name="T20" fmla="*/ 368 w 743"/>
                  <a:gd name="T21" fmla="*/ 135 h 1099"/>
                  <a:gd name="T22" fmla="*/ 389 w 743"/>
                  <a:gd name="T23" fmla="*/ 0 h 1099"/>
                  <a:gd name="T24" fmla="*/ 331 w 743"/>
                  <a:gd name="T25" fmla="*/ 23 h 1099"/>
                  <a:gd name="T26" fmla="*/ 154 w 743"/>
                  <a:gd name="T27" fmla="*/ 92 h 10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43" h="1099">
                    <a:moveTo>
                      <a:pt x="154" y="92"/>
                    </a:moveTo>
                    <a:lnTo>
                      <a:pt x="97" y="138"/>
                    </a:lnTo>
                    <a:lnTo>
                      <a:pt x="157" y="424"/>
                    </a:lnTo>
                    <a:lnTo>
                      <a:pt x="11" y="674"/>
                    </a:lnTo>
                    <a:lnTo>
                      <a:pt x="72" y="710"/>
                    </a:lnTo>
                    <a:lnTo>
                      <a:pt x="0" y="1099"/>
                    </a:lnTo>
                    <a:lnTo>
                      <a:pt x="743" y="1095"/>
                    </a:lnTo>
                    <a:lnTo>
                      <a:pt x="500" y="503"/>
                    </a:lnTo>
                    <a:lnTo>
                      <a:pt x="557" y="306"/>
                    </a:lnTo>
                    <a:lnTo>
                      <a:pt x="493" y="188"/>
                    </a:lnTo>
                    <a:lnTo>
                      <a:pt x="368" y="135"/>
                    </a:lnTo>
                    <a:lnTo>
                      <a:pt x="389" y="0"/>
                    </a:lnTo>
                    <a:lnTo>
                      <a:pt x="331" y="23"/>
                    </a:lnTo>
                    <a:lnTo>
                      <a:pt x="154" y="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8" name="Freeform 278">
                <a:extLst>
                  <a:ext uri="{FF2B5EF4-FFF2-40B4-BE49-F238E27FC236}">
                    <a16:creationId xmlns:a16="http://schemas.microsoft.com/office/drawing/2014/main" id="{B765356E-EABB-BD7A-67C7-0491CE4DA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5" y="1464"/>
                <a:ext cx="12" cy="5"/>
              </a:xfrm>
              <a:custGeom>
                <a:avLst/>
                <a:gdLst>
                  <a:gd name="T0" fmla="*/ 58 w 58"/>
                  <a:gd name="T1" fmla="*/ 1 h 24"/>
                  <a:gd name="T2" fmla="*/ 58 w 58"/>
                  <a:gd name="T3" fmla="*/ 0 h 24"/>
                  <a:gd name="T4" fmla="*/ 0 w 58"/>
                  <a:gd name="T5" fmla="*/ 24 h 24"/>
                  <a:gd name="T6" fmla="*/ 58 w 58"/>
                  <a:gd name="T7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" h="24">
                    <a:moveTo>
                      <a:pt x="58" y="1"/>
                    </a:moveTo>
                    <a:lnTo>
                      <a:pt x="58" y="0"/>
                    </a:lnTo>
                    <a:lnTo>
                      <a:pt x="0" y="24"/>
                    </a:ln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89" name="Freeform 279">
                <a:extLst>
                  <a:ext uri="{FF2B5EF4-FFF2-40B4-BE49-F238E27FC236}">
                    <a16:creationId xmlns:a16="http://schemas.microsoft.com/office/drawing/2014/main" id="{169780E9-A2C7-2FCC-5758-300BB1EE2E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1460"/>
                <a:ext cx="10" cy="4"/>
              </a:xfrm>
              <a:custGeom>
                <a:avLst/>
                <a:gdLst>
                  <a:gd name="T0" fmla="*/ 0 w 52"/>
                  <a:gd name="T1" fmla="*/ 18 h 19"/>
                  <a:gd name="T2" fmla="*/ 0 w 52"/>
                  <a:gd name="T3" fmla="*/ 19 h 19"/>
                  <a:gd name="T4" fmla="*/ 52 w 52"/>
                  <a:gd name="T5" fmla="*/ 0 h 19"/>
                  <a:gd name="T6" fmla="*/ 0 w 52"/>
                  <a:gd name="T7" fmla="*/ 1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" h="19">
                    <a:moveTo>
                      <a:pt x="0" y="18"/>
                    </a:moveTo>
                    <a:lnTo>
                      <a:pt x="0" y="19"/>
                    </a:lnTo>
                    <a:lnTo>
                      <a:pt x="52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0" name="Freeform 280">
                <a:extLst>
                  <a:ext uri="{FF2B5EF4-FFF2-40B4-BE49-F238E27FC236}">
                    <a16:creationId xmlns:a16="http://schemas.microsoft.com/office/drawing/2014/main" id="{C9E635EC-847F-A3EB-658E-EB3C309BBA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8" y="1599"/>
                <a:ext cx="196" cy="239"/>
              </a:xfrm>
              <a:custGeom>
                <a:avLst/>
                <a:gdLst>
                  <a:gd name="T0" fmla="*/ 915 w 976"/>
                  <a:gd name="T1" fmla="*/ 0 h 1196"/>
                  <a:gd name="T2" fmla="*/ 658 w 976"/>
                  <a:gd name="T3" fmla="*/ 14 h 1196"/>
                  <a:gd name="T4" fmla="*/ 479 w 976"/>
                  <a:gd name="T5" fmla="*/ 104 h 1196"/>
                  <a:gd name="T6" fmla="*/ 361 w 976"/>
                  <a:gd name="T7" fmla="*/ 282 h 1196"/>
                  <a:gd name="T8" fmla="*/ 165 w 976"/>
                  <a:gd name="T9" fmla="*/ 357 h 1196"/>
                  <a:gd name="T10" fmla="*/ 136 w 976"/>
                  <a:gd name="T11" fmla="*/ 714 h 1196"/>
                  <a:gd name="T12" fmla="*/ 218 w 976"/>
                  <a:gd name="T13" fmla="*/ 829 h 1196"/>
                  <a:gd name="T14" fmla="*/ 61 w 976"/>
                  <a:gd name="T15" fmla="*/ 975 h 1196"/>
                  <a:gd name="T16" fmla="*/ 0 w 976"/>
                  <a:gd name="T17" fmla="*/ 1186 h 1196"/>
                  <a:gd name="T18" fmla="*/ 72 w 976"/>
                  <a:gd name="T19" fmla="*/ 1196 h 1196"/>
                  <a:gd name="T20" fmla="*/ 368 w 976"/>
                  <a:gd name="T21" fmla="*/ 982 h 1196"/>
                  <a:gd name="T22" fmla="*/ 511 w 976"/>
                  <a:gd name="T23" fmla="*/ 1004 h 1196"/>
                  <a:gd name="T24" fmla="*/ 790 w 976"/>
                  <a:gd name="T25" fmla="*/ 918 h 1196"/>
                  <a:gd name="T26" fmla="*/ 976 w 976"/>
                  <a:gd name="T27" fmla="*/ 36 h 1196"/>
                  <a:gd name="T28" fmla="*/ 915 w 976"/>
                  <a:gd name="T29" fmla="*/ 0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6" h="1196">
                    <a:moveTo>
                      <a:pt x="915" y="0"/>
                    </a:moveTo>
                    <a:lnTo>
                      <a:pt x="658" y="14"/>
                    </a:lnTo>
                    <a:lnTo>
                      <a:pt x="479" y="104"/>
                    </a:lnTo>
                    <a:lnTo>
                      <a:pt x="361" y="282"/>
                    </a:lnTo>
                    <a:lnTo>
                      <a:pt x="165" y="357"/>
                    </a:lnTo>
                    <a:lnTo>
                      <a:pt x="136" y="714"/>
                    </a:lnTo>
                    <a:lnTo>
                      <a:pt x="218" y="829"/>
                    </a:lnTo>
                    <a:lnTo>
                      <a:pt x="61" y="975"/>
                    </a:lnTo>
                    <a:lnTo>
                      <a:pt x="0" y="1186"/>
                    </a:lnTo>
                    <a:lnTo>
                      <a:pt x="72" y="1196"/>
                    </a:lnTo>
                    <a:lnTo>
                      <a:pt x="368" y="982"/>
                    </a:lnTo>
                    <a:lnTo>
                      <a:pt x="511" y="1004"/>
                    </a:lnTo>
                    <a:lnTo>
                      <a:pt x="790" y="918"/>
                    </a:lnTo>
                    <a:lnTo>
                      <a:pt x="976" y="36"/>
                    </a:lnTo>
                    <a:lnTo>
                      <a:pt x="9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1" name="Freeform 281">
                <a:extLst>
                  <a:ext uri="{FF2B5EF4-FFF2-40B4-BE49-F238E27FC236}">
                    <a16:creationId xmlns:a16="http://schemas.microsoft.com/office/drawing/2014/main" id="{B7D47ACB-A93E-0E8A-1EFB-D6E9BA1948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1233"/>
                <a:ext cx="207" cy="195"/>
              </a:xfrm>
              <a:custGeom>
                <a:avLst/>
                <a:gdLst>
                  <a:gd name="T0" fmla="*/ 765 w 1036"/>
                  <a:gd name="T1" fmla="*/ 97 h 975"/>
                  <a:gd name="T2" fmla="*/ 668 w 1036"/>
                  <a:gd name="T3" fmla="*/ 72 h 975"/>
                  <a:gd name="T4" fmla="*/ 547 w 1036"/>
                  <a:gd name="T5" fmla="*/ 0 h 975"/>
                  <a:gd name="T6" fmla="*/ 422 w 1036"/>
                  <a:gd name="T7" fmla="*/ 68 h 975"/>
                  <a:gd name="T8" fmla="*/ 136 w 1036"/>
                  <a:gd name="T9" fmla="*/ 36 h 975"/>
                  <a:gd name="T10" fmla="*/ 0 w 1036"/>
                  <a:gd name="T11" fmla="*/ 93 h 975"/>
                  <a:gd name="T12" fmla="*/ 47 w 1036"/>
                  <a:gd name="T13" fmla="*/ 147 h 975"/>
                  <a:gd name="T14" fmla="*/ 25 w 1036"/>
                  <a:gd name="T15" fmla="*/ 636 h 975"/>
                  <a:gd name="T16" fmla="*/ 179 w 1036"/>
                  <a:gd name="T17" fmla="*/ 779 h 975"/>
                  <a:gd name="T18" fmla="*/ 415 w 1036"/>
                  <a:gd name="T19" fmla="*/ 932 h 975"/>
                  <a:gd name="T20" fmla="*/ 636 w 1036"/>
                  <a:gd name="T21" fmla="*/ 918 h 975"/>
                  <a:gd name="T22" fmla="*/ 711 w 1036"/>
                  <a:gd name="T23" fmla="*/ 797 h 975"/>
                  <a:gd name="T24" fmla="*/ 786 w 1036"/>
                  <a:gd name="T25" fmla="*/ 804 h 975"/>
                  <a:gd name="T26" fmla="*/ 843 w 1036"/>
                  <a:gd name="T27" fmla="*/ 847 h 975"/>
                  <a:gd name="T28" fmla="*/ 775 w 1036"/>
                  <a:gd name="T29" fmla="*/ 975 h 975"/>
                  <a:gd name="T30" fmla="*/ 819 w 1036"/>
                  <a:gd name="T31" fmla="*/ 958 h 975"/>
                  <a:gd name="T32" fmla="*/ 952 w 1036"/>
                  <a:gd name="T33" fmla="*/ 907 h 975"/>
                  <a:gd name="T34" fmla="*/ 1036 w 1036"/>
                  <a:gd name="T35" fmla="*/ 407 h 975"/>
                  <a:gd name="T36" fmla="*/ 918 w 1036"/>
                  <a:gd name="T37" fmla="*/ 332 h 975"/>
                  <a:gd name="T38" fmla="*/ 765 w 1036"/>
                  <a:gd name="T39" fmla="*/ 97 h 9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36" h="975">
                    <a:moveTo>
                      <a:pt x="765" y="97"/>
                    </a:moveTo>
                    <a:lnTo>
                      <a:pt x="668" y="72"/>
                    </a:lnTo>
                    <a:lnTo>
                      <a:pt x="547" y="0"/>
                    </a:lnTo>
                    <a:lnTo>
                      <a:pt x="422" y="68"/>
                    </a:lnTo>
                    <a:lnTo>
                      <a:pt x="136" y="36"/>
                    </a:lnTo>
                    <a:lnTo>
                      <a:pt x="0" y="93"/>
                    </a:lnTo>
                    <a:lnTo>
                      <a:pt x="47" y="147"/>
                    </a:lnTo>
                    <a:lnTo>
                      <a:pt x="25" y="636"/>
                    </a:lnTo>
                    <a:lnTo>
                      <a:pt x="179" y="779"/>
                    </a:lnTo>
                    <a:lnTo>
                      <a:pt x="415" y="932"/>
                    </a:lnTo>
                    <a:lnTo>
                      <a:pt x="636" y="918"/>
                    </a:lnTo>
                    <a:lnTo>
                      <a:pt x="711" y="797"/>
                    </a:lnTo>
                    <a:lnTo>
                      <a:pt x="786" y="804"/>
                    </a:lnTo>
                    <a:lnTo>
                      <a:pt x="843" y="847"/>
                    </a:lnTo>
                    <a:lnTo>
                      <a:pt x="775" y="975"/>
                    </a:lnTo>
                    <a:lnTo>
                      <a:pt x="819" y="958"/>
                    </a:lnTo>
                    <a:lnTo>
                      <a:pt x="952" y="907"/>
                    </a:lnTo>
                    <a:lnTo>
                      <a:pt x="1036" y="407"/>
                    </a:lnTo>
                    <a:lnTo>
                      <a:pt x="918" y="332"/>
                    </a:lnTo>
                    <a:lnTo>
                      <a:pt x="765" y="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2" name="Freeform 282">
                <a:extLst>
                  <a:ext uri="{FF2B5EF4-FFF2-40B4-BE49-F238E27FC236}">
                    <a16:creationId xmlns:a16="http://schemas.microsoft.com/office/drawing/2014/main" id="{50F4FBE2-EA05-7B9D-E30B-127EC96687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4" y="1388"/>
                <a:ext cx="190" cy="213"/>
              </a:xfrm>
              <a:custGeom>
                <a:avLst/>
                <a:gdLst>
                  <a:gd name="T0" fmla="*/ 286 w 950"/>
                  <a:gd name="T1" fmla="*/ 0 h 1064"/>
                  <a:gd name="T2" fmla="*/ 247 w 950"/>
                  <a:gd name="T3" fmla="*/ 53 h 1064"/>
                  <a:gd name="T4" fmla="*/ 11 w 950"/>
                  <a:gd name="T5" fmla="*/ 75 h 1064"/>
                  <a:gd name="T6" fmla="*/ 107 w 950"/>
                  <a:gd name="T7" fmla="*/ 353 h 1064"/>
                  <a:gd name="T8" fmla="*/ 250 w 950"/>
                  <a:gd name="T9" fmla="*/ 525 h 1064"/>
                  <a:gd name="T10" fmla="*/ 90 w 950"/>
                  <a:gd name="T11" fmla="*/ 667 h 1064"/>
                  <a:gd name="T12" fmla="*/ 0 w 950"/>
                  <a:gd name="T13" fmla="*/ 875 h 1064"/>
                  <a:gd name="T14" fmla="*/ 229 w 950"/>
                  <a:gd name="T15" fmla="*/ 1064 h 1064"/>
                  <a:gd name="T16" fmla="*/ 432 w 950"/>
                  <a:gd name="T17" fmla="*/ 1014 h 1064"/>
                  <a:gd name="T18" fmla="*/ 575 w 950"/>
                  <a:gd name="T19" fmla="*/ 860 h 1064"/>
                  <a:gd name="T20" fmla="*/ 715 w 950"/>
                  <a:gd name="T21" fmla="*/ 850 h 1064"/>
                  <a:gd name="T22" fmla="*/ 760 w 950"/>
                  <a:gd name="T23" fmla="*/ 902 h 1064"/>
                  <a:gd name="T24" fmla="*/ 759 w 950"/>
                  <a:gd name="T25" fmla="*/ 851 h 1064"/>
                  <a:gd name="T26" fmla="*/ 743 w 950"/>
                  <a:gd name="T27" fmla="*/ 496 h 1064"/>
                  <a:gd name="T28" fmla="*/ 882 w 950"/>
                  <a:gd name="T29" fmla="*/ 343 h 1064"/>
                  <a:gd name="T30" fmla="*/ 882 w 950"/>
                  <a:gd name="T31" fmla="*/ 196 h 1064"/>
                  <a:gd name="T32" fmla="*/ 950 w 950"/>
                  <a:gd name="T33" fmla="*/ 68 h 1064"/>
                  <a:gd name="T34" fmla="*/ 893 w 950"/>
                  <a:gd name="T35" fmla="*/ 25 h 1064"/>
                  <a:gd name="T36" fmla="*/ 818 w 950"/>
                  <a:gd name="T37" fmla="*/ 18 h 1064"/>
                  <a:gd name="T38" fmla="*/ 743 w 950"/>
                  <a:gd name="T39" fmla="*/ 139 h 1064"/>
                  <a:gd name="T40" fmla="*/ 522 w 950"/>
                  <a:gd name="T41" fmla="*/ 153 h 1064"/>
                  <a:gd name="T42" fmla="*/ 286 w 950"/>
                  <a:gd name="T43" fmla="*/ 0 h 10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50" h="1064">
                    <a:moveTo>
                      <a:pt x="286" y="0"/>
                    </a:moveTo>
                    <a:lnTo>
                      <a:pt x="247" y="53"/>
                    </a:lnTo>
                    <a:lnTo>
                      <a:pt x="11" y="75"/>
                    </a:lnTo>
                    <a:lnTo>
                      <a:pt x="107" y="353"/>
                    </a:lnTo>
                    <a:lnTo>
                      <a:pt x="250" y="525"/>
                    </a:lnTo>
                    <a:lnTo>
                      <a:pt x="90" y="667"/>
                    </a:lnTo>
                    <a:lnTo>
                      <a:pt x="0" y="875"/>
                    </a:lnTo>
                    <a:lnTo>
                      <a:pt x="229" y="1064"/>
                    </a:lnTo>
                    <a:lnTo>
                      <a:pt x="432" y="1014"/>
                    </a:lnTo>
                    <a:lnTo>
                      <a:pt x="575" y="860"/>
                    </a:lnTo>
                    <a:lnTo>
                      <a:pt x="715" y="850"/>
                    </a:lnTo>
                    <a:lnTo>
                      <a:pt x="760" y="902"/>
                    </a:lnTo>
                    <a:lnTo>
                      <a:pt x="759" y="851"/>
                    </a:lnTo>
                    <a:lnTo>
                      <a:pt x="743" y="496"/>
                    </a:lnTo>
                    <a:lnTo>
                      <a:pt x="882" y="343"/>
                    </a:lnTo>
                    <a:lnTo>
                      <a:pt x="882" y="196"/>
                    </a:lnTo>
                    <a:lnTo>
                      <a:pt x="950" y="68"/>
                    </a:lnTo>
                    <a:lnTo>
                      <a:pt x="893" y="25"/>
                    </a:lnTo>
                    <a:lnTo>
                      <a:pt x="818" y="18"/>
                    </a:lnTo>
                    <a:lnTo>
                      <a:pt x="743" y="139"/>
                    </a:lnTo>
                    <a:lnTo>
                      <a:pt x="522" y="153"/>
                    </a:lnTo>
                    <a:lnTo>
                      <a:pt x="28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3" name="Freeform 283">
                <a:extLst>
                  <a:ext uri="{FF2B5EF4-FFF2-40B4-BE49-F238E27FC236}">
                    <a16:creationId xmlns:a16="http://schemas.microsoft.com/office/drawing/2014/main" id="{A5E99034-730C-50AC-6654-66BEFAB2CC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1249"/>
                <a:ext cx="124" cy="154"/>
              </a:xfrm>
              <a:custGeom>
                <a:avLst/>
                <a:gdLst>
                  <a:gd name="T0" fmla="*/ 583 w 622"/>
                  <a:gd name="T1" fmla="*/ 750 h 772"/>
                  <a:gd name="T2" fmla="*/ 622 w 622"/>
                  <a:gd name="T3" fmla="*/ 697 h 772"/>
                  <a:gd name="T4" fmla="*/ 468 w 622"/>
                  <a:gd name="T5" fmla="*/ 554 h 772"/>
                  <a:gd name="T6" fmla="*/ 490 w 622"/>
                  <a:gd name="T7" fmla="*/ 65 h 772"/>
                  <a:gd name="T8" fmla="*/ 443 w 622"/>
                  <a:gd name="T9" fmla="*/ 11 h 772"/>
                  <a:gd name="T10" fmla="*/ 436 w 622"/>
                  <a:gd name="T11" fmla="*/ 0 h 772"/>
                  <a:gd name="T12" fmla="*/ 183 w 622"/>
                  <a:gd name="T13" fmla="*/ 33 h 772"/>
                  <a:gd name="T14" fmla="*/ 0 w 622"/>
                  <a:gd name="T15" fmla="*/ 240 h 772"/>
                  <a:gd name="T16" fmla="*/ 72 w 622"/>
                  <a:gd name="T17" fmla="*/ 443 h 772"/>
                  <a:gd name="T18" fmla="*/ 347 w 622"/>
                  <a:gd name="T19" fmla="*/ 772 h 772"/>
                  <a:gd name="T20" fmla="*/ 583 w 622"/>
                  <a:gd name="T21" fmla="*/ 750 h 7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2" h="772">
                    <a:moveTo>
                      <a:pt x="583" y="750"/>
                    </a:moveTo>
                    <a:lnTo>
                      <a:pt x="622" y="697"/>
                    </a:lnTo>
                    <a:lnTo>
                      <a:pt x="468" y="554"/>
                    </a:lnTo>
                    <a:lnTo>
                      <a:pt x="490" y="65"/>
                    </a:lnTo>
                    <a:lnTo>
                      <a:pt x="443" y="11"/>
                    </a:lnTo>
                    <a:lnTo>
                      <a:pt x="436" y="0"/>
                    </a:lnTo>
                    <a:lnTo>
                      <a:pt x="183" y="33"/>
                    </a:lnTo>
                    <a:lnTo>
                      <a:pt x="0" y="240"/>
                    </a:lnTo>
                    <a:lnTo>
                      <a:pt x="72" y="443"/>
                    </a:lnTo>
                    <a:lnTo>
                      <a:pt x="347" y="772"/>
                    </a:lnTo>
                    <a:lnTo>
                      <a:pt x="583" y="7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4" name="Freeform 284">
                <a:extLst>
                  <a:ext uri="{FF2B5EF4-FFF2-40B4-BE49-F238E27FC236}">
                    <a16:creationId xmlns:a16="http://schemas.microsoft.com/office/drawing/2014/main" id="{0061B40C-2605-FA27-6313-8088D5581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9" y="1525"/>
                <a:ext cx="227" cy="214"/>
              </a:xfrm>
              <a:custGeom>
                <a:avLst/>
                <a:gdLst>
                  <a:gd name="T0" fmla="*/ 479 w 1136"/>
                  <a:gd name="T1" fmla="*/ 379 h 1068"/>
                  <a:gd name="T2" fmla="*/ 275 w 1136"/>
                  <a:gd name="T3" fmla="*/ 282 h 1068"/>
                  <a:gd name="T4" fmla="*/ 186 w 1136"/>
                  <a:gd name="T5" fmla="*/ 79 h 1068"/>
                  <a:gd name="T6" fmla="*/ 57 w 1136"/>
                  <a:gd name="T7" fmla="*/ 0 h 1068"/>
                  <a:gd name="T8" fmla="*/ 0 w 1136"/>
                  <a:gd name="T9" fmla="*/ 197 h 1068"/>
                  <a:gd name="T10" fmla="*/ 243 w 1136"/>
                  <a:gd name="T11" fmla="*/ 789 h 1068"/>
                  <a:gd name="T12" fmla="*/ 682 w 1136"/>
                  <a:gd name="T13" fmla="*/ 1068 h 1068"/>
                  <a:gd name="T14" fmla="*/ 693 w 1136"/>
                  <a:gd name="T15" fmla="*/ 1054 h 1068"/>
                  <a:gd name="T16" fmla="*/ 879 w 1136"/>
                  <a:gd name="T17" fmla="*/ 779 h 1068"/>
                  <a:gd name="T18" fmla="*/ 1090 w 1136"/>
                  <a:gd name="T19" fmla="*/ 797 h 1068"/>
                  <a:gd name="T20" fmla="*/ 1136 w 1136"/>
                  <a:gd name="T21" fmla="*/ 661 h 1068"/>
                  <a:gd name="T22" fmla="*/ 1054 w 1136"/>
                  <a:gd name="T23" fmla="*/ 379 h 1068"/>
                  <a:gd name="T24" fmla="*/ 825 w 1136"/>
                  <a:gd name="T25" fmla="*/ 190 h 1068"/>
                  <a:gd name="T26" fmla="*/ 757 w 1136"/>
                  <a:gd name="T27" fmla="*/ 322 h 1068"/>
                  <a:gd name="T28" fmla="*/ 479 w 1136"/>
                  <a:gd name="T29" fmla="*/ 379 h 1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36" h="1068">
                    <a:moveTo>
                      <a:pt x="479" y="379"/>
                    </a:moveTo>
                    <a:lnTo>
                      <a:pt x="275" y="282"/>
                    </a:lnTo>
                    <a:lnTo>
                      <a:pt x="186" y="79"/>
                    </a:lnTo>
                    <a:lnTo>
                      <a:pt x="57" y="0"/>
                    </a:lnTo>
                    <a:lnTo>
                      <a:pt x="0" y="197"/>
                    </a:lnTo>
                    <a:lnTo>
                      <a:pt x="243" y="789"/>
                    </a:lnTo>
                    <a:lnTo>
                      <a:pt x="682" y="1068"/>
                    </a:lnTo>
                    <a:lnTo>
                      <a:pt x="693" y="1054"/>
                    </a:lnTo>
                    <a:lnTo>
                      <a:pt x="879" y="779"/>
                    </a:lnTo>
                    <a:lnTo>
                      <a:pt x="1090" y="797"/>
                    </a:lnTo>
                    <a:lnTo>
                      <a:pt x="1136" y="661"/>
                    </a:lnTo>
                    <a:lnTo>
                      <a:pt x="1054" y="379"/>
                    </a:lnTo>
                    <a:lnTo>
                      <a:pt x="825" y="190"/>
                    </a:lnTo>
                    <a:lnTo>
                      <a:pt x="757" y="322"/>
                    </a:lnTo>
                    <a:lnTo>
                      <a:pt x="479" y="3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5" name="Freeform 285">
                <a:extLst>
                  <a:ext uri="{FF2B5EF4-FFF2-40B4-BE49-F238E27FC236}">
                    <a16:creationId xmlns:a16="http://schemas.microsoft.com/office/drawing/2014/main" id="{41A110A4-5D46-8A6B-8B8A-3FB237330B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" y="1414"/>
                <a:ext cx="27" cy="10"/>
              </a:xfrm>
              <a:custGeom>
                <a:avLst/>
                <a:gdLst>
                  <a:gd name="T0" fmla="*/ 0 w 133"/>
                  <a:gd name="T1" fmla="*/ 51 h 51"/>
                  <a:gd name="T2" fmla="*/ 131 w 133"/>
                  <a:gd name="T3" fmla="*/ 4 h 51"/>
                  <a:gd name="T4" fmla="*/ 133 w 133"/>
                  <a:gd name="T5" fmla="*/ 0 h 51"/>
                  <a:gd name="T6" fmla="*/ 0 w 133"/>
                  <a:gd name="T7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1">
                    <a:moveTo>
                      <a:pt x="0" y="51"/>
                    </a:moveTo>
                    <a:lnTo>
                      <a:pt x="131" y="4"/>
                    </a:lnTo>
                    <a:lnTo>
                      <a:pt x="133" y="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6" name="Freeform 286">
                <a:extLst>
                  <a:ext uri="{FF2B5EF4-FFF2-40B4-BE49-F238E27FC236}">
                    <a16:creationId xmlns:a16="http://schemas.microsoft.com/office/drawing/2014/main" id="{FF50D046-8053-F388-5637-B38C6D4154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6" y="1402"/>
                <a:ext cx="32" cy="13"/>
              </a:xfrm>
              <a:custGeom>
                <a:avLst/>
                <a:gdLst>
                  <a:gd name="T0" fmla="*/ 2 w 161"/>
                  <a:gd name="T1" fmla="*/ 60 h 64"/>
                  <a:gd name="T2" fmla="*/ 0 w 161"/>
                  <a:gd name="T3" fmla="*/ 64 h 64"/>
                  <a:gd name="T4" fmla="*/ 161 w 161"/>
                  <a:gd name="T5" fmla="*/ 0 h 64"/>
                  <a:gd name="T6" fmla="*/ 2 w 161"/>
                  <a:gd name="T7" fmla="*/ 6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64">
                    <a:moveTo>
                      <a:pt x="2" y="60"/>
                    </a:moveTo>
                    <a:lnTo>
                      <a:pt x="0" y="64"/>
                    </a:lnTo>
                    <a:lnTo>
                      <a:pt x="161" y="0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7" name="Freeform 287">
                <a:extLst>
                  <a:ext uri="{FF2B5EF4-FFF2-40B4-BE49-F238E27FC236}">
                    <a16:creationId xmlns:a16="http://schemas.microsoft.com/office/drawing/2014/main" id="{696CB6C8-A3E9-6552-ECDC-2BD67C4200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0" y="1558"/>
                <a:ext cx="131" cy="125"/>
              </a:xfrm>
              <a:custGeom>
                <a:avLst/>
                <a:gdLst>
                  <a:gd name="T0" fmla="*/ 203 w 653"/>
                  <a:gd name="T1" fmla="*/ 164 h 621"/>
                  <a:gd name="T2" fmla="*/ 0 w 653"/>
                  <a:gd name="T3" fmla="*/ 214 h 621"/>
                  <a:gd name="T4" fmla="*/ 82 w 653"/>
                  <a:gd name="T5" fmla="*/ 496 h 621"/>
                  <a:gd name="T6" fmla="*/ 353 w 653"/>
                  <a:gd name="T7" fmla="*/ 517 h 621"/>
                  <a:gd name="T8" fmla="*/ 532 w 653"/>
                  <a:gd name="T9" fmla="*/ 621 h 621"/>
                  <a:gd name="T10" fmla="*/ 639 w 653"/>
                  <a:gd name="T11" fmla="*/ 535 h 621"/>
                  <a:gd name="T12" fmla="*/ 653 w 653"/>
                  <a:gd name="T13" fmla="*/ 325 h 621"/>
                  <a:gd name="T14" fmla="*/ 539 w 653"/>
                  <a:gd name="T15" fmla="*/ 253 h 621"/>
                  <a:gd name="T16" fmla="*/ 534 w 653"/>
                  <a:gd name="T17" fmla="*/ 110 h 621"/>
                  <a:gd name="T18" fmla="*/ 531 w 653"/>
                  <a:gd name="T19" fmla="*/ 52 h 621"/>
                  <a:gd name="T20" fmla="*/ 486 w 653"/>
                  <a:gd name="T21" fmla="*/ 0 h 621"/>
                  <a:gd name="T22" fmla="*/ 346 w 653"/>
                  <a:gd name="T23" fmla="*/ 10 h 621"/>
                  <a:gd name="T24" fmla="*/ 203 w 653"/>
                  <a:gd name="T25" fmla="*/ 164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53" h="621">
                    <a:moveTo>
                      <a:pt x="203" y="164"/>
                    </a:moveTo>
                    <a:lnTo>
                      <a:pt x="0" y="214"/>
                    </a:lnTo>
                    <a:lnTo>
                      <a:pt x="82" y="496"/>
                    </a:lnTo>
                    <a:lnTo>
                      <a:pt x="353" y="517"/>
                    </a:lnTo>
                    <a:lnTo>
                      <a:pt x="532" y="621"/>
                    </a:lnTo>
                    <a:lnTo>
                      <a:pt x="639" y="535"/>
                    </a:lnTo>
                    <a:lnTo>
                      <a:pt x="653" y="325"/>
                    </a:lnTo>
                    <a:lnTo>
                      <a:pt x="539" y="253"/>
                    </a:lnTo>
                    <a:lnTo>
                      <a:pt x="534" y="110"/>
                    </a:lnTo>
                    <a:lnTo>
                      <a:pt x="531" y="52"/>
                    </a:lnTo>
                    <a:lnTo>
                      <a:pt x="486" y="0"/>
                    </a:lnTo>
                    <a:lnTo>
                      <a:pt x="346" y="10"/>
                    </a:lnTo>
                    <a:lnTo>
                      <a:pt x="203" y="1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8" name="Freeform 288">
                <a:extLst>
                  <a:ext uri="{FF2B5EF4-FFF2-40B4-BE49-F238E27FC236}">
                    <a16:creationId xmlns:a16="http://schemas.microsoft.com/office/drawing/2014/main" id="{AF046E0E-18F6-6935-3D8B-681940026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1559"/>
                <a:ext cx="0" cy="10"/>
              </a:xfrm>
              <a:custGeom>
                <a:avLst/>
                <a:gdLst>
                  <a:gd name="T0" fmla="*/ 1 w 2"/>
                  <a:gd name="T1" fmla="*/ 51 h 52"/>
                  <a:gd name="T2" fmla="*/ 2 w 2"/>
                  <a:gd name="T3" fmla="*/ 52 h 52"/>
                  <a:gd name="T4" fmla="*/ 0 w 2"/>
                  <a:gd name="T5" fmla="*/ 0 h 52"/>
                  <a:gd name="T6" fmla="*/ 1 w 2"/>
                  <a:gd name="T7" fmla="*/ 5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52">
                    <a:moveTo>
                      <a:pt x="1" y="51"/>
                    </a:moveTo>
                    <a:lnTo>
                      <a:pt x="2" y="52"/>
                    </a:lnTo>
                    <a:lnTo>
                      <a:pt x="0" y="0"/>
                    </a:lnTo>
                    <a:lnTo>
                      <a:pt x="1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99" name="Freeform 289">
                <a:extLst>
                  <a:ext uri="{FF2B5EF4-FFF2-40B4-BE49-F238E27FC236}">
                    <a16:creationId xmlns:a16="http://schemas.microsoft.com/office/drawing/2014/main" id="{B2D8A413-8BF9-5824-7563-E3B430B28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6" y="1569"/>
                <a:ext cx="1" cy="11"/>
              </a:xfrm>
              <a:custGeom>
                <a:avLst/>
                <a:gdLst>
                  <a:gd name="T0" fmla="*/ 1 w 3"/>
                  <a:gd name="T1" fmla="*/ 1 h 58"/>
                  <a:gd name="T2" fmla="*/ 0 w 3"/>
                  <a:gd name="T3" fmla="*/ 0 h 58"/>
                  <a:gd name="T4" fmla="*/ 3 w 3"/>
                  <a:gd name="T5" fmla="*/ 58 h 58"/>
                  <a:gd name="T6" fmla="*/ 1 w 3"/>
                  <a:gd name="T7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58">
                    <a:moveTo>
                      <a:pt x="1" y="1"/>
                    </a:moveTo>
                    <a:lnTo>
                      <a:pt x="0" y="0"/>
                    </a:lnTo>
                    <a:lnTo>
                      <a:pt x="3" y="5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0" name="Freeform 290">
                <a:extLst>
                  <a:ext uri="{FF2B5EF4-FFF2-40B4-BE49-F238E27FC236}">
                    <a16:creationId xmlns:a16="http://schemas.microsoft.com/office/drawing/2014/main" id="{52A335E0-A88A-24BF-B908-8276CF2646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1702"/>
                <a:ext cx="293" cy="214"/>
              </a:xfrm>
              <a:custGeom>
                <a:avLst/>
                <a:gdLst>
                  <a:gd name="T0" fmla="*/ 611 w 1464"/>
                  <a:gd name="T1" fmla="*/ 0 h 1072"/>
                  <a:gd name="T2" fmla="*/ 461 w 1464"/>
                  <a:gd name="T3" fmla="*/ 4 h 1072"/>
                  <a:gd name="T4" fmla="*/ 314 w 1464"/>
                  <a:gd name="T5" fmla="*/ 354 h 1072"/>
                  <a:gd name="T6" fmla="*/ 82 w 1464"/>
                  <a:gd name="T7" fmla="*/ 536 h 1072"/>
                  <a:gd name="T8" fmla="*/ 0 w 1464"/>
                  <a:gd name="T9" fmla="*/ 904 h 1072"/>
                  <a:gd name="T10" fmla="*/ 150 w 1464"/>
                  <a:gd name="T11" fmla="*/ 918 h 1072"/>
                  <a:gd name="T12" fmla="*/ 303 w 1464"/>
                  <a:gd name="T13" fmla="*/ 1072 h 1072"/>
                  <a:gd name="T14" fmla="*/ 561 w 1464"/>
                  <a:gd name="T15" fmla="*/ 918 h 1072"/>
                  <a:gd name="T16" fmla="*/ 1157 w 1464"/>
                  <a:gd name="T17" fmla="*/ 954 h 1072"/>
                  <a:gd name="T18" fmla="*/ 1196 w 1464"/>
                  <a:gd name="T19" fmla="*/ 675 h 1072"/>
                  <a:gd name="T20" fmla="*/ 1393 w 1464"/>
                  <a:gd name="T21" fmla="*/ 636 h 1072"/>
                  <a:gd name="T22" fmla="*/ 1421 w 1464"/>
                  <a:gd name="T23" fmla="*/ 504 h 1072"/>
                  <a:gd name="T24" fmla="*/ 1464 w 1464"/>
                  <a:gd name="T25" fmla="*/ 450 h 1072"/>
                  <a:gd name="T26" fmla="*/ 1289 w 1464"/>
                  <a:gd name="T27" fmla="*/ 354 h 1072"/>
                  <a:gd name="T28" fmla="*/ 786 w 1464"/>
                  <a:gd name="T29" fmla="*/ 300 h 1072"/>
                  <a:gd name="T30" fmla="*/ 611 w 1464"/>
                  <a:gd name="T31" fmla="*/ 0 h 10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64" h="1072">
                    <a:moveTo>
                      <a:pt x="611" y="0"/>
                    </a:moveTo>
                    <a:lnTo>
                      <a:pt x="461" y="4"/>
                    </a:lnTo>
                    <a:lnTo>
                      <a:pt x="314" y="354"/>
                    </a:lnTo>
                    <a:lnTo>
                      <a:pt x="82" y="536"/>
                    </a:lnTo>
                    <a:lnTo>
                      <a:pt x="0" y="904"/>
                    </a:lnTo>
                    <a:lnTo>
                      <a:pt x="150" y="918"/>
                    </a:lnTo>
                    <a:lnTo>
                      <a:pt x="303" y="1072"/>
                    </a:lnTo>
                    <a:lnTo>
                      <a:pt x="561" y="918"/>
                    </a:lnTo>
                    <a:lnTo>
                      <a:pt x="1157" y="954"/>
                    </a:lnTo>
                    <a:lnTo>
                      <a:pt x="1196" y="675"/>
                    </a:lnTo>
                    <a:lnTo>
                      <a:pt x="1393" y="636"/>
                    </a:lnTo>
                    <a:lnTo>
                      <a:pt x="1421" y="504"/>
                    </a:lnTo>
                    <a:lnTo>
                      <a:pt x="1464" y="450"/>
                    </a:lnTo>
                    <a:lnTo>
                      <a:pt x="1289" y="354"/>
                    </a:lnTo>
                    <a:lnTo>
                      <a:pt x="786" y="300"/>
                    </a:lnTo>
                    <a:lnTo>
                      <a:pt x="6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1" name="Freeform 291">
                <a:extLst>
                  <a:ext uri="{FF2B5EF4-FFF2-40B4-BE49-F238E27FC236}">
                    <a16:creationId xmlns:a16="http://schemas.microsoft.com/office/drawing/2014/main" id="{F9F63D31-52E5-6860-D5D5-F48FBF808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1658"/>
                <a:ext cx="185" cy="247"/>
              </a:xfrm>
              <a:custGeom>
                <a:avLst/>
                <a:gdLst>
                  <a:gd name="T0" fmla="*/ 904 w 925"/>
                  <a:gd name="T1" fmla="*/ 225 h 1239"/>
                  <a:gd name="T2" fmla="*/ 925 w 925"/>
                  <a:gd name="T3" fmla="*/ 125 h 1239"/>
                  <a:gd name="T4" fmla="*/ 746 w 925"/>
                  <a:gd name="T5" fmla="*/ 21 h 1239"/>
                  <a:gd name="T6" fmla="*/ 475 w 925"/>
                  <a:gd name="T7" fmla="*/ 0 h 1239"/>
                  <a:gd name="T8" fmla="*/ 429 w 925"/>
                  <a:gd name="T9" fmla="*/ 136 h 1239"/>
                  <a:gd name="T10" fmla="*/ 218 w 925"/>
                  <a:gd name="T11" fmla="*/ 118 h 1239"/>
                  <a:gd name="T12" fmla="*/ 32 w 925"/>
                  <a:gd name="T13" fmla="*/ 393 h 1239"/>
                  <a:gd name="T14" fmla="*/ 14 w 925"/>
                  <a:gd name="T15" fmla="*/ 419 h 1239"/>
                  <a:gd name="T16" fmla="*/ 0 w 925"/>
                  <a:gd name="T17" fmla="*/ 439 h 1239"/>
                  <a:gd name="T18" fmla="*/ 186 w 925"/>
                  <a:gd name="T19" fmla="*/ 639 h 1239"/>
                  <a:gd name="T20" fmla="*/ 168 w 925"/>
                  <a:gd name="T21" fmla="*/ 850 h 1239"/>
                  <a:gd name="T22" fmla="*/ 257 w 925"/>
                  <a:gd name="T23" fmla="*/ 950 h 1239"/>
                  <a:gd name="T24" fmla="*/ 221 w 925"/>
                  <a:gd name="T25" fmla="*/ 1082 h 1239"/>
                  <a:gd name="T26" fmla="*/ 275 w 925"/>
                  <a:gd name="T27" fmla="*/ 1239 h 1239"/>
                  <a:gd name="T28" fmla="*/ 443 w 925"/>
                  <a:gd name="T29" fmla="*/ 1125 h 1239"/>
                  <a:gd name="T30" fmla="*/ 525 w 925"/>
                  <a:gd name="T31" fmla="*/ 757 h 1239"/>
                  <a:gd name="T32" fmla="*/ 757 w 925"/>
                  <a:gd name="T33" fmla="*/ 575 h 1239"/>
                  <a:gd name="T34" fmla="*/ 904 w 925"/>
                  <a:gd name="T35" fmla="*/ 225 h 1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25" h="1239">
                    <a:moveTo>
                      <a:pt x="904" y="225"/>
                    </a:moveTo>
                    <a:lnTo>
                      <a:pt x="925" y="125"/>
                    </a:lnTo>
                    <a:lnTo>
                      <a:pt x="746" y="21"/>
                    </a:lnTo>
                    <a:lnTo>
                      <a:pt x="475" y="0"/>
                    </a:lnTo>
                    <a:lnTo>
                      <a:pt x="429" y="136"/>
                    </a:lnTo>
                    <a:lnTo>
                      <a:pt x="218" y="118"/>
                    </a:lnTo>
                    <a:lnTo>
                      <a:pt x="32" y="393"/>
                    </a:lnTo>
                    <a:lnTo>
                      <a:pt x="14" y="419"/>
                    </a:lnTo>
                    <a:lnTo>
                      <a:pt x="0" y="439"/>
                    </a:lnTo>
                    <a:lnTo>
                      <a:pt x="186" y="639"/>
                    </a:lnTo>
                    <a:lnTo>
                      <a:pt x="168" y="850"/>
                    </a:lnTo>
                    <a:lnTo>
                      <a:pt x="257" y="950"/>
                    </a:lnTo>
                    <a:lnTo>
                      <a:pt x="221" y="1082"/>
                    </a:lnTo>
                    <a:lnTo>
                      <a:pt x="275" y="1239"/>
                    </a:lnTo>
                    <a:lnTo>
                      <a:pt x="443" y="1125"/>
                    </a:lnTo>
                    <a:lnTo>
                      <a:pt x="525" y="757"/>
                    </a:lnTo>
                    <a:lnTo>
                      <a:pt x="757" y="575"/>
                    </a:lnTo>
                    <a:lnTo>
                      <a:pt x="904" y="2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2" name="Freeform 292">
                <a:extLst>
                  <a:ext uri="{FF2B5EF4-FFF2-40B4-BE49-F238E27FC236}">
                    <a16:creationId xmlns:a16="http://schemas.microsoft.com/office/drawing/2014/main" id="{200265A2-32E4-91C4-9DE6-3B3B766E6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4" y="1743"/>
                <a:ext cx="129" cy="165"/>
              </a:xfrm>
              <a:custGeom>
                <a:avLst/>
                <a:gdLst>
                  <a:gd name="T0" fmla="*/ 389 w 646"/>
                  <a:gd name="T1" fmla="*/ 11 h 822"/>
                  <a:gd name="T2" fmla="*/ 317 w 646"/>
                  <a:gd name="T3" fmla="*/ 0 h 822"/>
                  <a:gd name="T4" fmla="*/ 75 w 646"/>
                  <a:gd name="T5" fmla="*/ 254 h 822"/>
                  <a:gd name="T6" fmla="*/ 0 w 646"/>
                  <a:gd name="T7" fmla="*/ 518 h 822"/>
                  <a:gd name="T8" fmla="*/ 225 w 646"/>
                  <a:gd name="T9" fmla="*/ 768 h 822"/>
                  <a:gd name="T10" fmla="*/ 360 w 646"/>
                  <a:gd name="T11" fmla="*/ 822 h 822"/>
                  <a:gd name="T12" fmla="*/ 610 w 646"/>
                  <a:gd name="T13" fmla="*/ 654 h 822"/>
                  <a:gd name="T14" fmla="*/ 646 w 646"/>
                  <a:gd name="T15" fmla="*/ 522 h 822"/>
                  <a:gd name="T16" fmla="*/ 557 w 646"/>
                  <a:gd name="T17" fmla="*/ 422 h 822"/>
                  <a:gd name="T18" fmla="*/ 575 w 646"/>
                  <a:gd name="T19" fmla="*/ 211 h 822"/>
                  <a:gd name="T20" fmla="*/ 389 w 646"/>
                  <a:gd name="T21" fmla="*/ 11 h 8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46" h="822">
                    <a:moveTo>
                      <a:pt x="389" y="11"/>
                    </a:moveTo>
                    <a:lnTo>
                      <a:pt x="317" y="0"/>
                    </a:lnTo>
                    <a:lnTo>
                      <a:pt x="75" y="254"/>
                    </a:lnTo>
                    <a:lnTo>
                      <a:pt x="0" y="518"/>
                    </a:lnTo>
                    <a:lnTo>
                      <a:pt x="225" y="768"/>
                    </a:lnTo>
                    <a:lnTo>
                      <a:pt x="360" y="822"/>
                    </a:lnTo>
                    <a:lnTo>
                      <a:pt x="610" y="654"/>
                    </a:lnTo>
                    <a:lnTo>
                      <a:pt x="646" y="522"/>
                    </a:lnTo>
                    <a:lnTo>
                      <a:pt x="557" y="422"/>
                    </a:lnTo>
                    <a:lnTo>
                      <a:pt x="575" y="211"/>
                    </a:lnTo>
                    <a:lnTo>
                      <a:pt x="389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3" name="Freeform 293">
                <a:extLst>
                  <a:ext uri="{FF2B5EF4-FFF2-40B4-BE49-F238E27FC236}">
                    <a16:creationId xmlns:a16="http://schemas.microsoft.com/office/drawing/2014/main" id="{5EA1F644-B41F-1D44-D7AF-9032F2F6E6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6" y="1683"/>
                <a:ext cx="260" cy="164"/>
              </a:xfrm>
              <a:custGeom>
                <a:avLst/>
                <a:gdLst>
                  <a:gd name="T0" fmla="*/ 1203 w 1296"/>
                  <a:gd name="T1" fmla="*/ 300 h 818"/>
                  <a:gd name="T2" fmla="*/ 1275 w 1296"/>
                  <a:gd name="T3" fmla="*/ 311 h 818"/>
                  <a:gd name="T4" fmla="*/ 1289 w 1296"/>
                  <a:gd name="T5" fmla="*/ 291 h 818"/>
                  <a:gd name="T6" fmla="*/ 1296 w 1296"/>
                  <a:gd name="T7" fmla="*/ 279 h 818"/>
                  <a:gd name="T8" fmla="*/ 857 w 1296"/>
                  <a:gd name="T9" fmla="*/ 0 h 818"/>
                  <a:gd name="T10" fmla="*/ 114 w 1296"/>
                  <a:gd name="T11" fmla="*/ 4 h 818"/>
                  <a:gd name="T12" fmla="*/ 0 w 1296"/>
                  <a:gd name="T13" fmla="*/ 497 h 818"/>
                  <a:gd name="T14" fmla="*/ 286 w 1296"/>
                  <a:gd name="T15" fmla="*/ 508 h 818"/>
                  <a:gd name="T16" fmla="*/ 378 w 1296"/>
                  <a:gd name="T17" fmla="*/ 625 h 818"/>
                  <a:gd name="T18" fmla="*/ 293 w 1296"/>
                  <a:gd name="T19" fmla="*/ 743 h 818"/>
                  <a:gd name="T20" fmla="*/ 386 w 1296"/>
                  <a:gd name="T21" fmla="*/ 750 h 818"/>
                  <a:gd name="T22" fmla="*/ 528 w 1296"/>
                  <a:gd name="T23" fmla="*/ 711 h 818"/>
                  <a:gd name="T24" fmla="*/ 886 w 1296"/>
                  <a:gd name="T25" fmla="*/ 818 h 818"/>
                  <a:gd name="T26" fmla="*/ 961 w 1296"/>
                  <a:gd name="T27" fmla="*/ 554 h 818"/>
                  <a:gd name="T28" fmla="*/ 1203 w 1296"/>
                  <a:gd name="T29" fmla="*/ 300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96" h="818">
                    <a:moveTo>
                      <a:pt x="1203" y="300"/>
                    </a:moveTo>
                    <a:lnTo>
                      <a:pt x="1275" y="311"/>
                    </a:lnTo>
                    <a:lnTo>
                      <a:pt x="1289" y="291"/>
                    </a:lnTo>
                    <a:lnTo>
                      <a:pt x="1296" y="279"/>
                    </a:lnTo>
                    <a:lnTo>
                      <a:pt x="857" y="0"/>
                    </a:lnTo>
                    <a:lnTo>
                      <a:pt x="114" y="4"/>
                    </a:lnTo>
                    <a:lnTo>
                      <a:pt x="0" y="497"/>
                    </a:lnTo>
                    <a:lnTo>
                      <a:pt x="286" y="508"/>
                    </a:lnTo>
                    <a:lnTo>
                      <a:pt x="378" y="625"/>
                    </a:lnTo>
                    <a:lnTo>
                      <a:pt x="293" y="743"/>
                    </a:lnTo>
                    <a:lnTo>
                      <a:pt x="386" y="750"/>
                    </a:lnTo>
                    <a:lnTo>
                      <a:pt x="528" y="711"/>
                    </a:lnTo>
                    <a:lnTo>
                      <a:pt x="886" y="818"/>
                    </a:lnTo>
                    <a:lnTo>
                      <a:pt x="961" y="554"/>
                    </a:lnTo>
                    <a:lnTo>
                      <a:pt x="1203" y="3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4" name="Freeform 294">
                <a:extLst>
                  <a:ext uri="{FF2B5EF4-FFF2-40B4-BE49-F238E27FC236}">
                    <a16:creationId xmlns:a16="http://schemas.microsoft.com/office/drawing/2014/main" id="{E4D0E76C-B81E-00C0-4448-74BF8564B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4" y="1736"/>
                <a:ext cx="4" cy="5"/>
              </a:xfrm>
              <a:custGeom>
                <a:avLst/>
                <a:gdLst>
                  <a:gd name="T0" fmla="*/ 7 w 18"/>
                  <a:gd name="T1" fmla="*/ 14 h 26"/>
                  <a:gd name="T2" fmla="*/ 0 w 18"/>
                  <a:gd name="T3" fmla="*/ 26 h 26"/>
                  <a:gd name="T4" fmla="*/ 18 w 18"/>
                  <a:gd name="T5" fmla="*/ 0 h 26"/>
                  <a:gd name="T6" fmla="*/ 7 w 18"/>
                  <a:gd name="T7" fmla="*/ 14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26">
                    <a:moveTo>
                      <a:pt x="7" y="14"/>
                    </a:moveTo>
                    <a:lnTo>
                      <a:pt x="0" y="26"/>
                    </a:lnTo>
                    <a:lnTo>
                      <a:pt x="18" y="0"/>
                    </a:lnTo>
                    <a:lnTo>
                      <a:pt x="7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5" name="Freeform 295">
                <a:extLst>
                  <a:ext uri="{FF2B5EF4-FFF2-40B4-BE49-F238E27FC236}">
                    <a16:creationId xmlns:a16="http://schemas.microsoft.com/office/drawing/2014/main" id="{71BBBC02-343B-1A33-4B4A-E1AD7E6EC3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1874"/>
                <a:ext cx="193" cy="171"/>
              </a:xfrm>
              <a:custGeom>
                <a:avLst/>
                <a:gdLst>
                  <a:gd name="T0" fmla="*/ 839 w 964"/>
                  <a:gd name="T1" fmla="*/ 0 h 857"/>
                  <a:gd name="T2" fmla="*/ 589 w 964"/>
                  <a:gd name="T3" fmla="*/ 168 h 857"/>
                  <a:gd name="T4" fmla="*/ 454 w 964"/>
                  <a:gd name="T5" fmla="*/ 114 h 857"/>
                  <a:gd name="T6" fmla="*/ 289 w 964"/>
                  <a:gd name="T7" fmla="*/ 353 h 857"/>
                  <a:gd name="T8" fmla="*/ 39 w 964"/>
                  <a:gd name="T9" fmla="*/ 503 h 857"/>
                  <a:gd name="T10" fmla="*/ 0 w 964"/>
                  <a:gd name="T11" fmla="*/ 700 h 857"/>
                  <a:gd name="T12" fmla="*/ 26 w 964"/>
                  <a:gd name="T13" fmla="*/ 713 h 857"/>
                  <a:gd name="T14" fmla="*/ 61 w 964"/>
                  <a:gd name="T15" fmla="*/ 728 h 857"/>
                  <a:gd name="T16" fmla="*/ 93 w 964"/>
                  <a:gd name="T17" fmla="*/ 745 h 857"/>
                  <a:gd name="T18" fmla="*/ 321 w 964"/>
                  <a:gd name="T19" fmla="*/ 857 h 857"/>
                  <a:gd name="T20" fmla="*/ 571 w 964"/>
                  <a:gd name="T21" fmla="*/ 596 h 857"/>
                  <a:gd name="T22" fmla="*/ 636 w 964"/>
                  <a:gd name="T23" fmla="*/ 561 h 857"/>
                  <a:gd name="T24" fmla="*/ 775 w 964"/>
                  <a:gd name="T25" fmla="*/ 610 h 857"/>
                  <a:gd name="T26" fmla="*/ 964 w 964"/>
                  <a:gd name="T27" fmla="*/ 507 h 857"/>
                  <a:gd name="T28" fmla="*/ 893 w 964"/>
                  <a:gd name="T29" fmla="*/ 157 h 857"/>
                  <a:gd name="T30" fmla="*/ 839 w 964"/>
                  <a:gd name="T31" fmla="*/ 0 h 8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64" h="857">
                    <a:moveTo>
                      <a:pt x="839" y="0"/>
                    </a:moveTo>
                    <a:lnTo>
                      <a:pt x="589" y="168"/>
                    </a:lnTo>
                    <a:lnTo>
                      <a:pt x="454" y="114"/>
                    </a:lnTo>
                    <a:lnTo>
                      <a:pt x="289" y="353"/>
                    </a:lnTo>
                    <a:lnTo>
                      <a:pt x="39" y="503"/>
                    </a:lnTo>
                    <a:lnTo>
                      <a:pt x="0" y="700"/>
                    </a:lnTo>
                    <a:lnTo>
                      <a:pt x="26" y="713"/>
                    </a:lnTo>
                    <a:lnTo>
                      <a:pt x="61" y="728"/>
                    </a:lnTo>
                    <a:lnTo>
                      <a:pt x="93" y="745"/>
                    </a:lnTo>
                    <a:lnTo>
                      <a:pt x="321" y="857"/>
                    </a:lnTo>
                    <a:lnTo>
                      <a:pt x="571" y="596"/>
                    </a:lnTo>
                    <a:lnTo>
                      <a:pt x="636" y="561"/>
                    </a:lnTo>
                    <a:lnTo>
                      <a:pt x="775" y="610"/>
                    </a:lnTo>
                    <a:lnTo>
                      <a:pt x="964" y="507"/>
                    </a:lnTo>
                    <a:lnTo>
                      <a:pt x="893" y="157"/>
                    </a:lnTo>
                    <a:lnTo>
                      <a:pt x="8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6" name="Freeform 296">
                <a:extLst>
                  <a:ext uri="{FF2B5EF4-FFF2-40B4-BE49-F238E27FC236}">
                    <a16:creationId xmlns:a16="http://schemas.microsoft.com/office/drawing/2014/main" id="{4E446C2B-D74E-E9FB-FF2D-567A99D35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4" y="1825"/>
                <a:ext cx="145" cy="150"/>
              </a:xfrm>
              <a:custGeom>
                <a:avLst/>
                <a:gdLst>
                  <a:gd name="T0" fmla="*/ 560 w 725"/>
                  <a:gd name="T1" fmla="*/ 596 h 746"/>
                  <a:gd name="T2" fmla="*/ 725 w 725"/>
                  <a:gd name="T3" fmla="*/ 357 h 746"/>
                  <a:gd name="T4" fmla="*/ 500 w 725"/>
                  <a:gd name="T5" fmla="*/ 107 h 746"/>
                  <a:gd name="T6" fmla="*/ 142 w 725"/>
                  <a:gd name="T7" fmla="*/ 0 h 746"/>
                  <a:gd name="T8" fmla="*/ 0 w 725"/>
                  <a:gd name="T9" fmla="*/ 39 h 746"/>
                  <a:gd name="T10" fmla="*/ 221 w 725"/>
                  <a:gd name="T11" fmla="*/ 200 h 746"/>
                  <a:gd name="T12" fmla="*/ 64 w 725"/>
                  <a:gd name="T13" fmla="*/ 346 h 746"/>
                  <a:gd name="T14" fmla="*/ 50 w 725"/>
                  <a:gd name="T15" fmla="*/ 489 h 746"/>
                  <a:gd name="T16" fmla="*/ 221 w 725"/>
                  <a:gd name="T17" fmla="*/ 575 h 746"/>
                  <a:gd name="T18" fmla="*/ 310 w 725"/>
                  <a:gd name="T19" fmla="*/ 746 h 746"/>
                  <a:gd name="T20" fmla="*/ 560 w 725"/>
                  <a:gd name="T21" fmla="*/ 59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5" h="746">
                    <a:moveTo>
                      <a:pt x="560" y="596"/>
                    </a:moveTo>
                    <a:lnTo>
                      <a:pt x="725" y="357"/>
                    </a:lnTo>
                    <a:lnTo>
                      <a:pt x="500" y="107"/>
                    </a:lnTo>
                    <a:lnTo>
                      <a:pt x="142" y="0"/>
                    </a:lnTo>
                    <a:lnTo>
                      <a:pt x="0" y="39"/>
                    </a:lnTo>
                    <a:lnTo>
                      <a:pt x="221" y="200"/>
                    </a:lnTo>
                    <a:lnTo>
                      <a:pt x="64" y="346"/>
                    </a:lnTo>
                    <a:lnTo>
                      <a:pt x="50" y="489"/>
                    </a:lnTo>
                    <a:lnTo>
                      <a:pt x="221" y="575"/>
                    </a:lnTo>
                    <a:lnTo>
                      <a:pt x="310" y="746"/>
                    </a:lnTo>
                    <a:lnTo>
                      <a:pt x="560" y="5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7" name="Freeform 297">
                <a:extLst>
                  <a:ext uri="{FF2B5EF4-FFF2-40B4-BE49-F238E27FC236}">
                    <a16:creationId xmlns:a16="http://schemas.microsoft.com/office/drawing/2014/main" id="{09F4B2A5-4B07-C686-FCD0-B42C8CB9A3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0" y="2020"/>
                <a:ext cx="6" cy="3"/>
              </a:xfrm>
              <a:custGeom>
                <a:avLst/>
                <a:gdLst>
                  <a:gd name="T0" fmla="*/ 0 w 32"/>
                  <a:gd name="T1" fmla="*/ 2 h 17"/>
                  <a:gd name="T2" fmla="*/ 32 w 32"/>
                  <a:gd name="T3" fmla="*/ 17 h 17"/>
                  <a:gd name="T4" fmla="*/ 0 w 32"/>
                  <a:gd name="T5" fmla="*/ 0 h 17"/>
                  <a:gd name="T6" fmla="*/ 0 w 32"/>
                  <a:gd name="T7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7">
                    <a:moveTo>
                      <a:pt x="0" y="2"/>
                    </a:moveTo>
                    <a:lnTo>
                      <a:pt x="32" y="17"/>
                    </a:lnTo>
                    <a:lnTo>
                      <a:pt x="0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8" name="Freeform 298">
                <a:extLst>
                  <a:ext uri="{FF2B5EF4-FFF2-40B4-BE49-F238E27FC236}">
                    <a16:creationId xmlns:a16="http://schemas.microsoft.com/office/drawing/2014/main" id="{DAF02B8F-4DFE-1E3B-7002-BCDF33423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1986"/>
                <a:ext cx="188" cy="188"/>
              </a:xfrm>
              <a:custGeom>
                <a:avLst/>
                <a:gdLst>
                  <a:gd name="T0" fmla="*/ 132 w 939"/>
                  <a:gd name="T1" fmla="*/ 184 h 939"/>
                  <a:gd name="T2" fmla="*/ 100 w 939"/>
                  <a:gd name="T3" fmla="*/ 169 h 939"/>
                  <a:gd name="T4" fmla="*/ 25 w 939"/>
                  <a:gd name="T5" fmla="*/ 232 h 939"/>
                  <a:gd name="T6" fmla="*/ 78 w 939"/>
                  <a:gd name="T7" fmla="*/ 353 h 939"/>
                  <a:gd name="T8" fmla="*/ 0 w 939"/>
                  <a:gd name="T9" fmla="*/ 521 h 939"/>
                  <a:gd name="T10" fmla="*/ 125 w 939"/>
                  <a:gd name="T11" fmla="*/ 657 h 939"/>
                  <a:gd name="T12" fmla="*/ 125 w 939"/>
                  <a:gd name="T13" fmla="*/ 789 h 939"/>
                  <a:gd name="T14" fmla="*/ 125 w 939"/>
                  <a:gd name="T15" fmla="*/ 860 h 939"/>
                  <a:gd name="T16" fmla="*/ 268 w 939"/>
                  <a:gd name="T17" fmla="*/ 871 h 939"/>
                  <a:gd name="T18" fmla="*/ 453 w 939"/>
                  <a:gd name="T19" fmla="*/ 782 h 939"/>
                  <a:gd name="T20" fmla="*/ 593 w 939"/>
                  <a:gd name="T21" fmla="*/ 939 h 939"/>
                  <a:gd name="T22" fmla="*/ 728 w 939"/>
                  <a:gd name="T23" fmla="*/ 799 h 939"/>
                  <a:gd name="T24" fmla="*/ 639 w 939"/>
                  <a:gd name="T25" fmla="*/ 592 h 939"/>
                  <a:gd name="T26" fmla="*/ 739 w 939"/>
                  <a:gd name="T27" fmla="*/ 392 h 939"/>
                  <a:gd name="T28" fmla="*/ 735 w 939"/>
                  <a:gd name="T29" fmla="*/ 242 h 939"/>
                  <a:gd name="T30" fmla="*/ 939 w 939"/>
                  <a:gd name="T31" fmla="*/ 146 h 939"/>
                  <a:gd name="T32" fmla="*/ 814 w 939"/>
                  <a:gd name="T33" fmla="*/ 49 h 939"/>
                  <a:gd name="T34" fmla="*/ 675 w 939"/>
                  <a:gd name="T35" fmla="*/ 0 h 939"/>
                  <a:gd name="T36" fmla="*/ 610 w 939"/>
                  <a:gd name="T37" fmla="*/ 35 h 939"/>
                  <a:gd name="T38" fmla="*/ 360 w 939"/>
                  <a:gd name="T39" fmla="*/ 296 h 939"/>
                  <a:gd name="T40" fmla="*/ 132 w 939"/>
                  <a:gd name="T41" fmla="*/ 184 h 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39" h="939">
                    <a:moveTo>
                      <a:pt x="132" y="184"/>
                    </a:moveTo>
                    <a:lnTo>
                      <a:pt x="100" y="169"/>
                    </a:lnTo>
                    <a:lnTo>
                      <a:pt x="25" y="232"/>
                    </a:lnTo>
                    <a:lnTo>
                      <a:pt x="78" y="353"/>
                    </a:lnTo>
                    <a:lnTo>
                      <a:pt x="0" y="521"/>
                    </a:lnTo>
                    <a:lnTo>
                      <a:pt x="125" y="657"/>
                    </a:lnTo>
                    <a:lnTo>
                      <a:pt x="125" y="789"/>
                    </a:lnTo>
                    <a:lnTo>
                      <a:pt x="125" y="860"/>
                    </a:lnTo>
                    <a:lnTo>
                      <a:pt x="268" y="871"/>
                    </a:lnTo>
                    <a:lnTo>
                      <a:pt x="453" y="782"/>
                    </a:lnTo>
                    <a:lnTo>
                      <a:pt x="593" y="939"/>
                    </a:lnTo>
                    <a:lnTo>
                      <a:pt x="728" y="799"/>
                    </a:lnTo>
                    <a:lnTo>
                      <a:pt x="639" y="592"/>
                    </a:lnTo>
                    <a:lnTo>
                      <a:pt x="739" y="392"/>
                    </a:lnTo>
                    <a:lnTo>
                      <a:pt x="735" y="242"/>
                    </a:lnTo>
                    <a:lnTo>
                      <a:pt x="939" y="146"/>
                    </a:lnTo>
                    <a:lnTo>
                      <a:pt x="814" y="49"/>
                    </a:lnTo>
                    <a:lnTo>
                      <a:pt x="675" y="0"/>
                    </a:lnTo>
                    <a:lnTo>
                      <a:pt x="610" y="35"/>
                    </a:lnTo>
                    <a:lnTo>
                      <a:pt x="360" y="296"/>
                    </a:lnTo>
                    <a:lnTo>
                      <a:pt x="132" y="18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09" name="Freeform 299">
                <a:extLst>
                  <a:ext uri="{FF2B5EF4-FFF2-40B4-BE49-F238E27FC236}">
                    <a16:creationId xmlns:a16="http://schemas.microsoft.com/office/drawing/2014/main" id="{B1DDB6D2-B9FC-D103-9E7F-7E8C8223D6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3" y="2017"/>
                <a:ext cx="7" cy="3"/>
              </a:xfrm>
              <a:custGeom>
                <a:avLst/>
                <a:gdLst>
                  <a:gd name="T0" fmla="*/ 35 w 35"/>
                  <a:gd name="T1" fmla="*/ 17 h 17"/>
                  <a:gd name="T2" fmla="*/ 35 w 35"/>
                  <a:gd name="T3" fmla="*/ 15 h 17"/>
                  <a:gd name="T4" fmla="*/ 0 w 35"/>
                  <a:gd name="T5" fmla="*/ 0 h 17"/>
                  <a:gd name="T6" fmla="*/ 35 w 35"/>
                  <a:gd name="T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17">
                    <a:moveTo>
                      <a:pt x="35" y="17"/>
                    </a:moveTo>
                    <a:lnTo>
                      <a:pt x="35" y="15"/>
                    </a:lnTo>
                    <a:lnTo>
                      <a:pt x="0" y="0"/>
                    </a:lnTo>
                    <a:lnTo>
                      <a:pt x="35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0" name="Freeform 300">
                <a:extLst>
                  <a:ext uri="{FF2B5EF4-FFF2-40B4-BE49-F238E27FC236}">
                    <a16:creationId xmlns:a16="http://schemas.microsoft.com/office/drawing/2014/main" id="{F266D0FE-9AC0-4E38-FF91-53B7075423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1923"/>
                <a:ext cx="113" cy="122"/>
              </a:xfrm>
              <a:custGeom>
                <a:avLst/>
                <a:gdLst>
                  <a:gd name="T0" fmla="*/ 565 w 565"/>
                  <a:gd name="T1" fmla="*/ 484 h 607"/>
                  <a:gd name="T2" fmla="*/ 530 w 565"/>
                  <a:gd name="T3" fmla="*/ 467 h 607"/>
                  <a:gd name="T4" fmla="*/ 504 w 565"/>
                  <a:gd name="T5" fmla="*/ 454 h 607"/>
                  <a:gd name="T6" fmla="*/ 543 w 565"/>
                  <a:gd name="T7" fmla="*/ 257 h 607"/>
                  <a:gd name="T8" fmla="*/ 454 w 565"/>
                  <a:gd name="T9" fmla="*/ 86 h 607"/>
                  <a:gd name="T10" fmla="*/ 283 w 565"/>
                  <a:gd name="T11" fmla="*/ 0 h 607"/>
                  <a:gd name="T12" fmla="*/ 0 w 565"/>
                  <a:gd name="T13" fmla="*/ 186 h 607"/>
                  <a:gd name="T14" fmla="*/ 104 w 565"/>
                  <a:gd name="T15" fmla="*/ 522 h 607"/>
                  <a:gd name="T16" fmla="*/ 361 w 565"/>
                  <a:gd name="T17" fmla="*/ 607 h 607"/>
                  <a:gd name="T18" fmla="*/ 490 w 565"/>
                  <a:gd name="T19" fmla="*/ 547 h 607"/>
                  <a:gd name="T20" fmla="*/ 565 w 565"/>
                  <a:gd name="T21" fmla="*/ 484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5" h="607">
                    <a:moveTo>
                      <a:pt x="565" y="484"/>
                    </a:moveTo>
                    <a:lnTo>
                      <a:pt x="530" y="467"/>
                    </a:lnTo>
                    <a:lnTo>
                      <a:pt x="504" y="454"/>
                    </a:lnTo>
                    <a:lnTo>
                      <a:pt x="543" y="257"/>
                    </a:lnTo>
                    <a:lnTo>
                      <a:pt x="454" y="86"/>
                    </a:lnTo>
                    <a:lnTo>
                      <a:pt x="283" y="0"/>
                    </a:lnTo>
                    <a:lnTo>
                      <a:pt x="0" y="186"/>
                    </a:lnTo>
                    <a:lnTo>
                      <a:pt x="104" y="522"/>
                    </a:lnTo>
                    <a:lnTo>
                      <a:pt x="361" y="607"/>
                    </a:lnTo>
                    <a:lnTo>
                      <a:pt x="490" y="547"/>
                    </a:lnTo>
                    <a:lnTo>
                      <a:pt x="565" y="48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1" name="Freeform 301">
                <a:extLst>
                  <a:ext uri="{FF2B5EF4-FFF2-40B4-BE49-F238E27FC236}">
                    <a16:creationId xmlns:a16="http://schemas.microsoft.com/office/drawing/2014/main" id="{258634C0-8B89-9FAB-4560-5D2A25D3BA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7" y="1960"/>
                <a:ext cx="189" cy="163"/>
              </a:xfrm>
              <a:custGeom>
                <a:avLst/>
                <a:gdLst>
                  <a:gd name="T0" fmla="*/ 943 w 943"/>
                  <a:gd name="T1" fmla="*/ 482 h 811"/>
                  <a:gd name="T2" fmla="*/ 890 w 943"/>
                  <a:gd name="T3" fmla="*/ 361 h 811"/>
                  <a:gd name="T4" fmla="*/ 761 w 943"/>
                  <a:gd name="T5" fmla="*/ 421 h 811"/>
                  <a:gd name="T6" fmla="*/ 504 w 943"/>
                  <a:gd name="T7" fmla="*/ 336 h 811"/>
                  <a:gd name="T8" fmla="*/ 400 w 943"/>
                  <a:gd name="T9" fmla="*/ 0 h 811"/>
                  <a:gd name="T10" fmla="*/ 47 w 943"/>
                  <a:gd name="T11" fmla="*/ 100 h 811"/>
                  <a:gd name="T12" fmla="*/ 0 w 943"/>
                  <a:gd name="T13" fmla="*/ 286 h 811"/>
                  <a:gd name="T14" fmla="*/ 83 w 943"/>
                  <a:gd name="T15" fmla="*/ 364 h 811"/>
                  <a:gd name="T16" fmla="*/ 29 w 943"/>
                  <a:gd name="T17" fmla="*/ 536 h 811"/>
                  <a:gd name="T18" fmla="*/ 236 w 943"/>
                  <a:gd name="T19" fmla="*/ 632 h 811"/>
                  <a:gd name="T20" fmla="*/ 597 w 943"/>
                  <a:gd name="T21" fmla="*/ 811 h 811"/>
                  <a:gd name="T22" fmla="*/ 865 w 943"/>
                  <a:gd name="T23" fmla="*/ 650 h 811"/>
                  <a:gd name="T24" fmla="*/ 943 w 943"/>
                  <a:gd name="T25" fmla="*/ 482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43" h="811">
                    <a:moveTo>
                      <a:pt x="943" y="482"/>
                    </a:moveTo>
                    <a:lnTo>
                      <a:pt x="890" y="361"/>
                    </a:lnTo>
                    <a:lnTo>
                      <a:pt x="761" y="421"/>
                    </a:lnTo>
                    <a:lnTo>
                      <a:pt x="504" y="336"/>
                    </a:lnTo>
                    <a:lnTo>
                      <a:pt x="400" y="0"/>
                    </a:lnTo>
                    <a:lnTo>
                      <a:pt x="47" y="100"/>
                    </a:lnTo>
                    <a:lnTo>
                      <a:pt x="0" y="286"/>
                    </a:lnTo>
                    <a:lnTo>
                      <a:pt x="83" y="364"/>
                    </a:lnTo>
                    <a:lnTo>
                      <a:pt x="29" y="536"/>
                    </a:lnTo>
                    <a:lnTo>
                      <a:pt x="236" y="632"/>
                    </a:lnTo>
                    <a:lnTo>
                      <a:pt x="597" y="811"/>
                    </a:lnTo>
                    <a:lnTo>
                      <a:pt x="865" y="650"/>
                    </a:lnTo>
                    <a:lnTo>
                      <a:pt x="943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2" name="Freeform 302">
                <a:extLst>
                  <a:ext uri="{FF2B5EF4-FFF2-40B4-BE49-F238E27FC236}">
                    <a16:creationId xmlns:a16="http://schemas.microsoft.com/office/drawing/2014/main" id="{D11392C8-352B-E61D-861D-9AE47AA2B6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015"/>
                <a:ext cx="101" cy="138"/>
              </a:xfrm>
              <a:custGeom>
                <a:avLst/>
                <a:gdLst>
                  <a:gd name="T0" fmla="*/ 286 w 504"/>
                  <a:gd name="T1" fmla="*/ 293 h 686"/>
                  <a:gd name="T2" fmla="*/ 311 w 504"/>
                  <a:gd name="T3" fmla="*/ 232 h 686"/>
                  <a:gd name="T4" fmla="*/ 475 w 504"/>
                  <a:gd name="T5" fmla="*/ 89 h 686"/>
                  <a:gd name="T6" fmla="*/ 447 w 504"/>
                  <a:gd name="T7" fmla="*/ 21 h 686"/>
                  <a:gd name="T8" fmla="*/ 300 w 504"/>
                  <a:gd name="T9" fmla="*/ 0 h 686"/>
                  <a:gd name="T10" fmla="*/ 96 w 504"/>
                  <a:gd name="T11" fmla="*/ 96 h 686"/>
                  <a:gd name="T12" fmla="*/ 100 w 504"/>
                  <a:gd name="T13" fmla="*/ 246 h 686"/>
                  <a:gd name="T14" fmla="*/ 0 w 504"/>
                  <a:gd name="T15" fmla="*/ 446 h 686"/>
                  <a:gd name="T16" fmla="*/ 89 w 504"/>
                  <a:gd name="T17" fmla="*/ 653 h 686"/>
                  <a:gd name="T18" fmla="*/ 236 w 504"/>
                  <a:gd name="T19" fmla="*/ 686 h 686"/>
                  <a:gd name="T20" fmla="*/ 500 w 504"/>
                  <a:gd name="T21" fmla="*/ 546 h 686"/>
                  <a:gd name="T22" fmla="*/ 504 w 504"/>
                  <a:gd name="T23" fmla="*/ 475 h 686"/>
                  <a:gd name="T24" fmla="*/ 286 w 504"/>
                  <a:gd name="T25" fmla="*/ 293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04" h="686">
                    <a:moveTo>
                      <a:pt x="286" y="293"/>
                    </a:moveTo>
                    <a:lnTo>
                      <a:pt x="311" y="232"/>
                    </a:lnTo>
                    <a:lnTo>
                      <a:pt x="475" y="89"/>
                    </a:lnTo>
                    <a:lnTo>
                      <a:pt x="447" y="21"/>
                    </a:lnTo>
                    <a:lnTo>
                      <a:pt x="300" y="0"/>
                    </a:lnTo>
                    <a:lnTo>
                      <a:pt x="96" y="96"/>
                    </a:lnTo>
                    <a:lnTo>
                      <a:pt x="100" y="246"/>
                    </a:lnTo>
                    <a:lnTo>
                      <a:pt x="0" y="446"/>
                    </a:lnTo>
                    <a:lnTo>
                      <a:pt x="89" y="653"/>
                    </a:lnTo>
                    <a:lnTo>
                      <a:pt x="236" y="686"/>
                    </a:lnTo>
                    <a:lnTo>
                      <a:pt x="500" y="546"/>
                    </a:lnTo>
                    <a:lnTo>
                      <a:pt x="504" y="475"/>
                    </a:lnTo>
                    <a:lnTo>
                      <a:pt x="286" y="2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3" name="Freeform 303">
                <a:extLst>
                  <a:ext uri="{FF2B5EF4-FFF2-40B4-BE49-F238E27FC236}">
                    <a16:creationId xmlns:a16="http://schemas.microsoft.com/office/drawing/2014/main" id="{4B341FA1-AD41-A729-A204-100BE8BC19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2019"/>
                <a:ext cx="161" cy="131"/>
              </a:xfrm>
              <a:custGeom>
                <a:avLst/>
                <a:gdLst>
                  <a:gd name="T0" fmla="*/ 25 w 807"/>
                  <a:gd name="T1" fmla="*/ 214 h 657"/>
                  <a:gd name="T2" fmla="*/ 0 w 807"/>
                  <a:gd name="T3" fmla="*/ 275 h 657"/>
                  <a:gd name="T4" fmla="*/ 218 w 807"/>
                  <a:gd name="T5" fmla="*/ 457 h 657"/>
                  <a:gd name="T6" fmla="*/ 214 w 807"/>
                  <a:gd name="T7" fmla="*/ 528 h 657"/>
                  <a:gd name="T8" fmla="*/ 568 w 807"/>
                  <a:gd name="T9" fmla="*/ 657 h 657"/>
                  <a:gd name="T10" fmla="*/ 625 w 807"/>
                  <a:gd name="T11" fmla="*/ 521 h 657"/>
                  <a:gd name="T12" fmla="*/ 807 w 807"/>
                  <a:gd name="T13" fmla="*/ 410 h 657"/>
                  <a:gd name="T14" fmla="*/ 646 w 807"/>
                  <a:gd name="T15" fmla="*/ 257 h 657"/>
                  <a:gd name="T16" fmla="*/ 621 w 807"/>
                  <a:gd name="T17" fmla="*/ 35 h 657"/>
                  <a:gd name="T18" fmla="*/ 478 w 807"/>
                  <a:gd name="T19" fmla="*/ 0 h 657"/>
                  <a:gd name="T20" fmla="*/ 25 w 807"/>
                  <a:gd name="T21" fmla="*/ 214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7" h="657">
                    <a:moveTo>
                      <a:pt x="25" y="214"/>
                    </a:moveTo>
                    <a:lnTo>
                      <a:pt x="0" y="275"/>
                    </a:lnTo>
                    <a:lnTo>
                      <a:pt x="218" y="457"/>
                    </a:lnTo>
                    <a:lnTo>
                      <a:pt x="214" y="528"/>
                    </a:lnTo>
                    <a:lnTo>
                      <a:pt x="568" y="657"/>
                    </a:lnTo>
                    <a:lnTo>
                      <a:pt x="625" y="521"/>
                    </a:lnTo>
                    <a:lnTo>
                      <a:pt x="807" y="410"/>
                    </a:lnTo>
                    <a:lnTo>
                      <a:pt x="646" y="257"/>
                    </a:lnTo>
                    <a:lnTo>
                      <a:pt x="621" y="35"/>
                    </a:lnTo>
                    <a:lnTo>
                      <a:pt x="478" y="0"/>
                    </a:lnTo>
                    <a:lnTo>
                      <a:pt x="25" y="2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4" name="Freeform 304">
                <a:extLst>
                  <a:ext uri="{FF2B5EF4-FFF2-40B4-BE49-F238E27FC236}">
                    <a16:creationId xmlns:a16="http://schemas.microsoft.com/office/drawing/2014/main" id="{614BA0DA-F7D2-1827-D072-D9011D8FE0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3" y="1883"/>
                <a:ext cx="296" cy="179"/>
              </a:xfrm>
              <a:custGeom>
                <a:avLst/>
                <a:gdLst>
                  <a:gd name="T0" fmla="*/ 0 w 1482"/>
                  <a:gd name="T1" fmla="*/ 567 h 896"/>
                  <a:gd name="T2" fmla="*/ 125 w 1482"/>
                  <a:gd name="T3" fmla="*/ 664 h 896"/>
                  <a:gd name="T4" fmla="*/ 272 w 1482"/>
                  <a:gd name="T5" fmla="*/ 685 h 896"/>
                  <a:gd name="T6" fmla="*/ 300 w 1482"/>
                  <a:gd name="T7" fmla="*/ 753 h 896"/>
                  <a:gd name="T8" fmla="*/ 136 w 1482"/>
                  <a:gd name="T9" fmla="*/ 896 h 896"/>
                  <a:gd name="T10" fmla="*/ 589 w 1482"/>
                  <a:gd name="T11" fmla="*/ 682 h 896"/>
                  <a:gd name="T12" fmla="*/ 732 w 1482"/>
                  <a:gd name="T13" fmla="*/ 717 h 896"/>
                  <a:gd name="T14" fmla="*/ 761 w 1482"/>
                  <a:gd name="T15" fmla="*/ 610 h 896"/>
                  <a:gd name="T16" fmla="*/ 897 w 1482"/>
                  <a:gd name="T17" fmla="*/ 635 h 896"/>
                  <a:gd name="T18" fmla="*/ 1054 w 1482"/>
                  <a:gd name="T19" fmla="*/ 518 h 896"/>
                  <a:gd name="T20" fmla="*/ 1243 w 1482"/>
                  <a:gd name="T21" fmla="*/ 550 h 896"/>
                  <a:gd name="T22" fmla="*/ 1418 w 1482"/>
                  <a:gd name="T23" fmla="*/ 207 h 896"/>
                  <a:gd name="T24" fmla="*/ 1482 w 1482"/>
                  <a:gd name="T25" fmla="*/ 193 h 896"/>
                  <a:gd name="T26" fmla="*/ 1443 w 1482"/>
                  <a:gd name="T27" fmla="*/ 50 h 896"/>
                  <a:gd name="T28" fmla="*/ 847 w 1482"/>
                  <a:gd name="T29" fmla="*/ 14 h 896"/>
                  <a:gd name="T30" fmla="*/ 589 w 1482"/>
                  <a:gd name="T31" fmla="*/ 168 h 896"/>
                  <a:gd name="T32" fmla="*/ 436 w 1482"/>
                  <a:gd name="T33" fmla="*/ 14 h 896"/>
                  <a:gd name="T34" fmla="*/ 286 w 1482"/>
                  <a:gd name="T35" fmla="*/ 0 h 896"/>
                  <a:gd name="T36" fmla="*/ 118 w 1482"/>
                  <a:gd name="T37" fmla="*/ 114 h 896"/>
                  <a:gd name="T38" fmla="*/ 189 w 1482"/>
                  <a:gd name="T39" fmla="*/ 464 h 896"/>
                  <a:gd name="T40" fmla="*/ 0 w 1482"/>
                  <a:gd name="T41" fmla="*/ 567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82" h="896">
                    <a:moveTo>
                      <a:pt x="0" y="567"/>
                    </a:moveTo>
                    <a:lnTo>
                      <a:pt x="125" y="664"/>
                    </a:lnTo>
                    <a:lnTo>
                      <a:pt x="272" y="685"/>
                    </a:lnTo>
                    <a:lnTo>
                      <a:pt x="300" y="753"/>
                    </a:lnTo>
                    <a:lnTo>
                      <a:pt x="136" y="896"/>
                    </a:lnTo>
                    <a:lnTo>
                      <a:pt x="589" y="682"/>
                    </a:lnTo>
                    <a:lnTo>
                      <a:pt x="732" y="717"/>
                    </a:lnTo>
                    <a:lnTo>
                      <a:pt x="761" y="610"/>
                    </a:lnTo>
                    <a:lnTo>
                      <a:pt x="897" y="635"/>
                    </a:lnTo>
                    <a:lnTo>
                      <a:pt x="1054" y="518"/>
                    </a:lnTo>
                    <a:lnTo>
                      <a:pt x="1243" y="550"/>
                    </a:lnTo>
                    <a:lnTo>
                      <a:pt x="1418" y="207"/>
                    </a:lnTo>
                    <a:lnTo>
                      <a:pt x="1482" y="193"/>
                    </a:lnTo>
                    <a:lnTo>
                      <a:pt x="1443" y="50"/>
                    </a:lnTo>
                    <a:lnTo>
                      <a:pt x="847" y="14"/>
                    </a:lnTo>
                    <a:lnTo>
                      <a:pt x="589" y="168"/>
                    </a:lnTo>
                    <a:lnTo>
                      <a:pt x="436" y="14"/>
                    </a:lnTo>
                    <a:lnTo>
                      <a:pt x="286" y="0"/>
                    </a:lnTo>
                    <a:lnTo>
                      <a:pt x="118" y="114"/>
                    </a:lnTo>
                    <a:lnTo>
                      <a:pt x="189" y="464"/>
                    </a:lnTo>
                    <a:lnTo>
                      <a:pt x="0" y="56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5" name="Freeform 305">
                <a:extLst>
                  <a:ext uri="{FF2B5EF4-FFF2-40B4-BE49-F238E27FC236}">
                    <a16:creationId xmlns:a16="http://schemas.microsoft.com/office/drawing/2014/main" id="{DF0C3313-04D9-AE3A-0676-A2982DC39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9" y="2005"/>
                <a:ext cx="119" cy="103"/>
              </a:xfrm>
              <a:custGeom>
                <a:avLst/>
                <a:gdLst>
                  <a:gd name="T0" fmla="*/ 182 w 593"/>
                  <a:gd name="T1" fmla="*/ 150 h 515"/>
                  <a:gd name="T2" fmla="*/ 29 w 593"/>
                  <a:gd name="T3" fmla="*/ 0 h 515"/>
                  <a:gd name="T4" fmla="*/ 0 w 593"/>
                  <a:gd name="T5" fmla="*/ 107 h 515"/>
                  <a:gd name="T6" fmla="*/ 25 w 593"/>
                  <a:gd name="T7" fmla="*/ 329 h 515"/>
                  <a:gd name="T8" fmla="*/ 186 w 593"/>
                  <a:gd name="T9" fmla="*/ 482 h 515"/>
                  <a:gd name="T10" fmla="*/ 254 w 593"/>
                  <a:gd name="T11" fmla="*/ 515 h 515"/>
                  <a:gd name="T12" fmla="*/ 386 w 593"/>
                  <a:gd name="T13" fmla="*/ 447 h 515"/>
                  <a:gd name="T14" fmla="*/ 593 w 593"/>
                  <a:gd name="T15" fmla="*/ 236 h 515"/>
                  <a:gd name="T16" fmla="*/ 182 w 593"/>
                  <a:gd name="T17" fmla="*/ 150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3" h="515">
                    <a:moveTo>
                      <a:pt x="182" y="150"/>
                    </a:moveTo>
                    <a:lnTo>
                      <a:pt x="29" y="0"/>
                    </a:lnTo>
                    <a:lnTo>
                      <a:pt x="0" y="107"/>
                    </a:lnTo>
                    <a:lnTo>
                      <a:pt x="25" y="329"/>
                    </a:lnTo>
                    <a:lnTo>
                      <a:pt x="186" y="482"/>
                    </a:lnTo>
                    <a:lnTo>
                      <a:pt x="254" y="515"/>
                    </a:lnTo>
                    <a:lnTo>
                      <a:pt x="386" y="447"/>
                    </a:lnTo>
                    <a:lnTo>
                      <a:pt x="593" y="236"/>
                    </a:lnTo>
                    <a:lnTo>
                      <a:pt x="182" y="1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6" name="Freeform 306">
                <a:extLst>
                  <a:ext uri="{FF2B5EF4-FFF2-40B4-BE49-F238E27FC236}">
                    <a16:creationId xmlns:a16="http://schemas.microsoft.com/office/drawing/2014/main" id="{EC6E8191-CEF5-5115-057E-3D189A99A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5" y="1986"/>
                <a:ext cx="114" cy="66"/>
              </a:xfrm>
              <a:custGeom>
                <a:avLst/>
                <a:gdLst>
                  <a:gd name="T0" fmla="*/ 0 w 568"/>
                  <a:gd name="T1" fmla="*/ 92 h 328"/>
                  <a:gd name="T2" fmla="*/ 153 w 568"/>
                  <a:gd name="T3" fmla="*/ 242 h 328"/>
                  <a:gd name="T4" fmla="*/ 564 w 568"/>
                  <a:gd name="T5" fmla="*/ 328 h 328"/>
                  <a:gd name="T6" fmla="*/ 568 w 568"/>
                  <a:gd name="T7" fmla="*/ 324 h 328"/>
                  <a:gd name="T8" fmla="*/ 471 w 568"/>
                  <a:gd name="T9" fmla="*/ 164 h 328"/>
                  <a:gd name="T10" fmla="*/ 482 w 568"/>
                  <a:gd name="T11" fmla="*/ 32 h 328"/>
                  <a:gd name="T12" fmla="*/ 293 w 568"/>
                  <a:gd name="T13" fmla="*/ 0 h 328"/>
                  <a:gd name="T14" fmla="*/ 136 w 568"/>
                  <a:gd name="T15" fmla="*/ 117 h 328"/>
                  <a:gd name="T16" fmla="*/ 0 w 568"/>
                  <a:gd name="T17" fmla="*/ 92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8" h="328">
                    <a:moveTo>
                      <a:pt x="0" y="92"/>
                    </a:moveTo>
                    <a:lnTo>
                      <a:pt x="153" y="242"/>
                    </a:lnTo>
                    <a:lnTo>
                      <a:pt x="564" y="328"/>
                    </a:lnTo>
                    <a:lnTo>
                      <a:pt x="568" y="324"/>
                    </a:lnTo>
                    <a:lnTo>
                      <a:pt x="471" y="164"/>
                    </a:lnTo>
                    <a:lnTo>
                      <a:pt x="482" y="32"/>
                    </a:lnTo>
                    <a:lnTo>
                      <a:pt x="293" y="0"/>
                    </a:lnTo>
                    <a:lnTo>
                      <a:pt x="136" y="117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7" name="Freeform 307">
                <a:extLst>
                  <a:ext uri="{FF2B5EF4-FFF2-40B4-BE49-F238E27FC236}">
                    <a16:creationId xmlns:a16="http://schemas.microsoft.com/office/drawing/2014/main" id="{D3659E93-254B-3F84-9FAE-238AA62F9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" y="1783"/>
                <a:ext cx="236" cy="235"/>
              </a:xfrm>
              <a:custGeom>
                <a:avLst/>
                <a:gdLst>
                  <a:gd name="T0" fmla="*/ 804 w 1182"/>
                  <a:gd name="T1" fmla="*/ 0 h 1175"/>
                  <a:gd name="T2" fmla="*/ 525 w 1182"/>
                  <a:gd name="T3" fmla="*/ 86 h 1175"/>
                  <a:gd name="T4" fmla="*/ 382 w 1182"/>
                  <a:gd name="T5" fmla="*/ 64 h 1175"/>
                  <a:gd name="T6" fmla="*/ 86 w 1182"/>
                  <a:gd name="T7" fmla="*/ 278 h 1175"/>
                  <a:gd name="T8" fmla="*/ 14 w 1182"/>
                  <a:gd name="T9" fmla="*/ 268 h 1175"/>
                  <a:gd name="T10" fmla="*/ 0 w 1182"/>
                  <a:gd name="T11" fmla="*/ 489 h 1175"/>
                  <a:gd name="T12" fmla="*/ 182 w 1182"/>
                  <a:gd name="T13" fmla="*/ 625 h 1175"/>
                  <a:gd name="T14" fmla="*/ 207 w 1182"/>
                  <a:gd name="T15" fmla="*/ 771 h 1175"/>
                  <a:gd name="T16" fmla="*/ 275 w 1182"/>
                  <a:gd name="T17" fmla="*/ 793 h 1175"/>
                  <a:gd name="T18" fmla="*/ 243 w 1182"/>
                  <a:gd name="T19" fmla="*/ 1075 h 1175"/>
                  <a:gd name="T20" fmla="*/ 293 w 1182"/>
                  <a:gd name="T21" fmla="*/ 1128 h 1175"/>
                  <a:gd name="T22" fmla="*/ 436 w 1182"/>
                  <a:gd name="T23" fmla="*/ 1092 h 1175"/>
                  <a:gd name="T24" fmla="*/ 557 w 1182"/>
                  <a:gd name="T25" fmla="*/ 1175 h 1175"/>
                  <a:gd name="T26" fmla="*/ 604 w 1182"/>
                  <a:gd name="T27" fmla="*/ 989 h 1175"/>
                  <a:gd name="T28" fmla="*/ 729 w 1182"/>
                  <a:gd name="T29" fmla="*/ 946 h 1175"/>
                  <a:gd name="T30" fmla="*/ 564 w 1182"/>
                  <a:gd name="T31" fmla="*/ 732 h 1175"/>
                  <a:gd name="T32" fmla="*/ 1097 w 1182"/>
                  <a:gd name="T33" fmla="*/ 246 h 1175"/>
                  <a:gd name="T34" fmla="*/ 1182 w 1182"/>
                  <a:gd name="T35" fmla="*/ 128 h 1175"/>
                  <a:gd name="T36" fmla="*/ 1090 w 1182"/>
                  <a:gd name="T37" fmla="*/ 11 h 1175"/>
                  <a:gd name="T38" fmla="*/ 804 w 1182"/>
                  <a:gd name="T39" fmla="*/ 0 h 1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82" h="1175">
                    <a:moveTo>
                      <a:pt x="804" y="0"/>
                    </a:moveTo>
                    <a:lnTo>
                      <a:pt x="525" y="86"/>
                    </a:lnTo>
                    <a:lnTo>
                      <a:pt x="382" y="64"/>
                    </a:lnTo>
                    <a:lnTo>
                      <a:pt x="86" y="278"/>
                    </a:lnTo>
                    <a:lnTo>
                      <a:pt x="14" y="268"/>
                    </a:lnTo>
                    <a:lnTo>
                      <a:pt x="0" y="489"/>
                    </a:lnTo>
                    <a:lnTo>
                      <a:pt x="182" y="625"/>
                    </a:lnTo>
                    <a:lnTo>
                      <a:pt x="207" y="771"/>
                    </a:lnTo>
                    <a:lnTo>
                      <a:pt x="275" y="793"/>
                    </a:lnTo>
                    <a:lnTo>
                      <a:pt x="243" y="1075"/>
                    </a:lnTo>
                    <a:lnTo>
                      <a:pt x="293" y="1128"/>
                    </a:lnTo>
                    <a:lnTo>
                      <a:pt x="436" y="1092"/>
                    </a:lnTo>
                    <a:lnTo>
                      <a:pt x="557" y="1175"/>
                    </a:lnTo>
                    <a:lnTo>
                      <a:pt x="604" y="989"/>
                    </a:lnTo>
                    <a:lnTo>
                      <a:pt x="729" y="946"/>
                    </a:lnTo>
                    <a:lnTo>
                      <a:pt x="564" y="732"/>
                    </a:lnTo>
                    <a:lnTo>
                      <a:pt x="1097" y="246"/>
                    </a:lnTo>
                    <a:lnTo>
                      <a:pt x="1182" y="128"/>
                    </a:lnTo>
                    <a:lnTo>
                      <a:pt x="1090" y="11"/>
                    </a:lnTo>
                    <a:lnTo>
                      <a:pt x="80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8" name="Freeform 308">
                <a:extLst>
                  <a:ext uri="{FF2B5EF4-FFF2-40B4-BE49-F238E27FC236}">
                    <a16:creationId xmlns:a16="http://schemas.microsoft.com/office/drawing/2014/main" id="{D57C392E-27D6-6315-09A0-E7BD42FDE4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8" y="1832"/>
                <a:ext cx="170" cy="140"/>
              </a:xfrm>
              <a:custGeom>
                <a:avLst/>
                <a:gdLst>
                  <a:gd name="T0" fmla="*/ 626 w 847"/>
                  <a:gd name="T1" fmla="*/ 7 h 700"/>
                  <a:gd name="T2" fmla="*/ 533 w 847"/>
                  <a:gd name="T3" fmla="*/ 0 h 700"/>
                  <a:gd name="T4" fmla="*/ 0 w 847"/>
                  <a:gd name="T5" fmla="*/ 486 h 700"/>
                  <a:gd name="T6" fmla="*/ 165 w 847"/>
                  <a:gd name="T7" fmla="*/ 700 h 700"/>
                  <a:gd name="T8" fmla="*/ 393 w 847"/>
                  <a:gd name="T9" fmla="*/ 643 h 700"/>
                  <a:gd name="T10" fmla="*/ 676 w 847"/>
                  <a:gd name="T11" fmla="*/ 457 h 700"/>
                  <a:gd name="T12" fmla="*/ 690 w 847"/>
                  <a:gd name="T13" fmla="*/ 314 h 700"/>
                  <a:gd name="T14" fmla="*/ 847 w 847"/>
                  <a:gd name="T15" fmla="*/ 168 h 700"/>
                  <a:gd name="T16" fmla="*/ 626 w 847"/>
                  <a:gd name="T17" fmla="*/ 7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7" h="700">
                    <a:moveTo>
                      <a:pt x="626" y="7"/>
                    </a:moveTo>
                    <a:lnTo>
                      <a:pt x="533" y="0"/>
                    </a:lnTo>
                    <a:lnTo>
                      <a:pt x="0" y="486"/>
                    </a:lnTo>
                    <a:lnTo>
                      <a:pt x="165" y="700"/>
                    </a:lnTo>
                    <a:lnTo>
                      <a:pt x="393" y="643"/>
                    </a:lnTo>
                    <a:lnTo>
                      <a:pt x="676" y="457"/>
                    </a:lnTo>
                    <a:lnTo>
                      <a:pt x="690" y="314"/>
                    </a:lnTo>
                    <a:lnTo>
                      <a:pt x="847" y="168"/>
                    </a:lnTo>
                    <a:lnTo>
                      <a:pt x="626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19" name="Freeform 309">
                <a:extLst>
                  <a:ext uri="{FF2B5EF4-FFF2-40B4-BE49-F238E27FC236}">
                    <a16:creationId xmlns:a16="http://schemas.microsoft.com/office/drawing/2014/main" id="{028E4E3B-0D2F-6F80-18FA-A233AD8B5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" y="1670"/>
                <a:ext cx="135" cy="133"/>
              </a:xfrm>
              <a:custGeom>
                <a:avLst/>
                <a:gdLst>
                  <a:gd name="T0" fmla="*/ 675 w 675"/>
                  <a:gd name="T1" fmla="*/ 329 h 664"/>
                  <a:gd name="T2" fmla="*/ 645 w 675"/>
                  <a:gd name="T3" fmla="*/ 232 h 664"/>
                  <a:gd name="T4" fmla="*/ 593 w 675"/>
                  <a:gd name="T5" fmla="*/ 72 h 664"/>
                  <a:gd name="T6" fmla="*/ 471 w 675"/>
                  <a:gd name="T7" fmla="*/ 104 h 664"/>
                  <a:gd name="T8" fmla="*/ 385 w 675"/>
                  <a:gd name="T9" fmla="*/ 0 h 664"/>
                  <a:gd name="T10" fmla="*/ 178 w 675"/>
                  <a:gd name="T11" fmla="*/ 189 h 664"/>
                  <a:gd name="T12" fmla="*/ 0 w 675"/>
                  <a:gd name="T13" fmla="*/ 493 h 664"/>
                  <a:gd name="T14" fmla="*/ 10 w 675"/>
                  <a:gd name="T15" fmla="*/ 529 h 664"/>
                  <a:gd name="T16" fmla="*/ 89 w 675"/>
                  <a:gd name="T17" fmla="*/ 664 h 664"/>
                  <a:gd name="T18" fmla="*/ 382 w 675"/>
                  <a:gd name="T19" fmla="*/ 647 h 664"/>
                  <a:gd name="T20" fmla="*/ 675 w 675"/>
                  <a:gd name="T21" fmla="*/ 329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75" h="664">
                    <a:moveTo>
                      <a:pt x="675" y="329"/>
                    </a:moveTo>
                    <a:lnTo>
                      <a:pt x="645" y="232"/>
                    </a:lnTo>
                    <a:lnTo>
                      <a:pt x="593" y="72"/>
                    </a:lnTo>
                    <a:lnTo>
                      <a:pt x="471" y="104"/>
                    </a:lnTo>
                    <a:lnTo>
                      <a:pt x="385" y="0"/>
                    </a:lnTo>
                    <a:lnTo>
                      <a:pt x="178" y="189"/>
                    </a:lnTo>
                    <a:lnTo>
                      <a:pt x="0" y="493"/>
                    </a:lnTo>
                    <a:lnTo>
                      <a:pt x="10" y="529"/>
                    </a:lnTo>
                    <a:lnTo>
                      <a:pt x="89" y="664"/>
                    </a:lnTo>
                    <a:lnTo>
                      <a:pt x="382" y="647"/>
                    </a:lnTo>
                    <a:lnTo>
                      <a:pt x="675" y="3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0" name="Freeform 310">
                <a:extLst>
                  <a:ext uri="{FF2B5EF4-FFF2-40B4-BE49-F238E27FC236}">
                    <a16:creationId xmlns:a16="http://schemas.microsoft.com/office/drawing/2014/main" id="{39512402-4E19-7BDD-08DD-F8352F8986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0" y="1717"/>
                <a:ext cx="11" cy="33"/>
              </a:xfrm>
              <a:custGeom>
                <a:avLst/>
                <a:gdLst>
                  <a:gd name="T0" fmla="*/ 0 w 55"/>
                  <a:gd name="T1" fmla="*/ 0 h 165"/>
                  <a:gd name="T2" fmla="*/ 30 w 55"/>
                  <a:gd name="T3" fmla="*/ 97 h 165"/>
                  <a:gd name="T4" fmla="*/ 55 w 55"/>
                  <a:gd name="T5" fmla="*/ 165 h 165"/>
                  <a:gd name="T6" fmla="*/ 0 w 55"/>
                  <a:gd name="T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165">
                    <a:moveTo>
                      <a:pt x="0" y="0"/>
                    </a:moveTo>
                    <a:lnTo>
                      <a:pt x="30" y="97"/>
                    </a:lnTo>
                    <a:lnTo>
                      <a:pt x="55" y="1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1" name="Freeform 311">
                <a:extLst>
                  <a:ext uri="{FF2B5EF4-FFF2-40B4-BE49-F238E27FC236}">
                    <a16:creationId xmlns:a16="http://schemas.microsoft.com/office/drawing/2014/main" id="{71F79EA4-4951-6F26-B1EF-53B6C0DE47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1" y="1736"/>
                <a:ext cx="241" cy="225"/>
              </a:xfrm>
              <a:custGeom>
                <a:avLst/>
                <a:gdLst>
                  <a:gd name="T0" fmla="*/ 650 w 1203"/>
                  <a:gd name="T1" fmla="*/ 68 h 1125"/>
                  <a:gd name="T2" fmla="*/ 625 w 1203"/>
                  <a:gd name="T3" fmla="*/ 0 h 1125"/>
                  <a:gd name="T4" fmla="*/ 332 w 1203"/>
                  <a:gd name="T5" fmla="*/ 318 h 1125"/>
                  <a:gd name="T6" fmla="*/ 39 w 1203"/>
                  <a:gd name="T7" fmla="*/ 335 h 1125"/>
                  <a:gd name="T8" fmla="*/ 85 w 1203"/>
                  <a:gd name="T9" fmla="*/ 378 h 1125"/>
                  <a:gd name="T10" fmla="*/ 0 w 1203"/>
                  <a:gd name="T11" fmla="*/ 532 h 1125"/>
                  <a:gd name="T12" fmla="*/ 125 w 1203"/>
                  <a:gd name="T13" fmla="*/ 585 h 1125"/>
                  <a:gd name="T14" fmla="*/ 175 w 1203"/>
                  <a:gd name="T15" fmla="*/ 853 h 1125"/>
                  <a:gd name="T16" fmla="*/ 178 w 1203"/>
                  <a:gd name="T17" fmla="*/ 1064 h 1125"/>
                  <a:gd name="T18" fmla="*/ 307 w 1203"/>
                  <a:gd name="T19" fmla="*/ 1125 h 1125"/>
                  <a:gd name="T20" fmla="*/ 371 w 1203"/>
                  <a:gd name="T21" fmla="*/ 1089 h 1125"/>
                  <a:gd name="T22" fmla="*/ 450 w 1203"/>
                  <a:gd name="T23" fmla="*/ 964 h 1125"/>
                  <a:gd name="T24" fmla="*/ 664 w 1203"/>
                  <a:gd name="T25" fmla="*/ 903 h 1125"/>
                  <a:gd name="T26" fmla="*/ 821 w 1203"/>
                  <a:gd name="T27" fmla="*/ 753 h 1125"/>
                  <a:gd name="T28" fmla="*/ 964 w 1203"/>
                  <a:gd name="T29" fmla="*/ 789 h 1125"/>
                  <a:gd name="T30" fmla="*/ 1043 w 1203"/>
                  <a:gd name="T31" fmla="*/ 1067 h 1125"/>
                  <a:gd name="T32" fmla="*/ 1178 w 1203"/>
                  <a:gd name="T33" fmla="*/ 1003 h 1125"/>
                  <a:gd name="T34" fmla="*/ 1153 w 1203"/>
                  <a:gd name="T35" fmla="*/ 857 h 1125"/>
                  <a:gd name="T36" fmla="*/ 971 w 1203"/>
                  <a:gd name="T37" fmla="*/ 721 h 1125"/>
                  <a:gd name="T38" fmla="*/ 985 w 1203"/>
                  <a:gd name="T39" fmla="*/ 500 h 1125"/>
                  <a:gd name="T40" fmla="*/ 1046 w 1203"/>
                  <a:gd name="T41" fmla="*/ 289 h 1125"/>
                  <a:gd name="T42" fmla="*/ 1203 w 1203"/>
                  <a:gd name="T43" fmla="*/ 143 h 1125"/>
                  <a:gd name="T44" fmla="*/ 1121 w 1203"/>
                  <a:gd name="T45" fmla="*/ 28 h 1125"/>
                  <a:gd name="T46" fmla="*/ 650 w 1203"/>
                  <a:gd name="T47" fmla="*/ 68 h 1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03" h="1125">
                    <a:moveTo>
                      <a:pt x="650" y="68"/>
                    </a:moveTo>
                    <a:lnTo>
                      <a:pt x="625" y="0"/>
                    </a:lnTo>
                    <a:lnTo>
                      <a:pt x="332" y="318"/>
                    </a:lnTo>
                    <a:lnTo>
                      <a:pt x="39" y="335"/>
                    </a:lnTo>
                    <a:lnTo>
                      <a:pt x="85" y="378"/>
                    </a:lnTo>
                    <a:lnTo>
                      <a:pt x="0" y="532"/>
                    </a:lnTo>
                    <a:lnTo>
                      <a:pt x="125" y="585"/>
                    </a:lnTo>
                    <a:lnTo>
                      <a:pt x="175" y="853"/>
                    </a:lnTo>
                    <a:lnTo>
                      <a:pt x="178" y="1064"/>
                    </a:lnTo>
                    <a:lnTo>
                      <a:pt x="307" y="1125"/>
                    </a:lnTo>
                    <a:lnTo>
                      <a:pt x="371" y="1089"/>
                    </a:lnTo>
                    <a:lnTo>
                      <a:pt x="450" y="964"/>
                    </a:lnTo>
                    <a:lnTo>
                      <a:pt x="664" y="903"/>
                    </a:lnTo>
                    <a:lnTo>
                      <a:pt x="821" y="753"/>
                    </a:lnTo>
                    <a:lnTo>
                      <a:pt x="964" y="789"/>
                    </a:lnTo>
                    <a:lnTo>
                      <a:pt x="1043" y="1067"/>
                    </a:lnTo>
                    <a:lnTo>
                      <a:pt x="1178" y="1003"/>
                    </a:lnTo>
                    <a:lnTo>
                      <a:pt x="1153" y="857"/>
                    </a:lnTo>
                    <a:lnTo>
                      <a:pt x="971" y="721"/>
                    </a:lnTo>
                    <a:lnTo>
                      <a:pt x="985" y="500"/>
                    </a:lnTo>
                    <a:lnTo>
                      <a:pt x="1046" y="289"/>
                    </a:lnTo>
                    <a:lnTo>
                      <a:pt x="1203" y="143"/>
                    </a:lnTo>
                    <a:lnTo>
                      <a:pt x="1121" y="28"/>
                    </a:lnTo>
                    <a:lnTo>
                      <a:pt x="650" y="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2" name="Freeform 312">
                <a:extLst>
                  <a:ext uri="{FF2B5EF4-FFF2-40B4-BE49-F238E27FC236}">
                    <a16:creationId xmlns:a16="http://schemas.microsoft.com/office/drawing/2014/main" id="{0231B1CF-E27E-C979-4A6A-9086F800E6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6" y="1887"/>
                <a:ext cx="248" cy="251"/>
              </a:xfrm>
              <a:custGeom>
                <a:avLst/>
                <a:gdLst>
                  <a:gd name="T0" fmla="*/ 672 w 1240"/>
                  <a:gd name="T1" fmla="*/ 314 h 1257"/>
                  <a:gd name="T2" fmla="*/ 593 w 1240"/>
                  <a:gd name="T3" fmla="*/ 36 h 1257"/>
                  <a:gd name="T4" fmla="*/ 450 w 1240"/>
                  <a:gd name="T5" fmla="*/ 0 h 1257"/>
                  <a:gd name="T6" fmla="*/ 293 w 1240"/>
                  <a:gd name="T7" fmla="*/ 150 h 1257"/>
                  <a:gd name="T8" fmla="*/ 79 w 1240"/>
                  <a:gd name="T9" fmla="*/ 211 h 1257"/>
                  <a:gd name="T10" fmla="*/ 0 w 1240"/>
                  <a:gd name="T11" fmla="*/ 336 h 1257"/>
                  <a:gd name="T12" fmla="*/ 247 w 1240"/>
                  <a:gd name="T13" fmla="*/ 464 h 1257"/>
                  <a:gd name="T14" fmla="*/ 275 w 1240"/>
                  <a:gd name="T15" fmla="*/ 607 h 1257"/>
                  <a:gd name="T16" fmla="*/ 139 w 1240"/>
                  <a:gd name="T17" fmla="*/ 775 h 1257"/>
                  <a:gd name="T18" fmla="*/ 211 w 1240"/>
                  <a:gd name="T19" fmla="*/ 764 h 1257"/>
                  <a:gd name="T20" fmla="*/ 432 w 1240"/>
                  <a:gd name="T21" fmla="*/ 943 h 1257"/>
                  <a:gd name="T22" fmla="*/ 450 w 1240"/>
                  <a:gd name="T23" fmla="*/ 1232 h 1257"/>
                  <a:gd name="T24" fmla="*/ 561 w 1240"/>
                  <a:gd name="T25" fmla="*/ 1257 h 1257"/>
                  <a:gd name="T26" fmla="*/ 829 w 1240"/>
                  <a:gd name="T27" fmla="*/ 1007 h 1257"/>
                  <a:gd name="T28" fmla="*/ 1186 w 1240"/>
                  <a:gd name="T29" fmla="*/ 904 h 1257"/>
                  <a:gd name="T30" fmla="*/ 1240 w 1240"/>
                  <a:gd name="T31" fmla="*/ 732 h 1257"/>
                  <a:gd name="T32" fmla="*/ 1157 w 1240"/>
                  <a:gd name="T33" fmla="*/ 654 h 1257"/>
                  <a:gd name="T34" fmla="*/ 1036 w 1240"/>
                  <a:gd name="T35" fmla="*/ 571 h 1257"/>
                  <a:gd name="T36" fmla="*/ 893 w 1240"/>
                  <a:gd name="T37" fmla="*/ 607 h 1257"/>
                  <a:gd name="T38" fmla="*/ 843 w 1240"/>
                  <a:gd name="T39" fmla="*/ 554 h 1257"/>
                  <a:gd name="T40" fmla="*/ 875 w 1240"/>
                  <a:gd name="T41" fmla="*/ 272 h 1257"/>
                  <a:gd name="T42" fmla="*/ 807 w 1240"/>
                  <a:gd name="T43" fmla="*/ 250 h 1257"/>
                  <a:gd name="T44" fmla="*/ 672 w 1240"/>
                  <a:gd name="T45" fmla="*/ 314 h 1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40" h="1257">
                    <a:moveTo>
                      <a:pt x="672" y="314"/>
                    </a:moveTo>
                    <a:lnTo>
                      <a:pt x="593" y="36"/>
                    </a:lnTo>
                    <a:lnTo>
                      <a:pt x="450" y="0"/>
                    </a:lnTo>
                    <a:lnTo>
                      <a:pt x="293" y="150"/>
                    </a:lnTo>
                    <a:lnTo>
                      <a:pt x="79" y="211"/>
                    </a:lnTo>
                    <a:lnTo>
                      <a:pt x="0" y="336"/>
                    </a:lnTo>
                    <a:lnTo>
                      <a:pt x="247" y="464"/>
                    </a:lnTo>
                    <a:lnTo>
                      <a:pt x="275" y="607"/>
                    </a:lnTo>
                    <a:lnTo>
                      <a:pt x="139" y="775"/>
                    </a:lnTo>
                    <a:lnTo>
                      <a:pt x="211" y="764"/>
                    </a:lnTo>
                    <a:lnTo>
                      <a:pt x="432" y="943"/>
                    </a:lnTo>
                    <a:lnTo>
                      <a:pt x="450" y="1232"/>
                    </a:lnTo>
                    <a:lnTo>
                      <a:pt x="561" y="1257"/>
                    </a:lnTo>
                    <a:lnTo>
                      <a:pt x="829" y="1007"/>
                    </a:lnTo>
                    <a:lnTo>
                      <a:pt x="1186" y="904"/>
                    </a:lnTo>
                    <a:lnTo>
                      <a:pt x="1240" y="732"/>
                    </a:lnTo>
                    <a:lnTo>
                      <a:pt x="1157" y="654"/>
                    </a:lnTo>
                    <a:lnTo>
                      <a:pt x="1036" y="571"/>
                    </a:lnTo>
                    <a:lnTo>
                      <a:pt x="893" y="607"/>
                    </a:lnTo>
                    <a:lnTo>
                      <a:pt x="843" y="554"/>
                    </a:lnTo>
                    <a:lnTo>
                      <a:pt x="875" y="272"/>
                    </a:lnTo>
                    <a:lnTo>
                      <a:pt x="807" y="250"/>
                    </a:lnTo>
                    <a:lnTo>
                      <a:pt x="672" y="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3" name="Freeform 313">
                <a:extLst>
                  <a:ext uri="{FF2B5EF4-FFF2-40B4-BE49-F238E27FC236}">
                    <a16:creationId xmlns:a16="http://schemas.microsoft.com/office/drawing/2014/main" id="{1B65B094-1EBD-563C-47A0-7212FE5C97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" y="2038"/>
                <a:ext cx="186" cy="192"/>
              </a:xfrm>
              <a:custGeom>
                <a:avLst/>
                <a:gdLst>
                  <a:gd name="T0" fmla="*/ 910 w 928"/>
                  <a:gd name="T1" fmla="*/ 186 h 957"/>
                  <a:gd name="T2" fmla="*/ 689 w 928"/>
                  <a:gd name="T3" fmla="*/ 7 h 957"/>
                  <a:gd name="T4" fmla="*/ 617 w 928"/>
                  <a:gd name="T5" fmla="*/ 18 h 957"/>
                  <a:gd name="T6" fmla="*/ 585 w 928"/>
                  <a:gd name="T7" fmla="*/ 82 h 957"/>
                  <a:gd name="T8" fmla="*/ 232 w 928"/>
                  <a:gd name="T9" fmla="*/ 0 h 957"/>
                  <a:gd name="T10" fmla="*/ 121 w 928"/>
                  <a:gd name="T11" fmla="*/ 64 h 957"/>
                  <a:gd name="T12" fmla="*/ 117 w 928"/>
                  <a:gd name="T13" fmla="*/ 279 h 957"/>
                  <a:gd name="T14" fmla="*/ 0 w 928"/>
                  <a:gd name="T15" fmla="*/ 532 h 957"/>
                  <a:gd name="T16" fmla="*/ 250 w 928"/>
                  <a:gd name="T17" fmla="*/ 886 h 957"/>
                  <a:gd name="T18" fmla="*/ 310 w 928"/>
                  <a:gd name="T19" fmla="*/ 957 h 957"/>
                  <a:gd name="T20" fmla="*/ 482 w 928"/>
                  <a:gd name="T21" fmla="*/ 661 h 957"/>
                  <a:gd name="T22" fmla="*/ 692 w 928"/>
                  <a:gd name="T23" fmla="*/ 632 h 957"/>
                  <a:gd name="T24" fmla="*/ 928 w 928"/>
                  <a:gd name="T25" fmla="*/ 475 h 957"/>
                  <a:gd name="T26" fmla="*/ 910 w 928"/>
                  <a:gd name="T27" fmla="*/ 186 h 9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28" h="957">
                    <a:moveTo>
                      <a:pt x="910" y="186"/>
                    </a:moveTo>
                    <a:lnTo>
                      <a:pt x="689" y="7"/>
                    </a:lnTo>
                    <a:lnTo>
                      <a:pt x="617" y="18"/>
                    </a:lnTo>
                    <a:lnTo>
                      <a:pt x="585" y="82"/>
                    </a:lnTo>
                    <a:lnTo>
                      <a:pt x="232" y="0"/>
                    </a:lnTo>
                    <a:lnTo>
                      <a:pt x="121" y="64"/>
                    </a:lnTo>
                    <a:lnTo>
                      <a:pt x="117" y="279"/>
                    </a:lnTo>
                    <a:lnTo>
                      <a:pt x="0" y="532"/>
                    </a:lnTo>
                    <a:lnTo>
                      <a:pt x="250" y="886"/>
                    </a:lnTo>
                    <a:lnTo>
                      <a:pt x="310" y="957"/>
                    </a:lnTo>
                    <a:lnTo>
                      <a:pt x="482" y="661"/>
                    </a:lnTo>
                    <a:lnTo>
                      <a:pt x="692" y="632"/>
                    </a:lnTo>
                    <a:lnTo>
                      <a:pt x="928" y="475"/>
                    </a:lnTo>
                    <a:lnTo>
                      <a:pt x="910" y="1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4" name="Freeform 314">
                <a:extLst>
                  <a:ext uri="{FF2B5EF4-FFF2-40B4-BE49-F238E27FC236}">
                    <a16:creationId xmlns:a16="http://schemas.microsoft.com/office/drawing/2014/main" id="{DE421ED8-220A-FBD6-084C-49CC2F511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2" y="1907"/>
                <a:ext cx="239" cy="148"/>
              </a:xfrm>
              <a:custGeom>
                <a:avLst/>
                <a:gdLst>
                  <a:gd name="T0" fmla="*/ 1057 w 1193"/>
                  <a:gd name="T1" fmla="*/ 675 h 739"/>
                  <a:gd name="T2" fmla="*/ 1193 w 1193"/>
                  <a:gd name="T3" fmla="*/ 507 h 739"/>
                  <a:gd name="T4" fmla="*/ 1165 w 1193"/>
                  <a:gd name="T5" fmla="*/ 364 h 739"/>
                  <a:gd name="T6" fmla="*/ 918 w 1193"/>
                  <a:gd name="T7" fmla="*/ 236 h 739"/>
                  <a:gd name="T8" fmla="*/ 854 w 1193"/>
                  <a:gd name="T9" fmla="*/ 272 h 739"/>
                  <a:gd name="T10" fmla="*/ 725 w 1193"/>
                  <a:gd name="T11" fmla="*/ 211 h 739"/>
                  <a:gd name="T12" fmla="*/ 722 w 1193"/>
                  <a:gd name="T13" fmla="*/ 0 h 739"/>
                  <a:gd name="T14" fmla="*/ 590 w 1193"/>
                  <a:gd name="T15" fmla="*/ 18 h 739"/>
                  <a:gd name="T16" fmla="*/ 450 w 1193"/>
                  <a:gd name="T17" fmla="*/ 168 h 739"/>
                  <a:gd name="T18" fmla="*/ 332 w 1193"/>
                  <a:gd name="T19" fmla="*/ 89 h 739"/>
                  <a:gd name="T20" fmla="*/ 197 w 1193"/>
                  <a:gd name="T21" fmla="*/ 111 h 739"/>
                  <a:gd name="T22" fmla="*/ 0 w 1193"/>
                  <a:gd name="T23" fmla="*/ 425 h 739"/>
                  <a:gd name="T24" fmla="*/ 200 w 1193"/>
                  <a:gd name="T25" fmla="*/ 593 h 739"/>
                  <a:gd name="T26" fmla="*/ 282 w 1193"/>
                  <a:gd name="T27" fmla="*/ 689 h 739"/>
                  <a:gd name="T28" fmla="*/ 561 w 1193"/>
                  <a:gd name="T29" fmla="*/ 721 h 739"/>
                  <a:gd name="T30" fmla="*/ 672 w 1193"/>
                  <a:gd name="T31" fmla="*/ 657 h 739"/>
                  <a:gd name="T32" fmla="*/ 1025 w 1193"/>
                  <a:gd name="T33" fmla="*/ 739 h 739"/>
                  <a:gd name="T34" fmla="*/ 1057 w 1193"/>
                  <a:gd name="T35" fmla="*/ 675 h 7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93" h="739">
                    <a:moveTo>
                      <a:pt x="1057" y="675"/>
                    </a:moveTo>
                    <a:lnTo>
                      <a:pt x="1193" y="507"/>
                    </a:lnTo>
                    <a:lnTo>
                      <a:pt x="1165" y="364"/>
                    </a:lnTo>
                    <a:lnTo>
                      <a:pt x="918" y="236"/>
                    </a:lnTo>
                    <a:lnTo>
                      <a:pt x="854" y="272"/>
                    </a:lnTo>
                    <a:lnTo>
                      <a:pt x="725" y="211"/>
                    </a:lnTo>
                    <a:lnTo>
                      <a:pt x="722" y="0"/>
                    </a:lnTo>
                    <a:lnTo>
                      <a:pt x="590" y="18"/>
                    </a:lnTo>
                    <a:lnTo>
                      <a:pt x="450" y="168"/>
                    </a:lnTo>
                    <a:lnTo>
                      <a:pt x="332" y="89"/>
                    </a:lnTo>
                    <a:lnTo>
                      <a:pt x="197" y="111"/>
                    </a:lnTo>
                    <a:lnTo>
                      <a:pt x="0" y="425"/>
                    </a:lnTo>
                    <a:lnTo>
                      <a:pt x="200" y="593"/>
                    </a:lnTo>
                    <a:lnTo>
                      <a:pt x="282" y="689"/>
                    </a:lnTo>
                    <a:lnTo>
                      <a:pt x="561" y="721"/>
                    </a:lnTo>
                    <a:lnTo>
                      <a:pt x="672" y="657"/>
                    </a:lnTo>
                    <a:lnTo>
                      <a:pt x="1025" y="739"/>
                    </a:lnTo>
                    <a:lnTo>
                      <a:pt x="1057" y="67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5" name="Freeform 315">
                <a:extLst>
                  <a:ext uri="{FF2B5EF4-FFF2-40B4-BE49-F238E27FC236}">
                    <a16:creationId xmlns:a16="http://schemas.microsoft.com/office/drawing/2014/main" id="{224A38E1-4EFB-4762-CD14-7365F49C9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068"/>
                <a:ext cx="166" cy="126"/>
              </a:xfrm>
              <a:custGeom>
                <a:avLst/>
                <a:gdLst>
                  <a:gd name="T0" fmla="*/ 832 w 832"/>
                  <a:gd name="T1" fmla="*/ 96 h 632"/>
                  <a:gd name="T2" fmla="*/ 625 w 832"/>
                  <a:gd name="T3" fmla="*/ 0 h 632"/>
                  <a:gd name="T4" fmla="*/ 268 w 832"/>
                  <a:gd name="T5" fmla="*/ 103 h 632"/>
                  <a:gd name="T6" fmla="*/ 0 w 832"/>
                  <a:gd name="T7" fmla="*/ 353 h 632"/>
                  <a:gd name="T8" fmla="*/ 107 w 832"/>
                  <a:gd name="T9" fmla="*/ 432 h 632"/>
                  <a:gd name="T10" fmla="*/ 243 w 832"/>
                  <a:gd name="T11" fmla="*/ 410 h 632"/>
                  <a:gd name="T12" fmla="*/ 378 w 832"/>
                  <a:gd name="T13" fmla="*/ 557 h 632"/>
                  <a:gd name="T14" fmla="*/ 689 w 832"/>
                  <a:gd name="T15" fmla="*/ 632 h 632"/>
                  <a:gd name="T16" fmla="*/ 739 w 832"/>
                  <a:gd name="T17" fmla="*/ 285 h 632"/>
                  <a:gd name="T18" fmla="*/ 831 w 832"/>
                  <a:gd name="T19" fmla="*/ 100 h 632"/>
                  <a:gd name="T20" fmla="*/ 832 w 832"/>
                  <a:gd name="T21" fmla="*/ 96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2" h="632">
                    <a:moveTo>
                      <a:pt x="832" y="96"/>
                    </a:moveTo>
                    <a:lnTo>
                      <a:pt x="625" y="0"/>
                    </a:lnTo>
                    <a:lnTo>
                      <a:pt x="268" y="103"/>
                    </a:lnTo>
                    <a:lnTo>
                      <a:pt x="0" y="353"/>
                    </a:lnTo>
                    <a:lnTo>
                      <a:pt x="107" y="432"/>
                    </a:lnTo>
                    <a:lnTo>
                      <a:pt x="243" y="410"/>
                    </a:lnTo>
                    <a:lnTo>
                      <a:pt x="378" y="557"/>
                    </a:lnTo>
                    <a:lnTo>
                      <a:pt x="689" y="632"/>
                    </a:lnTo>
                    <a:lnTo>
                      <a:pt x="739" y="285"/>
                    </a:lnTo>
                    <a:lnTo>
                      <a:pt x="831" y="100"/>
                    </a:lnTo>
                    <a:lnTo>
                      <a:pt x="832" y="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6" name="Freeform 316">
                <a:extLst>
                  <a:ext uri="{FF2B5EF4-FFF2-40B4-BE49-F238E27FC236}">
                    <a16:creationId xmlns:a16="http://schemas.microsoft.com/office/drawing/2014/main" id="{31D254AF-00C3-C890-E898-126724562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087"/>
                <a:ext cx="100" cy="151"/>
              </a:xfrm>
              <a:custGeom>
                <a:avLst/>
                <a:gdLst>
                  <a:gd name="T0" fmla="*/ 143 w 504"/>
                  <a:gd name="T1" fmla="*/ 0 h 757"/>
                  <a:gd name="T2" fmla="*/ 142 w 504"/>
                  <a:gd name="T3" fmla="*/ 4 h 757"/>
                  <a:gd name="T4" fmla="*/ 50 w 504"/>
                  <a:gd name="T5" fmla="*/ 189 h 757"/>
                  <a:gd name="T6" fmla="*/ 0 w 504"/>
                  <a:gd name="T7" fmla="*/ 536 h 757"/>
                  <a:gd name="T8" fmla="*/ 25 w 504"/>
                  <a:gd name="T9" fmla="*/ 678 h 757"/>
                  <a:gd name="T10" fmla="*/ 222 w 504"/>
                  <a:gd name="T11" fmla="*/ 757 h 757"/>
                  <a:gd name="T12" fmla="*/ 432 w 504"/>
                  <a:gd name="T13" fmla="*/ 564 h 757"/>
                  <a:gd name="T14" fmla="*/ 504 w 504"/>
                  <a:gd name="T15" fmla="*/ 179 h 757"/>
                  <a:gd name="T16" fmla="*/ 143 w 504"/>
                  <a:gd name="T17" fmla="*/ 0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4" h="757">
                    <a:moveTo>
                      <a:pt x="143" y="0"/>
                    </a:moveTo>
                    <a:lnTo>
                      <a:pt x="142" y="4"/>
                    </a:lnTo>
                    <a:lnTo>
                      <a:pt x="50" y="189"/>
                    </a:lnTo>
                    <a:lnTo>
                      <a:pt x="0" y="536"/>
                    </a:lnTo>
                    <a:lnTo>
                      <a:pt x="25" y="678"/>
                    </a:lnTo>
                    <a:lnTo>
                      <a:pt x="222" y="757"/>
                    </a:lnTo>
                    <a:lnTo>
                      <a:pt x="432" y="564"/>
                    </a:lnTo>
                    <a:lnTo>
                      <a:pt x="504" y="179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7" name="Freeform 317">
                <a:extLst>
                  <a:ext uri="{FF2B5EF4-FFF2-40B4-BE49-F238E27FC236}">
                    <a16:creationId xmlns:a16="http://schemas.microsoft.com/office/drawing/2014/main" id="{9442725A-749F-66AF-72D7-971624316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2" y="2090"/>
                <a:ext cx="93" cy="110"/>
              </a:xfrm>
              <a:custGeom>
                <a:avLst/>
                <a:gdLst>
                  <a:gd name="T0" fmla="*/ 50 w 465"/>
                  <a:gd name="T1" fmla="*/ 546 h 546"/>
                  <a:gd name="T2" fmla="*/ 322 w 465"/>
                  <a:gd name="T3" fmla="*/ 464 h 546"/>
                  <a:gd name="T4" fmla="*/ 393 w 465"/>
                  <a:gd name="T5" fmla="*/ 264 h 546"/>
                  <a:gd name="T6" fmla="*/ 465 w 465"/>
                  <a:gd name="T7" fmla="*/ 268 h 546"/>
                  <a:gd name="T8" fmla="*/ 465 w 465"/>
                  <a:gd name="T9" fmla="*/ 136 h 546"/>
                  <a:gd name="T10" fmla="*/ 340 w 465"/>
                  <a:gd name="T11" fmla="*/ 0 h 546"/>
                  <a:gd name="T12" fmla="*/ 72 w 465"/>
                  <a:gd name="T13" fmla="*/ 161 h 546"/>
                  <a:gd name="T14" fmla="*/ 0 w 465"/>
                  <a:gd name="T15" fmla="*/ 546 h 546"/>
                  <a:gd name="T16" fmla="*/ 50 w 465"/>
                  <a:gd name="T17" fmla="*/ 546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5" h="546">
                    <a:moveTo>
                      <a:pt x="50" y="546"/>
                    </a:moveTo>
                    <a:lnTo>
                      <a:pt x="322" y="464"/>
                    </a:lnTo>
                    <a:lnTo>
                      <a:pt x="393" y="264"/>
                    </a:lnTo>
                    <a:lnTo>
                      <a:pt x="465" y="268"/>
                    </a:lnTo>
                    <a:lnTo>
                      <a:pt x="465" y="136"/>
                    </a:lnTo>
                    <a:lnTo>
                      <a:pt x="340" y="0"/>
                    </a:lnTo>
                    <a:lnTo>
                      <a:pt x="72" y="161"/>
                    </a:lnTo>
                    <a:lnTo>
                      <a:pt x="0" y="546"/>
                    </a:lnTo>
                    <a:lnTo>
                      <a:pt x="50" y="5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8" name="Freeform 318">
                <a:extLst>
                  <a:ext uri="{FF2B5EF4-FFF2-40B4-BE49-F238E27FC236}">
                    <a16:creationId xmlns:a16="http://schemas.microsoft.com/office/drawing/2014/main" id="{4F74A3CE-89B4-4AA7-BE71-9BBB622B28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143"/>
                <a:ext cx="185" cy="195"/>
              </a:xfrm>
              <a:custGeom>
                <a:avLst/>
                <a:gdLst>
                  <a:gd name="T0" fmla="*/ 311 w 922"/>
                  <a:gd name="T1" fmla="*/ 203 h 978"/>
                  <a:gd name="T2" fmla="*/ 39 w 922"/>
                  <a:gd name="T3" fmla="*/ 285 h 978"/>
                  <a:gd name="T4" fmla="*/ 0 w 922"/>
                  <a:gd name="T5" fmla="*/ 578 h 978"/>
                  <a:gd name="T6" fmla="*/ 139 w 922"/>
                  <a:gd name="T7" fmla="*/ 839 h 978"/>
                  <a:gd name="T8" fmla="*/ 104 w 922"/>
                  <a:gd name="T9" fmla="*/ 978 h 978"/>
                  <a:gd name="T10" fmla="*/ 272 w 922"/>
                  <a:gd name="T11" fmla="*/ 921 h 978"/>
                  <a:gd name="T12" fmla="*/ 764 w 922"/>
                  <a:gd name="T13" fmla="*/ 432 h 978"/>
                  <a:gd name="T14" fmla="*/ 722 w 922"/>
                  <a:gd name="T15" fmla="*/ 374 h 978"/>
                  <a:gd name="T16" fmla="*/ 847 w 922"/>
                  <a:gd name="T17" fmla="*/ 335 h 978"/>
                  <a:gd name="T18" fmla="*/ 922 w 922"/>
                  <a:gd name="T19" fmla="*/ 157 h 978"/>
                  <a:gd name="T20" fmla="*/ 782 w 922"/>
                  <a:gd name="T21" fmla="*/ 0 h 978"/>
                  <a:gd name="T22" fmla="*/ 597 w 922"/>
                  <a:gd name="T23" fmla="*/ 89 h 978"/>
                  <a:gd name="T24" fmla="*/ 454 w 922"/>
                  <a:gd name="T25" fmla="*/ 78 h 978"/>
                  <a:gd name="T26" fmla="*/ 454 w 922"/>
                  <a:gd name="T27" fmla="*/ 7 h 978"/>
                  <a:gd name="T28" fmla="*/ 382 w 922"/>
                  <a:gd name="T29" fmla="*/ 3 h 978"/>
                  <a:gd name="T30" fmla="*/ 311 w 922"/>
                  <a:gd name="T31" fmla="*/ 203 h 9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22" h="978">
                    <a:moveTo>
                      <a:pt x="311" y="203"/>
                    </a:moveTo>
                    <a:lnTo>
                      <a:pt x="39" y="285"/>
                    </a:lnTo>
                    <a:lnTo>
                      <a:pt x="0" y="578"/>
                    </a:lnTo>
                    <a:lnTo>
                      <a:pt x="139" y="839"/>
                    </a:lnTo>
                    <a:lnTo>
                      <a:pt x="104" y="978"/>
                    </a:lnTo>
                    <a:lnTo>
                      <a:pt x="272" y="921"/>
                    </a:lnTo>
                    <a:lnTo>
                      <a:pt x="764" y="432"/>
                    </a:lnTo>
                    <a:lnTo>
                      <a:pt x="722" y="374"/>
                    </a:lnTo>
                    <a:lnTo>
                      <a:pt x="847" y="335"/>
                    </a:lnTo>
                    <a:lnTo>
                      <a:pt x="922" y="157"/>
                    </a:lnTo>
                    <a:lnTo>
                      <a:pt x="782" y="0"/>
                    </a:lnTo>
                    <a:lnTo>
                      <a:pt x="597" y="89"/>
                    </a:lnTo>
                    <a:lnTo>
                      <a:pt x="454" y="78"/>
                    </a:lnTo>
                    <a:lnTo>
                      <a:pt x="454" y="7"/>
                    </a:lnTo>
                    <a:lnTo>
                      <a:pt x="382" y="3"/>
                    </a:lnTo>
                    <a:lnTo>
                      <a:pt x="311" y="2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29" name="Freeform 319">
                <a:extLst>
                  <a:ext uri="{FF2B5EF4-FFF2-40B4-BE49-F238E27FC236}">
                    <a16:creationId xmlns:a16="http://schemas.microsoft.com/office/drawing/2014/main" id="{7C3E913E-EC46-E678-B365-D7093EFA11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200"/>
                <a:ext cx="128" cy="176"/>
              </a:xfrm>
              <a:custGeom>
                <a:avLst/>
                <a:gdLst>
                  <a:gd name="T0" fmla="*/ 539 w 639"/>
                  <a:gd name="T1" fmla="*/ 0 h 882"/>
                  <a:gd name="T2" fmla="*/ 489 w 639"/>
                  <a:gd name="T3" fmla="*/ 0 h 882"/>
                  <a:gd name="T4" fmla="*/ 279 w 639"/>
                  <a:gd name="T5" fmla="*/ 193 h 882"/>
                  <a:gd name="T6" fmla="*/ 222 w 639"/>
                  <a:gd name="T7" fmla="*/ 489 h 882"/>
                  <a:gd name="T8" fmla="*/ 25 w 639"/>
                  <a:gd name="T9" fmla="*/ 589 h 882"/>
                  <a:gd name="T10" fmla="*/ 0 w 639"/>
                  <a:gd name="T11" fmla="*/ 661 h 882"/>
                  <a:gd name="T12" fmla="*/ 207 w 639"/>
                  <a:gd name="T13" fmla="*/ 882 h 882"/>
                  <a:gd name="T14" fmla="*/ 425 w 639"/>
                  <a:gd name="T15" fmla="*/ 793 h 882"/>
                  <a:gd name="T16" fmla="*/ 604 w 639"/>
                  <a:gd name="T17" fmla="*/ 693 h 882"/>
                  <a:gd name="T18" fmla="*/ 639 w 639"/>
                  <a:gd name="T19" fmla="*/ 554 h 882"/>
                  <a:gd name="T20" fmla="*/ 500 w 639"/>
                  <a:gd name="T21" fmla="*/ 293 h 882"/>
                  <a:gd name="T22" fmla="*/ 539 w 639"/>
                  <a:gd name="T23" fmla="*/ 0 h 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39" h="882">
                    <a:moveTo>
                      <a:pt x="539" y="0"/>
                    </a:moveTo>
                    <a:lnTo>
                      <a:pt x="489" y="0"/>
                    </a:lnTo>
                    <a:lnTo>
                      <a:pt x="279" y="193"/>
                    </a:lnTo>
                    <a:lnTo>
                      <a:pt x="222" y="489"/>
                    </a:lnTo>
                    <a:lnTo>
                      <a:pt x="25" y="589"/>
                    </a:lnTo>
                    <a:lnTo>
                      <a:pt x="0" y="661"/>
                    </a:lnTo>
                    <a:lnTo>
                      <a:pt x="207" y="882"/>
                    </a:lnTo>
                    <a:lnTo>
                      <a:pt x="425" y="793"/>
                    </a:lnTo>
                    <a:lnTo>
                      <a:pt x="604" y="693"/>
                    </a:lnTo>
                    <a:lnTo>
                      <a:pt x="639" y="554"/>
                    </a:lnTo>
                    <a:lnTo>
                      <a:pt x="500" y="293"/>
                    </a:lnTo>
                    <a:lnTo>
                      <a:pt x="5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0" name="Freeform 320">
                <a:extLst>
                  <a:ext uri="{FF2B5EF4-FFF2-40B4-BE49-F238E27FC236}">
                    <a16:creationId xmlns:a16="http://schemas.microsoft.com/office/drawing/2014/main" id="{DB1EEA82-8387-8DE0-BE64-40FFECB48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2177"/>
                <a:ext cx="161" cy="155"/>
              </a:xfrm>
              <a:custGeom>
                <a:avLst/>
                <a:gdLst>
                  <a:gd name="T0" fmla="*/ 607 w 804"/>
                  <a:gd name="T1" fmla="*/ 225 h 772"/>
                  <a:gd name="T2" fmla="*/ 582 w 804"/>
                  <a:gd name="T3" fmla="*/ 83 h 772"/>
                  <a:gd name="T4" fmla="*/ 271 w 804"/>
                  <a:gd name="T5" fmla="*/ 8 h 772"/>
                  <a:gd name="T6" fmla="*/ 125 w 804"/>
                  <a:gd name="T7" fmla="*/ 0 h 772"/>
                  <a:gd name="T8" fmla="*/ 125 w 804"/>
                  <a:gd name="T9" fmla="*/ 290 h 772"/>
                  <a:gd name="T10" fmla="*/ 0 w 804"/>
                  <a:gd name="T11" fmla="*/ 465 h 772"/>
                  <a:gd name="T12" fmla="*/ 96 w 804"/>
                  <a:gd name="T13" fmla="*/ 554 h 772"/>
                  <a:gd name="T14" fmla="*/ 154 w 804"/>
                  <a:gd name="T15" fmla="*/ 747 h 772"/>
                  <a:gd name="T16" fmla="*/ 432 w 804"/>
                  <a:gd name="T17" fmla="*/ 761 h 772"/>
                  <a:gd name="T18" fmla="*/ 525 w 804"/>
                  <a:gd name="T19" fmla="*/ 772 h 772"/>
                  <a:gd name="T20" fmla="*/ 550 w 804"/>
                  <a:gd name="T21" fmla="*/ 700 h 772"/>
                  <a:gd name="T22" fmla="*/ 747 w 804"/>
                  <a:gd name="T23" fmla="*/ 600 h 772"/>
                  <a:gd name="T24" fmla="*/ 804 w 804"/>
                  <a:gd name="T25" fmla="*/ 304 h 772"/>
                  <a:gd name="T26" fmla="*/ 607 w 804"/>
                  <a:gd name="T27" fmla="*/ 225 h 7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04" h="772">
                    <a:moveTo>
                      <a:pt x="607" y="225"/>
                    </a:moveTo>
                    <a:lnTo>
                      <a:pt x="582" y="83"/>
                    </a:lnTo>
                    <a:lnTo>
                      <a:pt x="271" y="8"/>
                    </a:lnTo>
                    <a:lnTo>
                      <a:pt x="125" y="0"/>
                    </a:lnTo>
                    <a:lnTo>
                      <a:pt x="125" y="290"/>
                    </a:lnTo>
                    <a:lnTo>
                      <a:pt x="0" y="465"/>
                    </a:lnTo>
                    <a:lnTo>
                      <a:pt x="96" y="554"/>
                    </a:lnTo>
                    <a:lnTo>
                      <a:pt x="154" y="747"/>
                    </a:lnTo>
                    <a:lnTo>
                      <a:pt x="432" y="761"/>
                    </a:lnTo>
                    <a:lnTo>
                      <a:pt x="525" y="772"/>
                    </a:lnTo>
                    <a:lnTo>
                      <a:pt x="550" y="700"/>
                    </a:lnTo>
                    <a:lnTo>
                      <a:pt x="747" y="600"/>
                    </a:lnTo>
                    <a:lnTo>
                      <a:pt x="804" y="304"/>
                    </a:lnTo>
                    <a:lnTo>
                      <a:pt x="607" y="2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1" name="Freeform 321">
                <a:extLst>
                  <a:ext uri="{FF2B5EF4-FFF2-40B4-BE49-F238E27FC236}">
                    <a16:creationId xmlns:a16="http://schemas.microsoft.com/office/drawing/2014/main" id="{770993ED-5E7C-7F05-DA7A-55BF97ACEC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2330"/>
                <a:ext cx="84" cy="122"/>
              </a:xfrm>
              <a:custGeom>
                <a:avLst/>
                <a:gdLst>
                  <a:gd name="T0" fmla="*/ 118 w 418"/>
                  <a:gd name="T1" fmla="*/ 0 h 614"/>
                  <a:gd name="T2" fmla="*/ 118 w 418"/>
                  <a:gd name="T3" fmla="*/ 5 h 614"/>
                  <a:gd name="T4" fmla="*/ 97 w 418"/>
                  <a:gd name="T5" fmla="*/ 271 h 614"/>
                  <a:gd name="T6" fmla="*/ 0 w 418"/>
                  <a:gd name="T7" fmla="*/ 454 h 614"/>
                  <a:gd name="T8" fmla="*/ 4 w 418"/>
                  <a:gd name="T9" fmla="*/ 589 h 614"/>
                  <a:gd name="T10" fmla="*/ 182 w 418"/>
                  <a:gd name="T11" fmla="*/ 614 h 614"/>
                  <a:gd name="T12" fmla="*/ 297 w 418"/>
                  <a:gd name="T13" fmla="*/ 543 h 614"/>
                  <a:gd name="T14" fmla="*/ 325 w 418"/>
                  <a:gd name="T15" fmla="*/ 339 h 614"/>
                  <a:gd name="T16" fmla="*/ 418 w 418"/>
                  <a:gd name="T17" fmla="*/ 232 h 614"/>
                  <a:gd name="T18" fmla="*/ 211 w 418"/>
                  <a:gd name="T19" fmla="*/ 11 h 614"/>
                  <a:gd name="T20" fmla="*/ 118 w 418"/>
                  <a:gd name="T21" fmla="*/ 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18" h="614">
                    <a:moveTo>
                      <a:pt x="118" y="0"/>
                    </a:moveTo>
                    <a:lnTo>
                      <a:pt x="118" y="5"/>
                    </a:lnTo>
                    <a:lnTo>
                      <a:pt x="97" y="271"/>
                    </a:lnTo>
                    <a:lnTo>
                      <a:pt x="0" y="454"/>
                    </a:lnTo>
                    <a:lnTo>
                      <a:pt x="4" y="589"/>
                    </a:lnTo>
                    <a:lnTo>
                      <a:pt x="182" y="614"/>
                    </a:lnTo>
                    <a:lnTo>
                      <a:pt x="297" y="543"/>
                    </a:lnTo>
                    <a:lnTo>
                      <a:pt x="325" y="339"/>
                    </a:lnTo>
                    <a:lnTo>
                      <a:pt x="418" y="232"/>
                    </a:lnTo>
                    <a:lnTo>
                      <a:pt x="211" y="11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2" name="Freeform 322">
                <a:extLst>
                  <a:ext uri="{FF2B5EF4-FFF2-40B4-BE49-F238E27FC236}">
                    <a16:creationId xmlns:a16="http://schemas.microsoft.com/office/drawing/2014/main" id="{2DE624F0-508A-D9B6-8776-C2CB1CC7C5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3" y="2327"/>
                <a:ext cx="63" cy="93"/>
              </a:xfrm>
              <a:custGeom>
                <a:avLst/>
                <a:gdLst>
                  <a:gd name="T0" fmla="*/ 314 w 314"/>
                  <a:gd name="T1" fmla="*/ 19 h 468"/>
                  <a:gd name="T2" fmla="*/ 314 w 314"/>
                  <a:gd name="T3" fmla="*/ 14 h 468"/>
                  <a:gd name="T4" fmla="*/ 36 w 314"/>
                  <a:gd name="T5" fmla="*/ 0 h 468"/>
                  <a:gd name="T6" fmla="*/ 0 w 314"/>
                  <a:gd name="T7" fmla="*/ 428 h 468"/>
                  <a:gd name="T8" fmla="*/ 196 w 314"/>
                  <a:gd name="T9" fmla="*/ 468 h 468"/>
                  <a:gd name="T10" fmla="*/ 293 w 314"/>
                  <a:gd name="T11" fmla="*/ 285 h 468"/>
                  <a:gd name="T12" fmla="*/ 314 w 314"/>
                  <a:gd name="T13" fmla="*/ 19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4" h="468">
                    <a:moveTo>
                      <a:pt x="314" y="19"/>
                    </a:moveTo>
                    <a:lnTo>
                      <a:pt x="314" y="14"/>
                    </a:lnTo>
                    <a:lnTo>
                      <a:pt x="36" y="0"/>
                    </a:lnTo>
                    <a:lnTo>
                      <a:pt x="0" y="428"/>
                    </a:lnTo>
                    <a:lnTo>
                      <a:pt x="196" y="468"/>
                    </a:lnTo>
                    <a:lnTo>
                      <a:pt x="293" y="285"/>
                    </a:lnTo>
                    <a:lnTo>
                      <a:pt x="314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3" name="Freeform 323">
                <a:extLst>
                  <a:ext uri="{FF2B5EF4-FFF2-40B4-BE49-F238E27FC236}">
                    <a16:creationId xmlns:a16="http://schemas.microsoft.com/office/drawing/2014/main" id="{A7143E82-3DA7-2B86-E37D-9252A0FDD6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9" y="2327"/>
                <a:ext cx="157" cy="146"/>
              </a:xfrm>
              <a:custGeom>
                <a:avLst/>
                <a:gdLst>
                  <a:gd name="T0" fmla="*/ 347 w 786"/>
                  <a:gd name="T1" fmla="*/ 0 h 732"/>
                  <a:gd name="T2" fmla="*/ 179 w 786"/>
                  <a:gd name="T3" fmla="*/ 57 h 732"/>
                  <a:gd name="T4" fmla="*/ 0 w 786"/>
                  <a:gd name="T5" fmla="*/ 157 h 732"/>
                  <a:gd name="T6" fmla="*/ 175 w 786"/>
                  <a:gd name="T7" fmla="*/ 282 h 732"/>
                  <a:gd name="T8" fmla="*/ 243 w 786"/>
                  <a:gd name="T9" fmla="*/ 732 h 732"/>
                  <a:gd name="T10" fmla="*/ 786 w 786"/>
                  <a:gd name="T11" fmla="*/ 578 h 732"/>
                  <a:gd name="T12" fmla="*/ 664 w 786"/>
                  <a:gd name="T13" fmla="*/ 510 h 732"/>
                  <a:gd name="T14" fmla="*/ 757 w 786"/>
                  <a:gd name="T15" fmla="*/ 321 h 732"/>
                  <a:gd name="T16" fmla="*/ 736 w 786"/>
                  <a:gd name="T17" fmla="*/ 128 h 732"/>
                  <a:gd name="T18" fmla="*/ 604 w 786"/>
                  <a:gd name="T19" fmla="*/ 157 h 732"/>
                  <a:gd name="T20" fmla="*/ 347 w 786"/>
                  <a:gd name="T21" fmla="*/ 0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6" h="732">
                    <a:moveTo>
                      <a:pt x="347" y="0"/>
                    </a:moveTo>
                    <a:lnTo>
                      <a:pt x="179" y="57"/>
                    </a:lnTo>
                    <a:lnTo>
                      <a:pt x="0" y="157"/>
                    </a:lnTo>
                    <a:lnTo>
                      <a:pt x="175" y="282"/>
                    </a:lnTo>
                    <a:lnTo>
                      <a:pt x="243" y="732"/>
                    </a:lnTo>
                    <a:lnTo>
                      <a:pt x="786" y="578"/>
                    </a:lnTo>
                    <a:lnTo>
                      <a:pt x="664" y="510"/>
                    </a:lnTo>
                    <a:lnTo>
                      <a:pt x="757" y="321"/>
                    </a:lnTo>
                    <a:lnTo>
                      <a:pt x="736" y="128"/>
                    </a:lnTo>
                    <a:lnTo>
                      <a:pt x="604" y="157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4" name="Freeform 324">
                <a:extLst>
                  <a:ext uri="{FF2B5EF4-FFF2-40B4-BE49-F238E27FC236}">
                    <a16:creationId xmlns:a16="http://schemas.microsoft.com/office/drawing/2014/main" id="{56553637-85AB-E8D7-28D3-40645F7EA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2" y="2133"/>
                <a:ext cx="221" cy="150"/>
              </a:xfrm>
              <a:custGeom>
                <a:avLst/>
                <a:gdLst>
                  <a:gd name="T0" fmla="*/ 961 w 1107"/>
                  <a:gd name="T1" fmla="*/ 221 h 750"/>
                  <a:gd name="T2" fmla="*/ 1107 w 1107"/>
                  <a:gd name="T3" fmla="*/ 229 h 750"/>
                  <a:gd name="T4" fmla="*/ 972 w 1107"/>
                  <a:gd name="T5" fmla="*/ 82 h 750"/>
                  <a:gd name="T6" fmla="*/ 836 w 1107"/>
                  <a:gd name="T7" fmla="*/ 104 h 750"/>
                  <a:gd name="T8" fmla="*/ 729 w 1107"/>
                  <a:gd name="T9" fmla="*/ 25 h 750"/>
                  <a:gd name="T10" fmla="*/ 618 w 1107"/>
                  <a:gd name="T11" fmla="*/ 0 h 750"/>
                  <a:gd name="T12" fmla="*/ 382 w 1107"/>
                  <a:gd name="T13" fmla="*/ 157 h 750"/>
                  <a:gd name="T14" fmla="*/ 172 w 1107"/>
                  <a:gd name="T15" fmla="*/ 186 h 750"/>
                  <a:gd name="T16" fmla="*/ 0 w 1107"/>
                  <a:gd name="T17" fmla="*/ 482 h 750"/>
                  <a:gd name="T18" fmla="*/ 140 w 1107"/>
                  <a:gd name="T19" fmla="*/ 665 h 750"/>
                  <a:gd name="T20" fmla="*/ 204 w 1107"/>
                  <a:gd name="T21" fmla="*/ 750 h 750"/>
                  <a:gd name="T22" fmla="*/ 475 w 1107"/>
                  <a:gd name="T23" fmla="*/ 650 h 750"/>
                  <a:gd name="T24" fmla="*/ 836 w 1107"/>
                  <a:gd name="T25" fmla="*/ 686 h 750"/>
                  <a:gd name="T26" fmla="*/ 961 w 1107"/>
                  <a:gd name="T27" fmla="*/ 511 h 750"/>
                  <a:gd name="T28" fmla="*/ 961 w 1107"/>
                  <a:gd name="T29" fmla="*/ 221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07" h="750">
                    <a:moveTo>
                      <a:pt x="961" y="221"/>
                    </a:moveTo>
                    <a:lnTo>
                      <a:pt x="1107" y="229"/>
                    </a:lnTo>
                    <a:lnTo>
                      <a:pt x="972" y="82"/>
                    </a:lnTo>
                    <a:lnTo>
                      <a:pt x="836" y="104"/>
                    </a:lnTo>
                    <a:lnTo>
                      <a:pt x="729" y="25"/>
                    </a:lnTo>
                    <a:lnTo>
                      <a:pt x="618" y="0"/>
                    </a:lnTo>
                    <a:lnTo>
                      <a:pt x="382" y="157"/>
                    </a:lnTo>
                    <a:lnTo>
                      <a:pt x="172" y="186"/>
                    </a:lnTo>
                    <a:lnTo>
                      <a:pt x="0" y="482"/>
                    </a:lnTo>
                    <a:lnTo>
                      <a:pt x="140" y="665"/>
                    </a:lnTo>
                    <a:lnTo>
                      <a:pt x="204" y="750"/>
                    </a:lnTo>
                    <a:lnTo>
                      <a:pt x="475" y="650"/>
                    </a:lnTo>
                    <a:lnTo>
                      <a:pt x="836" y="686"/>
                    </a:lnTo>
                    <a:lnTo>
                      <a:pt x="961" y="511"/>
                    </a:lnTo>
                    <a:lnTo>
                      <a:pt x="961" y="2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5" name="Freeform 325">
                <a:extLst>
                  <a:ext uri="{FF2B5EF4-FFF2-40B4-BE49-F238E27FC236}">
                    <a16:creationId xmlns:a16="http://schemas.microsoft.com/office/drawing/2014/main" id="{510AC8E3-C44E-44AD-850B-881649C87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9" y="2263"/>
                <a:ext cx="171" cy="253"/>
              </a:xfrm>
              <a:custGeom>
                <a:avLst/>
                <a:gdLst>
                  <a:gd name="T0" fmla="*/ 854 w 854"/>
                  <a:gd name="T1" fmla="*/ 318 h 1264"/>
                  <a:gd name="T2" fmla="*/ 796 w 854"/>
                  <a:gd name="T3" fmla="*/ 125 h 1264"/>
                  <a:gd name="T4" fmla="*/ 700 w 854"/>
                  <a:gd name="T5" fmla="*/ 36 h 1264"/>
                  <a:gd name="T6" fmla="*/ 339 w 854"/>
                  <a:gd name="T7" fmla="*/ 0 h 1264"/>
                  <a:gd name="T8" fmla="*/ 68 w 854"/>
                  <a:gd name="T9" fmla="*/ 100 h 1264"/>
                  <a:gd name="T10" fmla="*/ 232 w 854"/>
                  <a:gd name="T11" fmla="*/ 361 h 1264"/>
                  <a:gd name="T12" fmla="*/ 182 w 854"/>
                  <a:gd name="T13" fmla="*/ 736 h 1264"/>
                  <a:gd name="T14" fmla="*/ 0 w 854"/>
                  <a:gd name="T15" fmla="*/ 1071 h 1264"/>
                  <a:gd name="T16" fmla="*/ 214 w 854"/>
                  <a:gd name="T17" fmla="*/ 1264 h 1264"/>
                  <a:gd name="T18" fmla="*/ 225 w 854"/>
                  <a:gd name="T19" fmla="*/ 1128 h 1264"/>
                  <a:gd name="T20" fmla="*/ 475 w 854"/>
                  <a:gd name="T21" fmla="*/ 900 h 1264"/>
                  <a:gd name="T22" fmla="*/ 818 w 854"/>
                  <a:gd name="T23" fmla="*/ 746 h 1264"/>
                  <a:gd name="T24" fmla="*/ 854 w 854"/>
                  <a:gd name="T25" fmla="*/ 318 h 1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4" h="1264">
                    <a:moveTo>
                      <a:pt x="854" y="318"/>
                    </a:moveTo>
                    <a:lnTo>
                      <a:pt x="796" y="125"/>
                    </a:lnTo>
                    <a:lnTo>
                      <a:pt x="700" y="36"/>
                    </a:lnTo>
                    <a:lnTo>
                      <a:pt x="339" y="0"/>
                    </a:lnTo>
                    <a:lnTo>
                      <a:pt x="68" y="100"/>
                    </a:lnTo>
                    <a:lnTo>
                      <a:pt x="232" y="361"/>
                    </a:lnTo>
                    <a:lnTo>
                      <a:pt x="182" y="736"/>
                    </a:lnTo>
                    <a:lnTo>
                      <a:pt x="0" y="1071"/>
                    </a:lnTo>
                    <a:lnTo>
                      <a:pt x="214" y="1264"/>
                    </a:lnTo>
                    <a:lnTo>
                      <a:pt x="225" y="1128"/>
                    </a:lnTo>
                    <a:lnTo>
                      <a:pt x="475" y="900"/>
                    </a:lnTo>
                    <a:lnTo>
                      <a:pt x="818" y="746"/>
                    </a:lnTo>
                    <a:lnTo>
                      <a:pt x="854" y="3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6" name="Freeform 326">
                <a:extLst>
                  <a:ext uri="{FF2B5EF4-FFF2-40B4-BE49-F238E27FC236}">
                    <a16:creationId xmlns:a16="http://schemas.microsoft.com/office/drawing/2014/main" id="{B8BC3BEF-27F5-9FB6-FDC3-38B9DAB429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4" y="2412"/>
                <a:ext cx="150" cy="161"/>
              </a:xfrm>
              <a:custGeom>
                <a:avLst/>
                <a:gdLst>
                  <a:gd name="T0" fmla="*/ 539 w 750"/>
                  <a:gd name="T1" fmla="*/ 40 h 804"/>
                  <a:gd name="T2" fmla="*/ 343 w 750"/>
                  <a:gd name="T3" fmla="*/ 0 h 804"/>
                  <a:gd name="T4" fmla="*/ 0 w 750"/>
                  <a:gd name="T5" fmla="*/ 154 h 804"/>
                  <a:gd name="T6" fmla="*/ 236 w 750"/>
                  <a:gd name="T7" fmla="*/ 315 h 804"/>
                  <a:gd name="T8" fmla="*/ 293 w 750"/>
                  <a:gd name="T9" fmla="*/ 447 h 804"/>
                  <a:gd name="T10" fmla="*/ 218 w 750"/>
                  <a:gd name="T11" fmla="*/ 554 h 804"/>
                  <a:gd name="T12" fmla="*/ 361 w 750"/>
                  <a:gd name="T13" fmla="*/ 804 h 804"/>
                  <a:gd name="T14" fmla="*/ 586 w 750"/>
                  <a:gd name="T15" fmla="*/ 732 h 804"/>
                  <a:gd name="T16" fmla="*/ 518 w 750"/>
                  <a:gd name="T17" fmla="*/ 539 h 804"/>
                  <a:gd name="T18" fmla="*/ 750 w 750"/>
                  <a:gd name="T19" fmla="*/ 415 h 804"/>
                  <a:gd name="T20" fmla="*/ 721 w 750"/>
                  <a:gd name="T21" fmla="*/ 200 h 804"/>
                  <a:gd name="T22" fmla="*/ 543 w 750"/>
                  <a:gd name="T23" fmla="*/ 175 h 804"/>
                  <a:gd name="T24" fmla="*/ 539 w 750"/>
                  <a:gd name="T25" fmla="*/ 40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50" h="804">
                    <a:moveTo>
                      <a:pt x="539" y="40"/>
                    </a:moveTo>
                    <a:lnTo>
                      <a:pt x="343" y="0"/>
                    </a:lnTo>
                    <a:lnTo>
                      <a:pt x="0" y="154"/>
                    </a:lnTo>
                    <a:lnTo>
                      <a:pt x="236" y="315"/>
                    </a:lnTo>
                    <a:lnTo>
                      <a:pt x="293" y="447"/>
                    </a:lnTo>
                    <a:lnTo>
                      <a:pt x="218" y="554"/>
                    </a:lnTo>
                    <a:lnTo>
                      <a:pt x="361" y="804"/>
                    </a:lnTo>
                    <a:lnTo>
                      <a:pt x="586" y="732"/>
                    </a:lnTo>
                    <a:lnTo>
                      <a:pt x="518" y="539"/>
                    </a:lnTo>
                    <a:lnTo>
                      <a:pt x="750" y="415"/>
                    </a:lnTo>
                    <a:lnTo>
                      <a:pt x="721" y="200"/>
                    </a:lnTo>
                    <a:lnTo>
                      <a:pt x="543" y="175"/>
                    </a:lnTo>
                    <a:lnTo>
                      <a:pt x="539" y="4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7" name="Freeform 327">
                <a:extLst>
                  <a:ext uri="{FF2B5EF4-FFF2-40B4-BE49-F238E27FC236}">
                    <a16:creationId xmlns:a16="http://schemas.microsoft.com/office/drawing/2014/main" id="{6659A223-5696-D987-B63A-8167AEBA86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" y="2443"/>
                <a:ext cx="117" cy="112"/>
              </a:xfrm>
              <a:custGeom>
                <a:avLst/>
                <a:gdLst>
                  <a:gd name="T0" fmla="*/ 82 w 586"/>
                  <a:gd name="T1" fmla="*/ 400 h 560"/>
                  <a:gd name="T2" fmla="*/ 0 w 586"/>
                  <a:gd name="T3" fmla="*/ 489 h 560"/>
                  <a:gd name="T4" fmla="*/ 107 w 586"/>
                  <a:gd name="T5" fmla="*/ 560 h 560"/>
                  <a:gd name="T6" fmla="*/ 289 w 586"/>
                  <a:gd name="T7" fmla="*/ 503 h 560"/>
                  <a:gd name="T8" fmla="*/ 325 w 586"/>
                  <a:gd name="T9" fmla="*/ 557 h 560"/>
                  <a:gd name="T10" fmla="*/ 511 w 586"/>
                  <a:gd name="T11" fmla="*/ 400 h 560"/>
                  <a:gd name="T12" fmla="*/ 586 w 586"/>
                  <a:gd name="T13" fmla="*/ 293 h 560"/>
                  <a:gd name="T14" fmla="*/ 529 w 586"/>
                  <a:gd name="T15" fmla="*/ 161 h 560"/>
                  <a:gd name="T16" fmla="*/ 293 w 586"/>
                  <a:gd name="T17" fmla="*/ 0 h 560"/>
                  <a:gd name="T18" fmla="*/ 43 w 586"/>
                  <a:gd name="T19" fmla="*/ 228 h 560"/>
                  <a:gd name="T20" fmla="*/ 32 w 586"/>
                  <a:gd name="T21" fmla="*/ 364 h 560"/>
                  <a:gd name="T22" fmla="*/ 82 w 586"/>
                  <a:gd name="T23" fmla="*/ 40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86" h="560">
                    <a:moveTo>
                      <a:pt x="82" y="400"/>
                    </a:moveTo>
                    <a:lnTo>
                      <a:pt x="0" y="489"/>
                    </a:lnTo>
                    <a:lnTo>
                      <a:pt x="107" y="560"/>
                    </a:lnTo>
                    <a:lnTo>
                      <a:pt x="289" y="503"/>
                    </a:lnTo>
                    <a:lnTo>
                      <a:pt x="325" y="557"/>
                    </a:lnTo>
                    <a:lnTo>
                      <a:pt x="511" y="400"/>
                    </a:lnTo>
                    <a:lnTo>
                      <a:pt x="586" y="293"/>
                    </a:lnTo>
                    <a:lnTo>
                      <a:pt x="529" y="161"/>
                    </a:lnTo>
                    <a:lnTo>
                      <a:pt x="293" y="0"/>
                    </a:lnTo>
                    <a:lnTo>
                      <a:pt x="43" y="228"/>
                    </a:lnTo>
                    <a:lnTo>
                      <a:pt x="32" y="364"/>
                    </a:lnTo>
                    <a:lnTo>
                      <a:pt x="82" y="4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8" name="Freeform 328">
                <a:extLst>
                  <a:ext uri="{FF2B5EF4-FFF2-40B4-BE49-F238E27FC236}">
                    <a16:creationId xmlns:a16="http://schemas.microsoft.com/office/drawing/2014/main" id="{E435042A-85D6-A2FF-FF3E-6E3D7DDB5C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" y="2470"/>
                <a:ext cx="155" cy="135"/>
              </a:xfrm>
              <a:custGeom>
                <a:avLst/>
                <a:gdLst>
                  <a:gd name="T0" fmla="*/ 693 w 775"/>
                  <a:gd name="T1" fmla="*/ 353 h 674"/>
                  <a:gd name="T2" fmla="*/ 775 w 775"/>
                  <a:gd name="T3" fmla="*/ 264 h 674"/>
                  <a:gd name="T4" fmla="*/ 725 w 775"/>
                  <a:gd name="T5" fmla="*/ 228 h 674"/>
                  <a:gd name="T6" fmla="*/ 511 w 775"/>
                  <a:gd name="T7" fmla="*/ 35 h 674"/>
                  <a:gd name="T8" fmla="*/ 304 w 775"/>
                  <a:gd name="T9" fmla="*/ 0 h 674"/>
                  <a:gd name="T10" fmla="*/ 32 w 775"/>
                  <a:gd name="T11" fmla="*/ 100 h 674"/>
                  <a:gd name="T12" fmla="*/ 0 w 775"/>
                  <a:gd name="T13" fmla="*/ 242 h 674"/>
                  <a:gd name="T14" fmla="*/ 265 w 775"/>
                  <a:gd name="T15" fmla="*/ 382 h 674"/>
                  <a:gd name="T16" fmla="*/ 386 w 775"/>
                  <a:gd name="T17" fmla="*/ 571 h 674"/>
                  <a:gd name="T18" fmla="*/ 568 w 775"/>
                  <a:gd name="T19" fmla="*/ 674 h 674"/>
                  <a:gd name="T20" fmla="*/ 586 w 775"/>
                  <a:gd name="T21" fmla="*/ 532 h 674"/>
                  <a:gd name="T22" fmla="*/ 725 w 775"/>
                  <a:gd name="T23" fmla="*/ 485 h 674"/>
                  <a:gd name="T24" fmla="*/ 693 w 775"/>
                  <a:gd name="T25" fmla="*/ 353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75" h="674">
                    <a:moveTo>
                      <a:pt x="693" y="353"/>
                    </a:moveTo>
                    <a:lnTo>
                      <a:pt x="775" y="264"/>
                    </a:lnTo>
                    <a:lnTo>
                      <a:pt x="725" y="228"/>
                    </a:lnTo>
                    <a:lnTo>
                      <a:pt x="511" y="35"/>
                    </a:lnTo>
                    <a:lnTo>
                      <a:pt x="304" y="0"/>
                    </a:lnTo>
                    <a:lnTo>
                      <a:pt x="32" y="100"/>
                    </a:lnTo>
                    <a:lnTo>
                      <a:pt x="0" y="242"/>
                    </a:lnTo>
                    <a:lnTo>
                      <a:pt x="265" y="382"/>
                    </a:lnTo>
                    <a:lnTo>
                      <a:pt x="386" y="571"/>
                    </a:lnTo>
                    <a:lnTo>
                      <a:pt x="568" y="674"/>
                    </a:lnTo>
                    <a:lnTo>
                      <a:pt x="586" y="532"/>
                    </a:lnTo>
                    <a:lnTo>
                      <a:pt x="725" y="485"/>
                    </a:lnTo>
                    <a:lnTo>
                      <a:pt x="693" y="3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39" name="Freeform 329">
                <a:extLst>
                  <a:ext uri="{FF2B5EF4-FFF2-40B4-BE49-F238E27FC236}">
                    <a16:creationId xmlns:a16="http://schemas.microsoft.com/office/drawing/2014/main" id="{499E432B-39AE-E61B-356D-2DFAF5062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1" y="2541"/>
                <a:ext cx="90" cy="64"/>
              </a:xfrm>
              <a:custGeom>
                <a:avLst/>
                <a:gdLst>
                  <a:gd name="T0" fmla="*/ 125 w 450"/>
                  <a:gd name="T1" fmla="*/ 0 h 321"/>
                  <a:gd name="T2" fmla="*/ 157 w 450"/>
                  <a:gd name="T3" fmla="*/ 132 h 321"/>
                  <a:gd name="T4" fmla="*/ 18 w 450"/>
                  <a:gd name="T5" fmla="*/ 179 h 321"/>
                  <a:gd name="T6" fmla="*/ 0 w 450"/>
                  <a:gd name="T7" fmla="*/ 321 h 321"/>
                  <a:gd name="T8" fmla="*/ 147 w 450"/>
                  <a:gd name="T9" fmla="*/ 286 h 321"/>
                  <a:gd name="T10" fmla="*/ 450 w 450"/>
                  <a:gd name="T11" fmla="*/ 68 h 321"/>
                  <a:gd name="T12" fmla="*/ 414 w 450"/>
                  <a:gd name="T13" fmla="*/ 14 h 321"/>
                  <a:gd name="T14" fmla="*/ 232 w 450"/>
                  <a:gd name="T15" fmla="*/ 71 h 321"/>
                  <a:gd name="T16" fmla="*/ 125 w 450"/>
                  <a:gd name="T1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0" h="321">
                    <a:moveTo>
                      <a:pt x="125" y="0"/>
                    </a:moveTo>
                    <a:lnTo>
                      <a:pt x="157" y="132"/>
                    </a:lnTo>
                    <a:lnTo>
                      <a:pt x="18" y="179"/>
                    </a:lnTo>
                    <a:lnTo>
                      <a:pt x="0" y="321"/>
                    </a:lnTo>
                    <a:lnTo>
                      <a:pt x="147" y="286"/>
                    </a:lnTo>
                    <a:lnTo>
                      <a:pt x="450" y="68"/>
                    </a:lnTo>
                    <a:lnTo>
                      <a:pt x="414" y="14"/>
                    </a:lnTo>
                    <a:lnTo>
                      <a:pt x="232" y="71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0" name="Freeform 330">
                <a:extLst>
                  <a:ext uri="{FF2B5EF4-FFF2-40B4-BE49-F238E27FC236}">
                    <a16:creationId xmlns:a16="http://schemas.microsoft.com/office/drawing/2014/main" id="{EA4FEC33-F53F-2592-EB53-C2C53D75BA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8" y="2495"/>
                <a:ext cx="193" cy="144"/>
              </a:xfrm>
              <a:custGeom>
                <a:avLst/>
                <a:gdLst>
                  <a:gd name="T0" fmla="*/ 0 w 968"/>
                  <a:gd name="T1" fmla="*/ 124 h 717"/>
                  <a:gd name="T2" fmla="*/ 68 w 968"/>
                  <a:gd name="T3" fmla="*/ 317 h 717"/>
                  <a:gd name="T4" fmla="*/ 61 w 968"/>
                  <a:gd name="T5" fmla="*/ 635 h 717"/>
                  <a:gd name="T6" fmla="*/ 168 w 968"/>
                  <a:gd name="T7" fmla="*/ 539 h 717"/>
                  <a:gd name="T8" fmla="*/ 314 w 968"/>
                  <a:gd name="T9" fmla="*/ 532 h 717"/>
                  <a:gd name="T10" fmla="*/ 625 w 968"/>
                  <a:gd name="T11" fmla="*/ 717 h 717"/>
                  <a:gd name="T12" fmla="*/ 925 w 968"/>
                  <a:gd name="T13" fmla="*/ 710 h 717"/>
                  <a:gd name="T14" fmla="*/ 968 w 968"/>
                  <a:gd name="T15" fmla="*/ 571 h 717"/>
                  <a:gd name="T16" fmla="*/ 800 w 968"/>
                  <a:gd name="T17" fmla="*/ 342 h 717"/>
                  <a:gd name="T18" fmla="*/ 664 w 968"/>
                  <a:gd name="T19" fmla="*/ 285 h 717"/>
                  <a:gd name="T20" fmla="*/ 682 w 968"/>
                  <a:gd name="T21" fmla="*/ 142 h 717"/>
                  <a:gd name="T22" fmla="*/ 446 w 968"/>
                  <a:gd name="T23" fmla="*/ 0 h 717"/>
                  <a:gd name="T24" fmla="*/ 232 w 968"/>
                  <a:gd name="T25" fmla="*/ 0 h 717"/>
                  <a:gd name="T26" fmla="*/ 0 w 968"/>
                  <a:gd name="T27" fmla="*/ 124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8" h="717">
                    <a:moveTo>
                      <a:pt x="0" y="124"/>
                    </a:moveTo>
                    <a:lnTo>
                      <a:pt x="68" y="317"/>
                    </a:lnTo>
                    <a:lnTo>
                      <a:pt x="61" y="635"/>
                    </a:lnTo>
                    <a:lnTo>
                      <a:pt x="168" y="539"/>
                    </a:lnTo>
                    <a:lnTo>
                      <a:pt x="314" y="532"/>
                    </a:lnTo>
                    <a:lnTo>
                      <a:pt x="625" y="717"/>
                    </a:lnTo>
                    <a:lnTo>
                      <a:pt x="925" y="710"/>
                    </a:lnTo>
                    <a:lnTo>
                      <a:pt x="968" y="571"/>
                    </a:lnTo>
                    <a:lnTo>
                      <a:pt x="800" y="342"/>
                    </a:lnTo>
                    <a:lnTo>
                      <a:pt x="664" y="285"/>
                    </a:lnTo>
                    <a:lnTo>
                      <a:pt x="682" y="142"/>
                    </a:lnTo>
                    <a:lnTo>
                      <a:pt x="446" y="0"/>
                    </a:lnTo>
                    <a:lnTo>
                      <a:pt x="232" y="0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1" name="Freeform 331">
                <a:extLst>
                  <a:ext uri="{FF2B5EF4-FFF2-40B4-BE49-F238E27FC236}">
                    <a16:creationId xmlns:a16="http://schemas.microsoft.com/office/drawing/2014/main" id="{03774191-90D8-7226-72FD-B01FABE55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" y="2559"/>
                <a:ext cx="97" cy="175"/>
              </a:xfrm>
              <a:custGeom>
                <a:avLst/>
                <a:gdLst>
                  <a:gd name="T0" fmla="*/ 425 w 482"/>
                  <a:gd name="T1" fmla="*/ 0 h 875"/>
                  <a:gd name="T2" fmla="*/ 200 w 482"/>
                  <a:gd name="T3" fmla="*/ 72 h 875"/>
                  <a:gd name="T4" fmla="*/ 0 w 482"/>
                  <a:gd name="T5" fmla="*/ 697 h 875"/>
                  <a:gd name="T6" fmla="*/ 257 w 482"/>
                  <a:gd name="T7" fmla="*/ 800 h 875"/>
                  <a:gd name="T8" fmla="*/ 343 w 482"/>
                  <a:gd name="T9" fmla="*/ 618 h 875"/>
                  <a:gd name="T10" fmla="*/ 464 w 482"/>
                  <a:gd name="T11" fmla="*/ 875 h 875"/>
                  <a:gd name="T12" fmla="*/ 482 w 482"/>
                  <a:gd name="T13" fmla="*/ 832 h 875"/>
                  <a:gd name="T14" fmla="*/ 460 w 482"/>
                  <a:gd name="T15" fmla="*/ 782 h 875"/>
                  <a:gd name="T16" fmla="*/ 418 w 482"/>
                  <a:gd name="T17" fmla="*/ 318 h 875"/>
                  <a:gd name="T18" fmla="*/ 425 w 482"/>
                  <a:gd name="T19" fmla="*/ 0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82" h="875">
                    <a:moveTo>
                      <a:pt x="425" y="0"/>
                    </a:moveTo>
                    <a:lnTo>
                      <a:pt x="200" y="72"/>
                    </a:lnTo>
                    <a:lnTo>
                      <a:pt x="0" y="697"/>
                    </a:lnTo>
                    <a:lnTo>
                      <a:pt x="257" y="800"/>
                    </a:lnTo>
                    <a:lnTo>
                      <a:pt x="343" y="618"/>
                    </a:lnTo>
                    <a:lnTo>
                      <a:pt x="464" y="875"/>
                    </a:lnTo>
                    <a:lnTo>
                      <a:pt x="482" y="832"/>
                    </a:lnTo>
                    <a:lnTo>
                      <a:pt x="460" y="782"/>
                    </a:lnTo>
                    <a:lnTo>
                      <a:pt x="418" y="318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2" name="Freeform 332">
                <a:extLst>
                  <a:ext uri="{FF2B5EF4-FFF2-40B4-BE49-F238E27FC236}">
                    <a16:creationId xmlns:a16="http://schemas.microsoft.com/office/drawing/2014/main" id="{42751D7F-DEA5-1FCC-90CB-9D3ACF556F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2523"/>
                <a:ext cx="200" cy="175"/>
              </a:xfrm>
              <a:custGeom>
                <a:avLst/>
                <a:gdLst>
                  <a:gd name="T0" fmla="*/ 1000 w 1000"/>
                  <a:gd name="T1" fmla="*/ 250 h 875"/>
                  <a:gd name="T2" fmla="*/ 857 w 1000"/>
                  <a:gd name="T3" fmla="*/ 0 h 875"/>
                  <a:gd name="T4" fmla="*/ 671 w 1000"/>
                  <a:gd name="T5" fmla="*/ 157 h 875"/>
                  <a:gd name="T6" fmla="*/ 368 w 1000"/>
                  <a:gd name="T7" fmla="*/ 375 h 875"/>
                  <a:gd name="T8" fmla="*/ 221 w 1000"/>
                  <a:gd name="T9" fmla="*/ 410 h 875"/>
                  <a:gd name="T10" fmla="*/ 39 w 1000"/>
                  <a:gd name="T11" fmla="*/ 307 h 875"/>
                  <a:gd name="T12" fmla="*/ 0 w 1000"/>
                  <a:gd name="T13" fmla="*/ 428 h 875"/>
                  <a:gd name="T14" fmla="*/ 635 w 1000"/>
                  <a:gd name="T15" fmla="*/ 784 h 875"/>
                  <a:gd name="T16" fmla="*/ 750 w 1000"/>
                  <a:gd name="T17" fmla="*/ 847 h 875"/>
                  <a:gd name="T18" fmla="*/ 800 w 1000"/>
                  <a:gd name="T19" fmla="*/ 875 h 875"/>
                  <a:gd name="T20" fmla="*/ 1000 w 1000"/>
                  <a:gd name="T21" fmla="*/ 250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00" h="875">
                    <a:moveTo>
                      <a:pt x="1000" y="250"/>
                    </a:moveTo>
                    <a:lnTo>
                      <a:pt x="857" y="0"/>
                    </a:lnTo>
                    <a:lnTo>
                      <a:pt x="671" y="157"/>
                    </a:lnTo>
                    <a:lnTo>
                      <a:pt x="368" y="375"/>
                    </a:lnTo>
                    <a:lnTo>
                      <a:pt x="221" y="410"/>
                    </a:lnTo>
                    <a:lnTo>
                      <a:pt x="39" y="307"/>
                    </a:lnTo>
                    <a:lnTo>
                      <a:pt x="0" y="428"/>
                    </a:lnTo>
                    <a:lnTo>
                      <a:pt x="635" y="784"/>
                    </a:lnTo>
                    <a:lnTo>
                      <a:pt x="750" y="847"/>
                    </a:lnTo>
                    <a:lnTo>
                      <a:pt x="800" y="875"/>
                    </a:lnTo>
                    <a:lnTo>
                      <a:pt x="1000" y="2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3" name="Freeform 333">
                <a:extLst>
                  <a:ext uri="{FF2B5EF4-FFF2-40B4-BE49-F238E27FC236}">
                    <a16:creationId xmlns:a16="http://schemas.microsoft.com/office/drawing/2014/main" id="{3BE6CCFF-262B-26EB-B896-077DBC1A3A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8" y="2358"/>
                <a:ext cx="140" cy="166"/>
              </a:xfrm>
              <a:custGeom>
                <a:avLst/>
                <a:gdLst>
                  <a:gd name="T0" fmla="*/ 629 w 697"/>
                  <a:gd name="T1" fmla="*/ 125 h 828"/>
                  <a:gd name="T2" fmla="*/ 454 w 697"/>
                  <a:gd name="T3" fmla="*/ 0 h 828"/>
                  <a:gd name="T4" fmla="*/ 236 w 697"/>
                  <a:gd name="T5" fmla="*/ 89 h 828"/>
                  <a:gd name="T6" fmla="*/ 143 w 697"/>
                  <a:gd name="T7" fmla="*/ 196 h 828"/>
                  <a:gd name="T8" fmla="*/ 115 w 697"/>
                  <a:gd name="T9" fmla="*/ 400 h 828"/>
                  <a:gd name="T10" fmla="*/ 0 w 697"/>
                  <a:gd name="T11" fmla="*/ 471 h 828"/>
                  <a:gd name="T12" fmla="*/ 29 w 697"/>
                  <a:gd name="T13" fmla="*/ 686 h 828"/>
                  <a:gd name="T14" fmla="*/ 243 w 697"/>
                  <a:gd name="T15" fmla="*/ 686 h 828"/>
                  <a:gd name="T16" fmla="*/ 479 w 697"/>
                  <a:gd name="T17" fmla="*/ 828 h 828"/>
                  <a:gd name="T18" fmla="*/ 593 w 697"/>
                  <a:gd name="T19" fmla="*/ 760 h 828"/>
                  <a:gd name="T20" fmla="*/ 576 w 697"/>
                  <a:gd name="T21" fmla="*/ 632 h 828"/>
                  <a:gd name="T22" fmla="*/ 697 w 697"/>
                  <a:gd name="T23" fmla="*/ 575 h 828"/>
                  <a:gd name="T24" fmla="*/ 629 w 697"/>
                  <a:gd name="T25" fmla="*/ 125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7" h="828">
                    <a:moveTo>
                      <a:pt x="629" y="125"/>
                    </a:moveTo>
                    <a:lnTo>
                      <a:pt x="454" y="0"/>
                    </a:lnTo>
                    <a:lnTo>
                      <a:pt x="236" y="89"/>
                    </a:lnTo>
                    <a:lnTo>
                      <a:pt x="143" y="196"/>
                    </a:lnTo>
                    <a:lnTo>
                      <a:pt x="115" y="400"/>
                    </a:lnTo>
                    <a:lnTo>
                      <a:pt x="0" y="471"/>
                    </a:lnTo>
                    <a:lnTo>
                      <a:pt x="29" y="686"/>
                    </a:lnTo>
                    <a:lnTo>
                      <a:pt x="243" y="686"/>
                    </a:lnTo>
                    <a:lnTo>
                      <a:pt x="479" y="828"/>
                    </a:lnTo>
                    <a:lnTo>
                      <a:pt x="593" y="760"/>
                    </a:lnTo>
                    <a:lnTo>
                      <a:pt x="576" y="632"/>
                    </a:lnTo>
                    <a:lnTo>
                      <a:pt x="697" y="575"/>
                    </a:lnTo>
                    <a:lnTo>
                      <a:pt x="629" y="1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4" name="Freeform 334">
                <a:extLst>
                  <a:ext uri="{FF2B5EF4-FFF2-40B4-BE49-F238E27FC236}">
                    <a16:creationId xmlns:a16="http://schemas.microsoft.com/office/drawing/2014/main" id="{E2881312-3E55-C747-7D6D-A525C295A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1" y="2442"/>
                <a:ext cx="259" cy="225"/>
              </a:xfrm>
              <a:custGeom>
                <a:avLst/>
                <a:gdLst>
                  <a:gd name="T0" fmla="*/ 132 w 1297"/>
                  <a:gd name="T1" fmla="*/ 339 h 1122"/>
                  <a:gd name="T2" fmla="*/ 18 w 1297"/>
                  <a:gd name="T3" fmla="*/ 407 h 1122"/>
                  <a:gd name="T4" fmla="*/ 0 w 1297"/>
                  <a:gd name="T5" fmla="*/ 550 h 1122"/>
                  <a:gd name="T6" fmla="*/ 136 w 1297"/>
                  <a:gd name="T7" fmla="*/ 607 h 1122"/>
                  <a:gd name="T8" fmla="*/ 304 w 1297"/>
                  <a:gd name="T9" fmla="*/ 836 h 1122"/>
                  <a:gd name="T10" fmla="*/ 261 w 1297"/>
                  <a:gd name="T11" fmla="*/ 975 h 1122"/>
                  <a:gd name="T12" fmla="*/ 465 w 1297"/>
                  <a:gd name="T13" fmla="*/ 1032 h 1122"/>
                  <a:gd name="T14" fmla="*/ 461 w 1297"/>
                  <a:gd name="T15" fmla="*/ 1104 h 1122"/>
                  <a:gd name="T16" fmla="*/ 707 w 1297"/>
                  <a:gd name="T17" fmla="*/ 1122 h 1122"/>
                  <a:gd name="T18" fmla="*/ 686 w 1297"/>
                  <a:gd name="T19" fmla="*/ 839 h 1122"/>
                  <a:gd name="T20" fmla="*/ 740 w 1297"/>
                  <a:gd name="T21" fmla="*/ 793 h 1122"/>
                  <a:gd name="T22" fmla="*/ 943 w 1297"/>
                  <a:gd name="T23" fmla="*/ 861 h 1122"/>
                  <a:gd name="T24" fmla="*/ 1011 w 1297"/>
                  <a:gd name="T25" fmla="*/ 675 h 1122"/>
                  <a:gd name="T26" fmla="*/ 1150 w 1297"/>
                  <a:gd name="T27" fmla="*/ 639 h 1122"/>
                  <a:gd name="T28" fmla="*/ 1172 w 1297"/>
                  <a:gd name="T29" fmla="*/ 472 h 1122"/>
                  <a:gd name="T30" fmla="*/ 1297 w 1297"/>
                  <a:gd name="T31" fmla="*/ 461 h 1122"/>
                  <a:gd name="T32" fmla="*/ 1275 w 1297"/>
                  <a:gd name="T33" fmla="*/ 315 h 1122"/>
                  <a:gd name="T34" fmla="*/ 1136 w 1297"/>
                  <a:gd name="T35" fmla="*/ 143 h 1122"/>
                  <a:gd name="T36" fmla="*/ 779 w 1297"/>
                  <a:gd name="T37" fmla="*/ 0 h 1122"/>
                  <a:gd name="T38" fmla="*/ 236 w 1297"/>
                  <a:gd name="T39" fmla="*/ 154 h 1122"/>
                  <a:gd name="T40" fmla="*/ 115 w 1297"/>
                  <a:gd name="T41" fmla="*/ 211 h 1122"/>
                  <a:gd name="T42" fmla="*/ 132 w 1297"/>
                  <a:gd name="T43" fmla="*/ 339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97" h="1122">
                    <a:moveTo>
                      <a:pt x="132" y="339"/>
                    </a:moveTo>
                    <a:lnTo>
                      <a:pt x="18" y="407"/>
                    </a:lnTo>
                    <a:lnTo>
                      <a:pt x="0" y="550"/>
                    </a:lnTo>
                    <a:lnTo>
                      <a:pt x="136" y="607"/>
                    </a:lnTo>
                    <a:lnTo>
                      <a:pt x="304" y="836"/>
                    </a:lnTo>
                    <a:lnTo>
                      <a:pt x="261" y="975"/>
                    </a:lnTo>
                    <a:lnTo>
                      <a:pt x="465" y="1032"/>
                    </a:lnTo>
                    <a:lnTo>
                      <a:pt x="461" y="1104"/>
                    </a:lnTo>
                    <a:lnTo>
                      <a:pt x="707" y="1122"/>
                    </a:lnTo>
                    <a:lnTo>
                      <a:pt x="686" y="839"/>
                    </a:lnTo>
                    <a:lnTo>
                      <a:pt x="740" y="793"/>
                    </a:lnTo>
                    <a:lnTo>
                      <a:pt x="943" y="861"/>
                    </a:lnTo>
                    <a:lnTo>
                      <a:pt x="1011" y="675"/>
                    </a:lnTo>
                    <a:lnTo>
                      <a:pt x="1150" y="639"/>
                    </a:lnTo>
                    <a:lnTo>
                      <a:pt x="1172" y="472"/>
                    </a:lnTo>
                    <a:lnTo>
                      <a:pt x="1297" y="461"/>
                    </a:lnTo>
                    <a:lnTo>
                      <a:pt x="1275" y="315"/>
                    </a:lnTo>
                    <a:lnTo>
                      <a:pt x="1136" y="143"/>
                    </a:lnTo>
                    <a:lnTo>
                      <a:pt x="779" y="0"/>
                    </a:lnTo>
                    <a:lnTo>
                      <a:pt x="236" y="154"/>
                    </a:lnTo>
                    <a:lnTo>
                      <a:pt x="115" y="211"/>
                    </a:lnTo>
                    <a:lnTo>
                      <a:pt x="132" y="3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5" name="Freeform 335">
                <a:extLst>
                  <a:ext uri="{FF2B5EF4-FFF2-40B4-BE49-F238E27FC236}">
                    <a16:creationId xmlns:a16="http://schemas.microsoft.com/office/drawing/2014/main" id="{2A47043F-CD5D-62AF-3A69-743F2636C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5" y="2266"/>
                <a:ext cx="131" cy="211"/>
              </a:xfrm>
              <a:custGeom>
                <a:avLst/>
                <a:gdLst>
                  <a:gd name="T0" fmla="*/ 603 w 653"/>
                  <a:gd name="T1" fmla="*/ 721 h 1056"/>
                  <a:gd name="T2" fmla="*/ 653 w 653"/>
                  <a:gd name="T3" fmla="*/ 346 h 1056"/>
                  <a:gd name="T4" fmla="*/ 489 w 653"/>
                  <a:gd name="T5" fmla="*/ 85 h 1056"/>
                  <a:gd name="T6" fmla="*/ 425 w 653"/>
                  <a:gd name="T7" fmla="*/ 0 h 1056"/>
                  <a:gd name="T8" fmla="*/ 425 w 653"/>
                  <a:gd name="T9" fmla="*/ 363 h 1056"/>
                  <a:gd name="T10" fmla="*/ 307 w 653"/>
                  <a:gd name="T11" fmla="*/ 624 h 1056"/>
                  <a:gd name="T12" fmla="*/ 203 w 653"/>
                  <a:gd name="T13" fmla="*/ 721 h 1056"/>
                  <a:gd name="T14" fmla="*/ 0 w 653"/>
                  <a:gd name="T15" fmla="*/ 660 h 1056"/>
                  <a:gd name="T16" fmla="*/ 21 w 653"/>
                  <a:gd name="T17" fmla="*/ 803 h 1056"/>
                  <a:gd name="T18" fmla="*/ 221 w 653"/>
                  <a:gd name="T19" fmla="*/ 878 h 1056"/>
                  <a:gd name="T20" fmla="*/ 214 w 653"/>
                  <a:gd name="T21" fmla="*/ 1021 h 1056"/>
                  <a:gd name="T22" fmla="*/ 421 w 653"/>
                  <a:gd name="T23" fmla="*/ 1056 h 1056"/>
                  <a:gd name="T24" fmla="*/ 603 w 653"/>
                  <a:gd name="T25" fmla="*/ 721 h 10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53" h="1056">
                    <a:moveTo>
                      <a:pt x="603" y="721"/>
                    </a:moveTo>
                    <a:lnTo>
                      <a:pt x="653" y="346"/>
                    </a:lnTo>
                    <a:lnTo>
                      <a:pt x="489" y="85"/>
                    </a:lnTo>
                    <a:lnTo>
                      <a:pt x="425" y="0"/>
                    </a:lnTo>
                    <a:lnTo>
                      <a:pt x="425" y="363"/>
                    </a:lnTo>
                    <a:lnTo>
                      <a:pt x="307" y="624"/>
                    </a:lnTo>
                    <a:lnTo>
                      <a:pt x="203" y="721"/>
                    </a:lnTo>
                    <a:lnTo>
                      <a:pt x="0" y="660"/>
                    </a:lnTo>
                    <a:lnTo>
                      <a:pt x="21" y="803"/>
                    </a:lnTo>
                    <a:lnTo>
                      <a:pt x="221" y="878"/>
                    </a:lnTo>
                    <a:lnTo>
                      <a:pt x="214" y="1021"/>
                    </a:lnTo>
                    <a:lnTo>
                      <a:pt x="421" y="1056"/>
                    </a:lnTo>
                    <a:lnTo>
                      <a:pt x="603" y="72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6" name="Freeform 336">
                <a:extLst>
                  <a:ext uri="{FF2B5EF4-FFF2-40B4-BE49-F238E27FC236}">
                    <a16:creationId xmlns:a16="http://schemas.microsoft.com/office/drawing/2014/main" id="{986D9531-9215-194C-0208-D0AB98A62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4" y="2007"/>
                <a:ext cx="327" cy="310"/>
              </a:xfrm>
              <a:custGeom>
                <a:avLst/>
                <a:gdLst>
                  <a:gd name="T0" fmla="*/ 415 w 1636"/>
                  <a:gd name="T1" fmla="*/ 775 h 1553"/>
                  <a:gd name="T2" fmla="*/ 475 w 1636"/>
                  <a:gd name="T3" fmla="*/ 736 h 1553"/>
                  <a:gd name="T4" fmla="*/ 550 w 1636"/>
                  <a:gd name="T5" fmla="*/ 732 h 1553"/>
                  <a:gd name="T6" fmla="*/ 697 w 1636"/>
                  <a:gd name="T7" fmla="*/ 761 h 1553"/>
                  <a:gd name="T8" fmla="*/ 940 w 1636"/>
                  <a:gd name="T9" fmla="*/ 932 h 1553"/>
                  <a:gd name="T10" fmla="*/ 979 w 1636"/>
                  <a:gd name="T11" fmla="*/ 996 h 1553"/>
                  <a:gd name="T12" fmla="*/ 979 w 1636"/>
                  <a:gd name="T13" fmla="*/ 1071 h 1553"/>
                  <a:gd name="T14" fmla="*/ 925 w 1636"/>
                  <a:gd name="T15" fmla="*/ 1289 h 1553"/>
                  <a:gd name="T16" fmla="*/ 1018 w 1636"/>
                  <a:gd name="T17" fmla="*/ 1403 h 1553"/>
                  <a:gd name="T18" fmla="*/ 1029 w 1636"/>
                  <a:gd name="T19" fmla="*/ 1553 h 1553"/>
                  <a:gd name="T20" fmla="*/ 1183 w 1636"/>
                  <a:gd name="T21" fmla="*/ 1546 h 1553"/>
                  <a:gd name="T22" fmla="*/ 1222 w 1636"/>
                  <a:gd name="T23" fmla="*/ 1411 h 1553"/>
                  <a:gd name="T24" fmla="*/ 1636 w 1636"/>
                  <a:gd name="T25" fmla="*/ 1282 h 1553"/>
                  <a:gd name="T26" fmla="*/ 1568 w 1636"/>
                  <a:gd name="T27" fmla="*/ 1068 h 1553"/>
                  <a:gd name="T28" fmla="*/ 1397 w 1636"/>
                  <a:gd name="T29" fmla="*/ 928 h 1553"/>
                  <a:gd name="T30" fmla="*/ 1404 w 1636"/>
                  <a:gd name="T31" fmla="*/ 700 h 1553"/>
                  <a:gd name="T32" fmla="*/ 1297 w 1636"/>
                  <a:gd name="T33" fmla="*/ 604 h 1553"/>
                  <a:gd name="T34" fmla="*/ 1186 w 1636"/>
                  <a:gd name="T35" fmla="*/ 425 h 1553"/>
                  <a:gd name="T36" fmla="*/ 1268 w 1636"/>
                  <a:gd name="T37" fmla="*/ 314 h 1553"/>
                  <a:gd name="T38" fmla="*/ 1303 w 1636"/>
                  <a:gd name="T39" fmla="*/ 114 h 1553"/>
                  <a:gd name="T40" fmla="*/ 1315 w 1636"/>
                  <a:gd name="T41" fmla="*/ 36 h 1553"/>
                  <a:gd name="T42" fmla="*/ 1204 w 1636"/>
                  <a:gd name="T43" fmla="*/ 0 h 1553"/>
                  <a:gd name="T44" fmla="*/ 1106 w 1636"/>
                  <a:gd name="T45" fmla="*/ 45 h 1553"/>
                  <a:gd name="T46" fmla="*/ 1082 w 1636"/>
                  <a:gd name="T47" fmla="*/ 56 h 1553"/>
                  <a:gd name="T48" fmla="*/ 722 w 1636"/>
                  <a:gd name="T49" fmla="*/ 221 h 1553"/>
                  <a:gd name="T50" fmla="*/ 718 w 1636"/>
                  <a:gd name="T51" fmla="*/ 225 h 1553"/>
                  <a:gd name="T52" fmla="*/ 511 w 1636"/>
                  <a:gd name="T53" fmla="*/ 436 h 1553"/>
                  <a:gd name="T54" fmla="*/ 379 w 1636"/>
                  <a:gd name="T55" fmla="*/ 504 h 1553"/>
                  <a:gd name="T56" fmla="*/ 311 w 1636"/>
                  <a:gd name="T57" fmla="*/ 471 h 1553"/>
                  <a:gd name="T58" fmla="*/ 129 w 1636"/>
                  <a:gd name="T59" fmla="*/ 582 h 1553"/>
                  <a:gd name="T60" fmla="*/ 72 w 1636"/>
                  <a:gd name="T61" fmla="*/ 718 h 1553"/>
                  <a:gd name="T62" fmla="*/ 0 w 1636"/>
                  <a:gd name="T63" fmla="*/ 918 h 1553"/>
                  <a:gd name="T64" fmla="*/ 82 w 1636"/>
                  <a:gd name="T65" fmla="*/ 989 h 1553"/>
                  <a:gd name="T66" fmla="*/ 297 w 1636"/>
                  <a:gd name="T67" fmla="*/ 964 h 1553"/>
                  <a:gd name="T68" fmla="*/ 415 w 1636"/>
                  <a:gd name="T69" fmla="*/ 775 h 1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636" h="1553">
                    <a:moveTo>
                      <a:pt x="415" y="775"/>
                    </a:moveTo>
                    <a:lnTo>
                      <a:pt x="475" y="736"/>
                    </a:lnTo>
                    <a:lnTo>
                      <a:pt x="550" y="732"/>
                    </a:lnTo>
                    <a:lnTo>
                      <a:pt x="697" y="761"/>
                    </a:lnTo>
                    <a:lnTo>
                      <a:pt x="940" y="932"/>
                    </a:lnTo>
                    <a:lnTo>
                      <a:pt x="979" y="996"/>
                    </a:lnTo>
                    <a:lnTo>
                      <a:pt x="979" y="1071"/>
                    </a:lnTo>
                    <a:lnTo>
                      <a:pt x="925" y="1289"/>
                    </a:lnTo>
                    <a:lnTo>
                      <a:pt x="1018" y="1403"/>
                    </a:lnTo>
                    <a:lnTo>
                      <a:pt x="1029" y="1553"/>
                    </a:lnTo>
                    <a:lnTo>
                      <a:pt x="1183" y="1546"/>
                    </a:lnTo>
                    <a:lnTo>
                      <a:pt x="1222" y="1411"/>
                    </a:lnTo>
                    <a:lnTo>
                      <a:pt x="1636" y="1282"/>
                    </a:lnTo>
                    <a:lnTo>
                      <a:pt x="1568" y="1068"/>
                    </a:lnTo>
                    <a:lnTo>
                      <a:pt x="1397" y="928"/>
                    </a:lnTo>
                    <a:lnTo>
                      <a:pt x="1404" y="700"/>
                    </a:lnTo>
                    <a:lnTo>
                      <a:pt x="1297" y="604"/>
                    </a:lnTo>
                    <a:lnTo>
                      <a:pt x="1186" y="425"/>
                    </a:lnTo>
                    <a:lnTo>
                      <a:pt x="1268" y="314"/>
                    </a:lnTo>
                    <a:lnTo>
                      <a:pt x="1303" y="114"/>
                    </a:lnTo>
                    <a:lnTo>
                      <a:pt x="1315" y="36"/>
                    </a:lnTo>
                    <a:lnTo>
                      <a:pt x="1204" y="0"/>
                    </a:lnTo>
                    <a:lnTo>
                      <a:pt x="1106" y="45"/>
                    </a:lnTo>
                    <a:lnTo>
                      <a:pt x="1082" y="56"/>
                    </a:lnTo>
                    <a:lnTo>
                      <a:pt x="722" y="221"/>
                    </a:lnTo>
                    <a:lnTo>
                      <a:pt x="718" y="225"/>
                    </a:lnTo>
                    <a:lnTo>
                      <a:pt x="511" y="436"/>
                    </a:lnTo>
                    <a:lnTo>
                      <a:pt x="379" y="504"/>
                    </a:lnTo>
                    <a:lnTo>
                      <a:pt x="311" y="471"/>
                    </a:lnTo>
                    <a:lnTo>
                      <a:pt x="129" y="582"/>
                    </a:lnTo>
                    <a:lnTo>
                      <a:pt x="72" y="718"/>
                    </a:lnTo>
                    <a:lnTo>
                      <a:pt x="0" y="918"/>
                    </a:lnTo>
                    <a:lnTo>
                      <a:pt x="82" y="989"/>
                    </a:lnTo>
                    <a:lnTo>
                      <a:pt x="297" y="964"/>
                    </a:lnTo>
                    <a:lnTo>
                      <a:pt x="415" y="7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7" name="Freeform 337">
                <a:extLst>
                  <a:ext uri="{FF2B5EF4-FFF2-40B4-BE49-F238E27FC236}">
                    <a16:creationId xmlns:a16="http://schemas.microsoft.com/office/drawing/2014/main" id="{A19BC113-BBD1-46B3-2DDB-7ABF8D70C9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9" y="2153"/>
                <a:ext cx="191" cy="219"/>
              </a:xfrm>
              <a:custGeom>
                <a:avLst/>
                <a:gdLst>
                  <a:gd name="T0" fmla="*/ 403 w 957"/>
                  <a:gd name="T1" fmla="*/ 4 h 1093"/>
                  <a:gd name="T2" fmla="*/ 343 w 957"/>
                  <a:gd name="T3" fmla="*/ 43 h 1093"/>
                  <a:gd name="T4" fmla="*/ 225 w 957"/>
                  <a:gd name="T5" fmla="*/ 232 h 1093"/>
                  <a:gd name="T6" fmla="*/ 10 w 957"/>
                  <a:gd name="T7" fmla="*/ 257 h 1093"/>
                  <a:gd name="T8" fmla="*/ 0 w 957"/>
                  <a:gd name="T9" fmla="*/ 404 h 1093"/>
                  <a:gd name="T10" fmla="*/ 143 w 957"/>
                  <a:gd name="T11" fmla="*/ 571 h 1093"/>
                  <a:gd name="T12" fmla="*/ 168 w 957"/>
                  <a:gd name="T13" fmla="*/ 632 h 1093"/>
                  <a:gd name="T14" fmla="*/ 375 w 957"/>
                  <a:gd name="T15" fmla="*/ 546 h 1093"/>
                  <a:gd name="T16" fmla="*/ 425 w 957"/>
                  <a:gd name="T17" fmla="*/ 832 h 1093"/>
                  <a:gd name="T18" fmla="*/ 518 w 957"/>
                  <a:gd name="T19" fmla="*/ 950 h 1093"/>
                  <a:gd name="T20" fmla="*/ 946 w 957"/>
                  <a:gd name="T21" fmla="*/ 1093 h 1093"/>
                  <a:gd name="T22" fmla="*/ 957 w 957"/>
                  <a:gd name="T23" fmla="*/ 821 h 1093"/>
                  <a:gd name="T24" fmla="*/ 946 w 957"/>
                  <a:gd name="T25" fmla="*/ 671 h 1093"/>
                  <a:gd name="T26" fmla="*/ 853 w 957"/>
                  <a:gd name="T27" fmla="*/ 557 h 1093"/>
                  <a:gd name="T28" fmla="*/ 907 w 957"/>
                  <a:gd name="T29" fmla="*/ 339 h 1093"/>
                  <a:gd name="T30" fmla="*/ 907 w 957"/>
                  <a:gd name="T31" fmla="*/ 264 h 1093"/>
                  <a:gd name="T32" fmla="*/ 868 w 957"/>
                  <a:gd name="T33" fmla="*/ 200 h 1093"/>
                  <a:gd name="T34" fmla="*/ 625 w 957"/>
                  <a:gd name="T35" fmla="*/ 29 h 1093"/>
                  <a:gd name="T36" fmla="*/ 478 w 957"/>
                  <a:gd name="T37" fmla="*/ 0 h 1093"/>
                  <a:gd name="T38" fmla="*/ 403 w 957"/>
                  <a:gd name="T39" fmla="*/ 4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57" h="1093">
                    <a:moveTo>
                      <a:pt x="403" y="4"/>
                    </a:moveTo>
                    <a:lnTo>
                      <a:pt x="343" y="43"/>
                    </a:lnTo>
                    <a:lnTo>
                      <a:pt x="225" y="232"/>
                    </a:lnTo>
                    <a:lnTo>
                      <a:pt x="10" y="257"/>
                    </a:lnTo>
                    <a:lnTo>
                      <a:pt x="0" y="404"/>
                    </a:lnTo>
                    <a:lnTo>
                      <a:pt x="143" y="571"/>
                    </a:lnTo>
                    <a:lnTo>
                      <a:pt x="168" y="632"/>
                    </a:lnTo>
                    <a:lnTo>
                      <a:pt x="375" y="546"/>
                    </a:lnTo>
                    <a:lnTo>
                      <a:pt x="425" y="832"/>
                    </a:lnTo>
                    <a:lnTo>
                      <a:pt x="518" y="950"/>
                    </a:lnTo>
                    <a:lnTo>
                      <a:pt x="946" y="1093"/>
                    </a:lnTo>
                    <a:lnTo>
                      <a:pt x="957" y="821"/>
                    </a:lnTo>
                    <a:lnTo>
                      <a:pt x="946" y="671"/>
                    </a:lnTo>
                    <a:lnTo>
                      <a:pt x="853" y="557"/>
                    </a:lnTo>
                    <a:lnTo>
                      <a:pt x="907" y="339"/>
                    </a:lnTo>
                    <a:lnTo>
                      <a:pt x="907" y="264"/>
                    </a:lnTo>
                    <a:lnTo>
                      <a:pt x="868" y="200"/>
                    </a:lnTo>
                    <a:lnTo>
                      <a:pt x="625" y="29"/>
                    </a:lnTo>
                    <a:lnTo>
                      <a:pt x="478" y="0"/>
                    </a:lnTo>
                    <a:lnTo>
                      <a:pt x="403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8" name="Freeform 338">
                <a:extLst>
                  <a:ext uri="{FF2B5EF4-FFF2-40B4-BE49-F238E27FC236}">
                    <a16:creationId xmlns:a16="http://schemas.microsoft.com/office/drawing/2014/main" id="{AFC0F071-B6A6-3DF4-3CE4-15F89F28B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9" y="2125"/>
                <a:ext cx="220" cy="115"/>
              </a:xfrm>
              <a:custGeom>
                <a:avLst/>
                <a:gdLst>
                  <a:gd name="T0" fmla="*/ 903 w 1100"/>
                  <a:gd name="T1" fmla="*/ 407 h 579"/>
                  <a:gd name="T2" fmla="*/ 1028 w 1100"/>
                  <a:gd name="T3" fmla="*/ 329 h 579"/>
                  <a:gd name="T4" fmla="*/ 1100 w 1100"/>
                  <a:gd name="T5" fmla="*/ 129 h 579"/>
                  <a:gd name="T6" fmla="*/ 746 w 1100"/>
                  <a:gd name="T7" fmla="*/ 0 h 579"/>
                  <a:gd name="T8" fmla="*/ 482 w 1100"/>
                  <a:gd name="T9" fmla="*/ 140 h 579"/>
                  <a:gd name="T10" fmla="*/ 335 w 1100"/>
                  <a:gd name="T11" fmla="*/ 107 h 579"/>
                  <a:gd name="T12" fmla="*/ 200 w 1100"/>
                  <a:gd name="T13" fmla="*/ 247 h 579"/>
                  <a:gd name="T14" fmla="*/ 125 w 1100"/>
                  <a:gd name="T15" fmla="*/ 425 h 579"/>
                  <a:gd name="T16" fmla="*/ 0 w 1100"/>
                  <a:gd name="T17" fmla="*/ 464 h 579"/>
                  <a:gd name="T18" fmla="*/ 42 w 1100"/>
                  <a:gd name="T19" fmla="*/ 522 h 579"/>
                  <a:gd name="T20" fmla="*/ 200 w 1100"/>
                  <a:gd name="T21" fmla="*/ 579 h 579"/>
                  <a:gd name="T22" fmla="*/ 321 w 1100"/>
                  <a:gd name="T23" fmla="*/ 543 h 579"/>
                  <a:gd name="T24" fmla="*/ 468 w 1100"/>
                  <a:gd name="T25" fmla="*/ 386 h 579"/>
                  <a:gd name="T26" fmla="*/ 903 w 1100"/>
                  <a:gd name="T27" fmla="*/ 407 h 5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00" h="579">
                    <a:moveTo>
                      <a:pt x="903" y="407"/>
                    </a:moveTo>
                    <a:lnTo>
                      <a:pt x="1028" y="329"/>
                    </a:lnTo>
                    <a:lnTo>
                      <a:pt x="1100" y="129"/>
                    </a:lnTo>
                    <a:lnTo>
                      <a:pt x="746" y="0"/>
                    </a:lnTo>
                    <a:lnTo>
                      <a:pt x="482" y="140"/>
                    </a:lnTo>
                    <a:lnTo>
                      <a:pt x="335" y="107"/>
                    </a:lnTo>
                    <a:lnTo>
                      <a:pt x="200" y="247"/>
                    </a:lnTo>
                    <a:lnTo>
                      <a:pt x="125" y="425"/>
                    </a:lnTo>
                    <a:lnTo>
                      <a:pt x="0" y="464"/>
                    </a:lnTo>
                    <a:lnTo>
                      <a:pt x="42" y="522"/>
                    </a:lnTo>
                    <a:lnTo>
                      <a:pt x="200" y="579"/>
                    </a:lnTo>
                    <a:lnTo>
                      <a:pt x="321" y="543"/>
                    </a:lnTo>
                    <a:lnTo>
                      <a:pt x="468" y="386"/>
                    </a:lnTo>
                    <a:lnTo>
                      <a:pt x="903" y="4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49" name="Freeform 339">
                <a:extLst>
                  <a:ext uri="{FF2B5EF4-FFF2-40B4-BE49-F238E27FC236}">
                    <a16:creationId xmlns:a16="http://schemas.microsoft.com/office/drawing/2014/main" id="{E9CCB78A-F1FF-DB8A-62FA-76AD4A7F8D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190"/>
                <a:ext cx="198" cy="214"/>
              </a:xfrm>
              <a:custGeom>
                <a:avLst/>
                <a:gdLst>
                  <a:gd name="T0" fmla="*/ 775 w 990"/>
                  <a:gd name="T1" fmla="*/ 0 h 1069"/>
                  <a:gd name="T2" fmla="*/ 650 w 990"/>
                  <a:gd name="T3" fmla="*/ 78 h 1069"/>
                  <a:gd name="T4" fmla="*/ 215 w 990"/>
                  <a:gd name="T5" fmla="*/ 57 h 1069"/>
                  <a:gd name="T6" fmla="*/ 68 w 990"/>
                  <a:gd name="T7" fmla="*/ 214 h 1069"/>
                  <a:gd name="T8" fmla="*/ 0 w 990"/>
                  <a:gd name="T9" fmla="*/ 500 h 1069"/>
                  <a:gd name="T10" fmla="*/ 29 w 990"/>
                  <a:gd name="T11" fmla="*/ 653 h 1069"/>
                  <a:gd name="T12" fmla="*/ 86 w 990"/>
                  <a:gd name="T13" fmla="*/ 792 h 1069"/>
                  <a:gd name="T14" fmla="*/ 304 w 990"/>
                  <a:gd name="T15" fmla="*/ 860 h 1069"/>
                  <a:gd name="T16" fmla="*/ 418 w 990"/>
                  <a:gd name="T17" fmla="*/ 1053 h 1069"/>
                  <a:gd name="T18" fmla="*/ 563 w 990"/>
                  <a:gd name="T19" fmla="*/ 1069 h 1069"/>
                  <a:gd name="T20" fmla="*/ 447 w 990"/>
                  <a:gd name="T21" fmla="*/ 896 h 1069"/>
                  <a:gd name="T22" fmla="*/ 586 w 990"/>
                  <a:gd name="T23" fmla="*/ 475 h 1069"/>
                  <a:gd name="T24" fmla="*/ 715 w 990"/>
                  <a:gd name="T25" fmla="*/ 293 h 1069"/>
                  <a:gd name="T26" fmla="*/ 990 w 990"/>
                  <a:gd name="T27" fmla="*/ 385 h 1069"/>
                  <a:gd name="T28" fmla="*/ 847 w 990"/>
                  <a:gd name="T29" fmla="*/ 218 h 1069"/>
                  <a:gd name="T30" fmla="*/ 857 w 990"/>
                  <a:gd name="T31" fmla="*/ 71 h 1069"/>
                  <a:gd name="T32" fmla="*/ 775 w 990"/>
                  <a:gd name="T33" fmla="*/ 0 h 10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90" h="1069">
                    <a:moveTo>
                      <a:pt x="775" y="0"/>
                    </a:moveTo>
                    <a:lnTo>
                      <a:pt x="650" y="78"/>
                    </a:lnTo>
                    <a:lnTo>
                      <a:pt x="215" y="57"/>
                    </a:lnTo>
                    <a:lnTo>
                      <a:pt x="68" y="214"/>
                    </a:lnTo>
                    <a:lnTo>
                      <a:pt x="0" y="500"/>
                    </a:lnTo>
                    <a:lnTo>
                      <a:pt x="29" y="653"/>
                    </a:lnTo>
                    <a:lnTo>
                      <a:pt x="86" y="792"/>
                    </a:lnTo>
                    <a:lnTo>
                      <a:pt x="304" y="860"/>
                    </a:lnTo>
                    <a:lnTo>
                      <a:pt x="418" y="1053"/>
                    </a:lnTo>
                    <a:lnTo>
                      <a:pt x="563" y="1069"/>
                    </a:lnTo>
                    <a:lnTo>
                      <a:pt x="447" y="896"/>
                    </a:lnTo>
                    <a:lnTo>
                      <a:pt x="586" y="475"/>
                    </a:lnTo>
                    <a:lnTo>
                      <a:pt x="715" y="293"/>
                    </a:lnTo>
                    <a:lnTo>
                      <a:pt x="990" y="385"/>
                    </a:lnTo>
                    <a:lnTo>
                      <a:pt x="847" y="218"/>
                    </a:lnTo>
                    <a:lnTo>
                      <a:pt x="857" y="71"/>
                    </a:lnTo>
                    <a:lnTo>
                      <a:pt x="77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0" name="Freeform 340">
                <a:extLst>
                  <a:ext uri="{FF2B5EF4-FFF2-40B4-BE49-F238E27FC236}">
                    <a16:creationId xmlns:a16="http://schemas.microsoft.com/office/drawing/2014/main" id="{A0AAB449-A919-3FCD-EC32-DD6737E9C1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9" y="2249"/>
                <a:ext cx="130" cy="302"/>
              </a:xfrm>
              <a:custGeom>
                <a:avLst/>
                <a:gdLst>
                  <a:gd name="T0" fmla="*/ 268 w 650"/>
                  <a:gd name="T1" fmla="*/ 0 h 1510"/>
                  <a:gd name="T2" fmla="*/ 139 w 650"/>
                  <a:gd name="T3" fmla="*/ 182 h 1510"/>
                  <a:gd name="T4" fmla="*/ 0 w 650"/>
                  <a:gd name="T5" fmla="*/ 603 h 1510"/>
                  <a:gd name="T6" fmla="*/ 116 w 650"/>
                  <a:gd name="T7" fmla="*/ 776 h 1510"/>
                  <a:gd name="T8" fmla="*/ 178 w 650"/>
                  <a:gd name="T9" fmla="*/ 782 h 1510"/>
                  <a:gd name="T10" fmla="*/ 325 w 650"/>
                  <a:gd name="T11" fmla="*/ 985 h 1510"/>
                  <a:gd name="T12" fmla="*/ 553 w 650"/>
                  <a:gd name="T13" fmla="*/ 1510 h 1510"/>
                  <a:gd name="T14" fmla="*/ 650 w 650"/>
                  <a:gd name="T15" fmla="*/ 1406 h 1510"/>
                  <a:gd name="T16" fmla="*/ 582 w 650"/>
                  <a:gd name="T17" fmla="*/ 1139 h 1510"/>
                  <a:gd name="T18" fmla="*/ 343 w 650"/>
                  <a:gd name="T19" fmla="*/ 721 h 1510"/>
                  <a:gd name="T20" fmla="*/ 396 w 650"/>
                  <a:gd name="T21" fmla="*/ 364 h 1510"/>
                  <a:gd name="T22" fmla="*/ 568 w 650"/>
                  <a:gd name="T23" fmla="*/ 225 h 1510"/>
                  <a:gd name="T24" fmla="*/ 568 w 650"/>
                  <a:gd name="T25" fmla="*/ 153 h 1510"/>
                  <a:gd name="T26" fmla="*/ 543 w 650"/>
                  <a:gd name="T27" fmla="*/ 92 h 1510"/>
                  <a:gd name="T28" fmla="*/ 268 w 650"/>
                  <a:gd name="T29" fmla="*/ 0 h 1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50" h="1510">
                    <a:moveTo>
                      <a:pt x="268" y="0"/>
                    </a:moveTo>
                    <a:lnTo>
                      <a:pt x="139" y="182"/>
                    </a:lnTo>
                    <a:lnTo>
                      <a:pt x="0" y="603"/>
                    </a:lnTo>
                    <a:lnTo>
                      <a:pt x="116" y="776"/>
                    </a:lnTo>
                    <a:lnTo>
                      <a:pt x="178" y="782"/>
                    </a:lnTo>
                    <a:lnTo>
                      <a:pt x="325" y="985"/>
                    </a:lnTo>
                    <a:lnTo>
                      <a:pt x="553" y="1510"/>
                    </a:lnTo>
                    <a:lnTo>
                      <a:pt x="650" y="1406"/>
                    </a:lnTo>
                    <a:lnTo>
                      <a:pt x="582" y="1139"/>
                    </a:lnTo>
                    <a:lnTo>
                      <a:pt x="343" y="721"/>
                    </a:lnTo>
                    <a:lnTo>
                      <a:pt x="396" y="364"/>
                    </a:lnTo>
                    <a:lnTo>
                      <a:pt x="568" y="225"/>
                    </a:lnTo>
                    <a:lnTo>
                      <a:pt x="568" y="153"/>
                    </a:lnTo>
                    <a:lnTo>
                      <a:pt x="543" y="92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1" name="Freeform 341">
                <a:extLst>
                  <a:ext uri="{FF2B5EF4-FFF2-40B4-BE49-F238E27FC236}">
                    <a16:creationId xmlns:a16="http://schemas.microsoft.com/office/drawing/2014/main" id="{89115A1C-CAA7-2BDA-F0B2-7D35FCB2FD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7" y="2262"/>
                <a:ext cx="201" cy="231"/>
              </a:xfrm>
              <a:custGeom>
                <a:avLst/>
                <a:gdLst>
                  <a:gd name="T0" fmla="*/ 432 w 1003"/>
                  <a:gd name="T1" fmla="*/ 0 h 1154"/>
                  <a:gd name="T2" fmla="*/ 225 w 1003"/>
                  <a:gd name="T3" fmla="*/ 86 h 1154"/>
                  <a:gd name="T4" fmla="*/ 225 w 1003"/>
                  <a:gd name="T5" fmla="*/ 158 h 1154"/>
                  <a:gd name="T6" fmla="*/ 53 w 1003"/>
                  <a:gd name="T7" fmla="*/ 297 h 1154"/>
                  <a:gd name="T8" fmla="*/ 0 w 1003"/>
                  <a:gd name="T9" fmla="*/ 654 h 1154"/>
                  <a:gd name="T10" fmla="*/ 239 w 1003"/>
                  <a:gd name="T11" fmla="*/ 1072 h 1154"/>
                  <a:gd name="T12" fmla="*/ 517 w 1003"/>
                  <a:gd name="T13" fmla="*/ 1154 h 1154"/>
                  <a:gd name="T14" fmla="*/ 585 w 1003"/>
                  <a:gd name="T15" fmla="*/ 1129 h 1154"/>
                  <a:gd name="T16" fmla="*/ 595 w 1003"/>
                  <a:gd name="T17" fmla="*/ 1093 h 1154"/>
                  <a:gd name="T18" fmla="*/ 620 w 1003"/>
                  <a:gd name="T19" fmla="*/ 985 h 1154"/>
                  <a:gd name="T20" fmla="*/ 500 w 1003"/>
                  <a:gd name="T21" fmla="*/ 922 h 1154"/>
                  <a:gd name="T22" fmla="*/ 478 w 1003"/>
                  <a:gd name="T23" fmla="*/ 715 h 1154"/>
                  <a:gd name="T24" fmla="*/ 550 w 1003"/>
                  <a:gd name="T25" fmla="*/ 693 h 1154"/>
                  <a:gd name="T26" fmla="*/ 739 w 1003"/>
                  <a:gd name="T27" fmla="*/ 797 h 1154"/>
                  <a:gd name="T28" fmla="*/ 889 w 1003"/>
                  <a:gd name="T29" fmla="*/ 761 h 1154"/>
                  <a:gd name="T30" fmla="*/ 950 w 1003"/>
                  <a:gd name="T31" fmla="*/ 740 h 1154"/>
                  <a:gd name="T32" fmla="*/ 1003 w 1003"/>
                  <a:gd name="T33" fmla="*/ 547 h 1154"/>
                  <a:gd name="T34" fmla="*/ 575 w 1003"/>
                  <a:gd name="T35" fmla="*/ 404 h 1154"/>
                  <a:gd name="T36" fmla="*/ 482 w 1003"/>
                  <a:gd name="T37" fmla="*/ 286 h 1154"/>
                  <a:gd name="T38" fmla="*/ 432 w 1003"/>
                  <a:gd name="T39" fmla="*/ 0 h 1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03" h="1154">
                    <a:moveTo>
                      <a:pt x="432" y="0"/>
                    </a:moveTo>
                    <a:lnTo>
                      <a:pt x="225" y="86"/>
                    </a:lnTo>
                    <a:lnTo>
                      <a:pt x="225" y="158"/>
                    </a:lnTo>
                    <a:lnTo>
                      <a:pt x="53" y="297"/>
                    </a:lnTo>
                    <a:lnTo>
                      <a:pt x="0" y="654"/>
                    </a:lnTo>
                    <a:lnTo>
                      <a:pt x="239" y="1072"/>
                    </a:lnTo>
                    <a:lnTo>
                      <a:pt x="517" y="1154"/>
                    </a:lnTo>
                    <a:lnTo>
                      <a:pt x="585" y="1129"/>
                    </a:lnTo>
                    <a:lnTo>
                      <a:pt x="595" y="1093"/>
                    </a:lnTo>
                    <a:lnTo>
                      <a:pt x="620" y="985"/>
                    </a:lnTo>
                    <a:lnTo>
                      <a:pt x="500" y="922"/>
                    </a:lnTo>
                    <a:lnTo>
                      <a:pt x="478" y="715"/>
                    </a:lnTo>
                    <a:lnTo>
                      <a:pt x="550" y="693"/>
                    </a:lnTo>
                    <a:lnTo>
                      <a:pt x="739" y="797"/>
                    </a:lnTo>
                    <a:lnTo>
                      <a:pt x="889" y="761"/>
                    </a:lnTo>
                    <a:lnTo>
                      <a:pt x="950" y="740"/>
                    </a:lnTo>
                    <a:lnTo>
                      <a:pt x="1003" y="547"/>
                    </a:lnTo>
                    <a:lnTo>
                      <a:pt x="575" y="404"/>
                    </a:lnTo>
                    <a:lnTo>
                      <a:pt x="482" y="286"/>
                    </a:lnTo>
                    <a:lnTo>
                      <a:pt x="4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2" name="Freeform 342">
                <a:extLst>
                  <a:ext uri="{FF2B5EF4-FFF2-40B4-BE49-F238E27FC236}">
                    <a16:creationId xmlns:a16="http://schemas.microsoft.com/office/drawing/2014/main" id="{F32070B3-1473-B070-F817-2A891AE74C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9" y="2229"/>
                <a:ext cx="154" cy="129"/>
              </a:xfrm>
              <a:custGeom>
                <a:avLst/>
                <a:gdLst>
                  <a:gd name="T0" fmla="*/ 703 w 771"/>
                  <a:gd name="T1" fmla="*/ 307 h 646"/>
                  <a:gd name="T2" fmla="*/ 771 w 771"/>
                  <a:gd name="T3" fmla="*/ 21 h 646"/>
                  <a:gd name="T4" fmla="*/ 650 w 771"/>
                  <a:gd name="T5" fmla="*/ 57 h 646"/>
                  <a:gd name="T6" fmla="*/ 492 w 771"/>
                  <a:gd name="T7" fmla="*/ 0 h 646"/>
                  <a:gd name="T8" fmla="*/ 0 w 771"/>
                  <a:gd name="T9" fmla="*/ 489 h 646"/>
                  <a:gd name="T10" fmla="*/ 257 w 771"/>
                  <a:gd name="T11" fmla="*/ 646 h 646"/>
                  <a:gd name="T12" fmla="*/ 389 w 771"/>
                  <a:gd name="T13" fmla="*/ 617 h 646"/>
                  <a:gd name="T14" fmla="*/ 732 w 771"/>
                  <a:gd name="T15" fmla="*/ 460 h 646"/>
                  <a:gd name="T16" fmla="*/ 703 w 771"/>
                  <a:gd name="T17" fmla="*/ 307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71" h="646">
                    <a:moveTo>
                      <a:pt x="703" y="307"/>
                    </a:moveTo>
                    <a:lnTo>
                      <a:pt x="771" y="21"/>
                    </a:lnTo>
                    <a:lnTo>
                      <a:pt x="650" y="57"/>
                    </a:lnTo>
                    <a:lnTo>
                      <a:pt x="492" y="0"/>
                    </a:lnTo>
                    <a:lnTo>
                      <a:pt x="0" y="489"/>
                    </a:lnTo>
                    <a:lnTo>
                      <a:pt x="257" y="646"/>
                    </a:lnTo>
                    <a:lnTo>
                      <a:pt x="389" y="617"/>
                    </a:lnTo>
                    <a:lnTo>
                      <a:pt x="732" y="460"/>
                    </a:lnTo>
                    <a:lnTo>
                      <a:pt x="703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3" name="Freeform 343">
                <a:extLst>
                  <a:ext uri="{FF2B5EF4-FFF2-40B4-BE49-F238E27FC236}">
                    <a16:creationId xmlns:a16="http://schemas.microsoft.com/office/drawing/2014/main" id="{4A9EF832-3E69-BE74-2358-6CAEB08CF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2" y="2321"/>
                <a:ext cx="232" cy="171"/>
              </a:xfrm>
              <a:custGeom>
                <a:avLst/>
                <a:gdLst>
                  <a:gd name="T0" fmla="*/ 690 w 1158"/>
                  <a:gd name="T1" fmla="*/ 207 h 854"/>
                  <a:gd name="T2" fmla="*/ 472 w 1158"/>
                  <a:gd name="T3" fmla="*/ 139 h 854"/>
                  <a:gd name="T4" fmla="*/ 415 w 1158"/>
                  <a:gd name="T5" fmla="*/ 0 h 854"/>
                  <a:gd name="T6" fmla="*/ 72 w 1158"/>
                  <a:gd name="T7" fmla="*/ 157 h 854"/>
                  <a:gd name="T8" fmla="*/ 93 w 1158"/>
                  <a:gd name="T9" fmla="*/ 350 h 854"/>
                  <a:gd name="T10" fmla="*/ 0 w 1158"/>
                  <a:gd name="T11" fmla="*/ 539 h 854"/>
                  <a:gd name="T12" fmla="*/ 122 w 1158"/>
                  <a:gd name="T13" fmla="*/ 607 h 854"/>
                  <a:gd name="T14" fmla="*/ 479 w 1158"/>
                  <a:gd name="T15" fmla="*/ 750 h 854"/>
                  <a:gd name="T16" fmla="*/ 879 w 1158"/>
                  <a:gd name="T17" fmla="*/ 854 h 854"/>
                  <a:gd name="T18" fmla="*/ 1158 w 1158"/>
                  <a:gd name="T19" fmla="*/ 625 h 854"/>
                  <a:gd name="T20" fmla="*/ 1011 w 1158"/>
                  <a:gd name="T21" fmla="*/ 422 h 854"/>
                  <a:gd name="T22" fmla="*/ 951 w 1158"/>
                  <a:gd name="T23" fmla="*/ 418 h 854"/>
                  <a:gd name="T24" fmla="*/ 804 w 1158"/>
                  <a:gd name="T25" fmla="*/ 400 h 854"/>
                  <a:gd name="T26" fmla="*/ 690 w 1158"/>
                  <a:gd name="T27" fmla="*/ 207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58" h="854">
                    <a:moveTo>
                      <a:pt x="690" y="207"/>
                    </a:moveTo>
                    <a:lnTo>
                      <a:pt x="472" y="139"/>
                    </a:lnTo>
                    <a:lnTo>
                      <a:pt x="415" y="0"/>
                    </a:lnTo>
                    <a:lnTo>
                      <a:pt x="72" y="157"/>
                    </a:lnTo>
                    <a:lnTo>
                      <a:pt x="93" y="350"/>
                    </a:lnTo>
                    <a:lnTo>
                      <a:pt x="0" y="539"/>
                    </a:lnTo>
                    <a:lnTo>
                      <a:pt x="122" y="607"/>
                    </a:lnTo>
                    <a:lnTo>
                      <a:pt x="479" y="750"/>
                    </a:lnTo>
                    <a:lnTo>
                      <a:pt x="879" y="854"/>
                    </a:lnTo>
                    <a:lnTo>
                      <a:pt x="1158" y="625"/>
                    </a:lnTo>
                    <a:lnTo>
                      <a:pt x="1011" y="422"/>
                    </a:lnTo>
                    <a:lnTo>
                      <a:pt x="951" y="418"/>
                    </a:lnTo>
                    <a:lnTo>
                      <a:pt x="804" y="400"/>
                    </a:lnTo>
                    <a:lnTo>
                      <a:pt x="690" y="2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4" name="Freeform 344">
                <a:extLst>
                  <a:ext uri="{FF2B5EF4-FFF2-40B4-BE49-F238E27FC236}">
                    <a16:creationId xmlns:a16="http://schemas.microsoft.com/office/drawing/2014/main" id="{1B6808A6-F0D0-1C26-9A24-8AB103501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8" y="2570"/>
                <a:ext cx="241" cy="202"/>
              </a:xfrm>
              <a:custGeom>
                <a:avLst/>
                <a:gdLst>
                  <a:gd name="T0" fmla="*/ 464 w 1207"/>
                  <a:gd name="T1" fmla="*/ 0 h 1007"/>
                  <a:gd name="T2" fmla="*/ 325 w 1207"/>
                  <a:gd name="T3" fmla="*/ 36 h 1007"/>
                  <a:gd name="T4" fmla="*/ 257 w 1207"/>
                  <a:gd name="T5" fmla="*/ 222 h 1007"/>
                  <a:gd name="T6" fmla="*/ 54 w 1207"/>
                  <a:gd name="T7" fmla="*/ 154 h 1007"/>
                  <a:gd name="T8" fmla="*/ 0 w 1207"/>
                  <a:gd name="T9" fmla="*/ 200 h 1007"/>
                  <a:gd name="T10" fmla="*/ 21 w 1207"/>
                  <a:gd name="T11" fmla="*/ 483 h 1007"/>
                  <a:gd name="T12" fmla="*/ 114 w 1207"/>
                  <a:gd name="T13" fmla="*/ 686 h 1007"/>
                  <a:gd name="T14" fmla="*/ 336 w 1207"/>
                  <a:gd name="T15" fmla="*/ 736 h 1007"/>
                  <a:gd name="T16" fmla="*/ 457 w 1207"/>
                  <a:gd name="T17" fmla="*/ 997 h 1007"/>
                  <a:gd name="T18" fmla="*/ 750 w 1207"/>
                  <a:gd name="T19" fmla="*/ 940 h 1007"/>
                  <a:gd name="T20" fmla="*/ 964 w 1207"/>
                  <a:gd name="T21" fmla="*/ 1007 h 1007"/>
                  <a:gd name="T22" fmla="*/ 1050 w 1207"/>
                  <a:gd name="T23" fmla="*/ 907 h 1007"/>
                  <a:gd name="T24" fmla="*/ 1157 w 1207"/>
                  <a:gd name="T25" fmla="*/ 943 h 1007"/>
                  <a:gd name="T26" fmla="*/ 1207 w 1207"/>
                  <a:gd name="T27" fmla="*/ 854 h 1007"/>
                  <a:gd name="T28" fmla="*/ 1029 w 1207"/>
                  <a:gd name="T29" fmla="*/ 525 h 1007"/>
                  <a:gd name="T30" fmla="*/ 1143 w 1207"/>
                  <a:gd name="T31" fmla="*/ 333 h 1007"/>
                  <a:gd name="T32" fmla="*/ 1139 w 1207"/>
                  <a:gd name="T33" fmla="*/ 183 h 1007"/>
                  <a:gd name="T34" fmla="*/ 732 w 1207"/>
                  <a:gd name="T35" fmla="*/ 8 h 1007"/>
                  <a:gd name="T36" fmla="*/ 593 w 1207"/>
                  <a:gd name="T37" fmla="*/ 54 h 1007"/>
                  <a:gd name="T38" fmla="*/ 464 w 1207"/>
                  <a:gd name="T39" fmla="*/ 0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07" h="1007">
                    <a:moveTo>
                      <a:pt x="464" y="0"/>
                    </a:moveTo>
                    <a:lnTo>
                      <a:pt x="325" y="36"/>
                    </a:lnTo>
                    <a:lnTo>
                      <a:pt x="257" y="222"/>
                    </a:lnTo>
                    <a:lnTo>
                      <a:pt x="54" y="154"/>
                    </a:lnTo>
                    <a:lnTo>
                      <a:pt x="0" y="200"/>
                    </a:lnTo>
                    <a:lnTo>
                      <a:pt x="21" y="483"/>
                    </a:lnTo>
                    <a:lnTo>
                      <a:pt x="114" y="686"/>
                    </a:lnTo>
                    <a:lnTo>
                      <a:pt x="336" y="736"/>
                    </a:lnTo>
                    <a:lnTo>
                      <a:pt x="457" y="997"/>
                    </a:lnTo>
                    <a:lnTo>
                      <a:pt x="750" y="940"/>
                    </a:lnTo>
                    <a:lnTo>
                      <a:pt x="964" y="1007"/>
                    </a:lnTo>
                    <a:lnTo>
                      <a:pt x="1050" y="907"/>
                    </a:lnTo>
                    <a:lnTo>
                      <a:pt x="1157" y="943"/>
                    </a:lnTo>
                    <a:lnTo>
                      <a:pt x="1207" y="854"/>
                    </a:lnTo>
                    <a:lnTo>
                      <a:pt x="1029" y="525"/>
                    </a:lnTo>
                    <a:lnTo>
                      <a:pt x="1143" y="333"/>
                    </a:lnTo>
                    <a:lnTo>
                      <a:pt x="1139" y="183"/>
                    </a:lnTo>
                    <a:lnTo>
                      <a:pt x="732" y="8"/>
                    </a:lnTo>
                    <a:lnTo>
                      <a:pt x="593" y="54"/>
                    </a:lnTo>
                    <a:lnTo>
                      <a:pt x="4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5" name="Freeform 345">
                <a:extLst>
                  <a:ext uri="{FF2B5EF4-FFF2-40B4-BE49-F238E27FC236}">
                    <a16:creationId xmlns:a16="http://schemas.microsoft.com/office/drawing/2014/main" id="{EB8D2194-0083-1E37-962F-BD10FCE70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415"/>
                <a:ext cx="349" cy="228"/>
              </a:xfrm>
              <a:custGeom>
                <a:avLst/>
                <a:gdLst>
                  <a:gd name="T0" fmla="*/ 22 w 1747"/>
                  <a:gd name="T1" fmla="*/ 611 h 1143"/>
                  <a:gd name="T2" fmla="*/ 0 w 1747"/>
                  <a:gd name="T3" fmla="*/ 778 h 1143"/>
                  <a:gd name="T4" fmla="*/ 129 w 1747"/>
                  <a:gd name="T5" fmla="*/ 832 h 1143"/>
                  <a:gd name="T6" fmla="*/ 268 w 1747"/>
                  <a:gd name="T7" fmla="*/ 786 h 1143"/>
                  <a:gd name="T8" fmla="*/ 675 w 1747"/>
                  <a:gd name="T9" fmla="*/ 961 h 1143"/>
                  <a:gd name="T10" fmla="*/ 825 w 1747"/>
                  <a:gd name="T11" fmla="*/ 1075 h 1143"/>
                  <a:gd name="T12" fmla="*/ 1111 w 1747"/>
                  <a:gd name="T13" fmla="*/ 1053 h 1143"/>
                  <a:gd name="T14" fmla="*/ 1211 w 1747"/>
                  <a:gd name="T15" fmla="*/ 1143 h 1143"/>
                  <a:gd name="T16" fmla="*/ 1465 w 1747"/>
                  <a:gd name="T17" fmla="*/ 1028 h 1143"/>
                  <a:gd name="T18" fmla="*/ 1322 w 1747"/>
                  <a:gd name="T19" fmla="*/ 989 h 1143"/>
                  <a:gd name="T20" fmla="*/ 1279 w 1747"/>
                  <a:gd name="T21" fmla="*/ 700 h 1143"/>
                  <a:gd name="T22" fmla="*/ 1361 w 1747"/>
                  <a:gd name="T23" fmla="*/ 571 h 1143"/>
                  <a:gd name="T24" fmla="*/ 1633 w 1747"/>
                  <a:gd name="T25" fmla="*/ 489 h 1143"/>
                  <a:gd name="T26" fmla="*/ 1593 w 1747"/>
                  <a:gd name="T27" fmla="*/ 346 h 1143"/>
                  <a:gd name="T28" fmla="*/ 1747 w 1747"/>
                  <a:gd name="T29" fmla="*/ 196 h 1143"/>
                  <a:gd name="T30" fmla="*/ 1575 w 1747"/>
                  <a:gd name="T31" fmla="*/ 71 h 1143"/>
                  <a:gd name="T32" fmla="*/ 1572 w 1747"/>
                  <a:gd name="T33" fmla="*/ 0 h 1143"/>
                  <a:gd name="T34" fmla="*/ 1422 w 1747"/>
                  <a:gd name="T35" fmla="*/ 36 h 1143"/>
                  <a:gd name="T36" fmla="*/ 1329 w 1747"/>
                  <a:gd name="T37" fmla="*/ 111 h 1143"/>
                  <a:gd name="T38" fmla="*/ 1323 w 1747"/>
                  <a:gd name="T39" fmla="*/ 139 h 1143"/>
                  <a:gd name="T40" fmla="*/ 1304 w 1747"/>
                  <a:gd name="T41" fmla="*/ 225 h 1143"/>
                  <a:gd name="T42" fmla="*/ 1278 w 1747"/>
                  <a:gd name="T43" fmla="*/ 332 h 1143"/>
                  <a:gd name="T44" fmla="*/ 1268 w 1747"/>
                  <a:gd name="T45" fmla="*/ 368 h 1143"/>
                  <a:gd name="T46" fmla="*/ 1200 w 1747"/>
                  <a:gd name="T47" fmla="*/ 393 h 1143"/>
                  <a:gd name="T48" fmla="*/ 922 w 1747"/>
                  <a:gd name="T49" fmla="*/ 311 h 1143"/>
                  <a:gd name="T50" fmla="*/ 990 w 1747"/>
                  <a:gd name="T51" fmla="*/ 578 h 1143"/>
                  <a:gd name="T52" fmla="*/ 893 w 1747"/>
                  <a:gd name="T53" fmla="*/ 682 h 1143"/>
                  <a:gd name="T54" fmla="*/ 772 w 1747"/>
                  <a:gd name="T55" fmla="*/ 750 h 1143"/>
                  <a:gd name="T56" fmla="*/ 147 w 1747"/>
                  <a:gd name="T57" fmla="*/ 600 h 1143"/>
                  <a:gd name="T58" fmla="*/ 22 w 1747"/>
                  <a:gd name="T59" fmla="*/ 611 h 1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47" h="1143">
                    <a:moveTo>
                      <a:pt x="22" y="611"/>
                    </a:moveTo>
                    <a:lnTo>
                      <a:pt x="0" y="778"/>
                    </a:lnTo>
                    <a:lnTo>
                      <a:pt x="129" y="832"/>
                    </a:lnTo>
                    <a:lnTo>
                      <a:pt x="268" y="786"/>
                    </a:lnTo>
                    <a:lnTo>
                      <a:pt x="675" y="961"/>
                    </a:lnTo>
                    <a:lnTo>
                      <a:pt x="825" y="1075"/>
                    </a:lnTo>
                    <a:lnTo>
                      <a:pt x="1111" y="1053"/>
                    </a:lnTo>
                    <a:lnTo>
                      <a:pt x="1211" y="1143"/>
                    </a:lnTo>
                    <a:lnTo>
                      <a:pt x="1465" y="1028"/>
                    </a:lnTo>
                    <a:lnTo>
                      <a:pt x="1322" y="989"/>
                    </a:lnTo>
                    <a:lnTo>
                      <a:pt x="1279" y="700"/>
                    </a:lnTo>
                    <a:lnTo>
                      <a:pt x="1361" y="571"/>
                    </a:lnTo>
                    <a:lnTo>
                      <a:pt x="1633" y="489"/>
                    </a:lnTo>
                    <a:lnTo>
                      <a:pt x="1593" y="346"/>
                    </a:lnTo>
                    <a:lnTo>
                      <a:pt x="1747" y="196"/>
                    </a:lnTo>
                    <a:lnTo>
                      <a:pt x="1575" y="71"/>
                    </a:lnTo>
                    <a:lnTo>
                      <a:pt x="1572" y="0"/>
                    </a:lnTo>
                    <a:lnTo>
                      <a:pt x="1422" y="36"/>
                    </a:lnTo>
                    <a:lnTo>
                      <a:pt x="1329" y="111"/>
                    </a:lnTo>
                    <a:lnTo>
                      <a:pt x="1323" y="139"/>
                    </a:lnTo>
                    <a:lnTo>
                      <a:pt x="1304" y="225"/>
                    </a:lnTo>
                    <a:lnTo>
                      <a:pt x="1278" y="332"/>
                    </a:lnTo>
                    <a:lnTo>
                      <a:pt x="1268" y="368"/>
                    </a:lnTo>
                    <a:lnTo>
                      <a:pt x="1200" y="393"/>
                    </a:lnTo>
                    <a:lnTo>
                      <a:pt x="922" y="311"/>
                    </a:lnTo>
                    <a:lnTo>
                      <a:pt x="990" y="578"/>
                    </a:lnTo>
                    <a:lnTo>
                      <a:pt x="893" y="682"/>
                    </a:lnTo>
                    <a:lnTo>
                      <a:pt x="772" y="750"/>
                    </a:lnTo>
                    <a:lnTo>
                      <a:pt x="147" y="600"/>
                    </a:lnTo>
                    <a:lnTo>
                      <a:pt x="22" y="6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6" name="Freeform 346">
                <a:extLst>
                  <a:ext uri="{FF2B5EF4-FFF2-40B4-BE49-F238E27FC236}">
                    <a16:creationId xmlns:a16="http://schemas.microsoft.com/office/drawing/2014/main" id="{E599EDF7-6D3E-B872-3C5E-8E786BB84F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446"/>
                <a:ext cx="181" cy="119"/>
              </a:xfrm>
              <a:custGeom>
                <a:avLst/>
                <a:gdLst>
                  <a:gd name="T0" fmla="*/ 139 w 907"/>
                  <a:gd name="T1" fmla="*/ 297 h 593"/>
                  <a:gd name="T2" fmla="*/ 161 w 907"/>
                  <a:gd name="T3" fmla="*/ 443 h 593"/>
                  <a:gd name="T4" fmla="*/ 786 w 907"/>
                  <a:gd name="T5" fmla="*/ 593 h 593"/>
                  <a:gd name="T6" fmla="*/ 907 w 907"/>
                  <a:gd name="T7" fmla="*/ 525 h 593"/>
                  <a:gd name="T8" fmla="*/ 679 w 907"/>
                  <a:gd name="T9" fmla="*/ 0 h 593"/>
                  <a:gd name="T10" fmla="*/ 400 w 907"/>
                  <a:gd name="T11" fmla="*/ 229 h 593"/>
                  <a:gd name="T12" fmla="*/ 0 w 907"/>
                  <a:gd name="T13" fmla="*/ 125 h 593"/>
                  <a:gd name="T14" fmla="*/ 139 w 907"/>
                  <a:gd name="T15" fmla="*/ 297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07" h="593">
                    <a:moveTo>
                      <a:pt x="139" y="297"/>
                    </a:moveTo>
                    <a:lnTo>
                      <a:pt x="161" y="443"/>
                    </a:lnTo>
                    <a:lnTo>
                      <a:pt x="786" y="593"/>
                    </a:lnTo>
                    <a:lnTo>
                      <a:pt x="907" y="525"/>
                    </a:lnTo>
                    <a:lnTo>
                      <a:pt x="679" y="0"/>
                    </a:lnTo>
                    <a:lnTo>
                      <a:pt x="400" y="229"/>
                    </a:lnTo>
                    <a:lnTo>
                      <a:pt x="0" y="125"/>
                    </a:lnTo>
                    <a:lnTo>
                      <a:pt x="139" y="2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7" name="Freeform 347">
                <a:extLst>
                  <a:ext uri="{FF2B5EF4-FFF2-40B4-BE49-F238E27FC236}">
                    <a16:creationId xmlns:a16="http://schemas.microsoft.com/office/drawing/2014/main" id="{712A5B56-0F3C-E45C-0C1C-43AFFF84B1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3" y="2401"/>
                <a:ext cx="52" cy="58"/>
              </a:xfrm>
              <a:custGeom>
                <a:avLst/>
                <a:gdLst>
                  <a:gd name="T0" fmla="*/ 0 w 261"/>
                  <a:gd name="T1" fmla="*/ 22 h 292"/>
                  <a:gd name="T2" fmla="*/ 22 w 261"/>
                  <a:gd name="T3" fmla="*/ 229 h 292"/>
                  <a:gd name="T4" fmla="*/ 142 w 261"/>
                  <a:gd name="T5" fmla="*/ 292 h 292"/>
                  <a:gd name="T6" fmla="*/ 162 w 261"/>
                  <a:gd name="T7" fmla="*/ 207 h 292"/>
                  <a:gd name="T8" fmla="*/ 168 w 261"/>
                  <a:gd name="T9" fmla="*/ 179 h 292"/>
                  <a:gd name="T10" fmla="*/ 261 w 261"/>
                  <a:gd name="T11" fmla="*/ 104 h 292"/>
                  <a:gd name="T12" fmla="*/ 72 w 261"/>
                  <a:gd name="T13" fmla="*/ 0 h 292"/>
                  <a:gd name="T14" fmla="*/ 0 w 261"/>
                  <a:gd name="T15" fmla="*/ 22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1" h="292">
                    <a:moveTo>
                      <a:pt x="0" y="22"/>
                    </a:moveTo>
                    <a:lnTo>
                      <a:pt x="22" y="229"/>
                    </a:lnTo>
                    <a:lnTo>
                      <a:pt x="142" y="292"/>
                    </a:lnTo>
                    <a:lnTo>
                      <a:pt x="162" y="207"/>
                    </a:lnTo>
                    <a:lnTo>
                      <a:pt x="168" y="179"/>
                    </a:lnTo>
                    <a:lnTo>
                      <a:pt x="261" y="104"/>
                    </a:lnTo>
                    <a:lnTo>
                      <a:pt x="72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8" name="Freeform 348">
                <a:extLst>
                  <a:ext uri="{FF2B5EF4-FFF2-40B4-BE49-F238E27FC236}">
                    <a16:creationId xmlns:a16="http://schemas.microsoft.com/office/drawing/2014/main" id="{498939F2-3F6A-BF12-223F-E107A0CD5C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3" y="2401"/>
                <a:ext cx="29" cy="4"/>
              </a:xfrm>
              <a:custGeom>
                <a:avLst/>
                <a:gdLst>
                  <a:gd name="T0" fmla="*/ 145 w 147"/>
                  <a:gd name="T1" fmla="*/ 16 h 18"/>
                  <a:gd name="T2" fmla="*/ 0 w 147"/>
                  <a:gd name="T3" fmla="*/ 0 h 18"/>
                  <a:gd name="T4" fmla="*/ 147 w 147"/>
                  <a:gd name="T5" fmla="*/ 18 h 18"/>
                  <a:gd name="T6" fmla="*/ 145 w 147"/>
                  <a:gd name="T7" fmla="*/ 1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7" h="18">
                    <a:moveTo>
                      <a:pt x="145" y="16"/>
                    </a:moveTo>
                    <a:lnTo>
                      <a:pt x="0" y="0"/>
                    </a:lnTo>
                    <a:lnTo>
                      <a:pt x="147" y="18"/>
                    </a:lnTo>
                    <a:lnTo>
                      <a:pt x="145" y="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59" name="Freeform 349">
                <a:extLst>
                  <a:ext uri="{FF2B5EF4-FFF2-40B4-BE49-F238E27FC236}">
                    <a16:creationId xmlns:a16="http://schemas.microsoft.com/office/drawing/2014/main" id="{6D2931B7-CA2B-9A3C-F373-43B994EED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2" y="2404"/>
                <a:ext cx="12" cy="1"/>
              </a:xfrm>
              <a:custGeom>
                <a:avLst/>
                <a:gdLst>
                  <a:gd name="T0" fmla="*/ 0 w 62"/>
                  <a:gd name="T1" fmla="*/ 0 h 6"/>
                  <a:gd name="T2" fmla="*/ 2 w 62"/>
                  <a:gd name="T3" fmla="*/ 2 h 6"/>
                  <a:gd name="T4" fmla="*/ 62 w 62"/>
                  <a:gd name="T5" fmla="*/ 6 h 6"/>
                  <a:gd name="T6" fmla="*/ 0 w 62"/>
                  <a:gd name="T7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" h="6">
                    <a:moveTo>
                      <a:pt x="0" y="0"/>
                    </a:moveTo>
                    <a:lnTo>
                      <a:pt x="2" y="2"/>
                    </a:lnTo>
                    <a:lnTo>
                      <a:pt x="6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0" name="Freeform 350">
                <a:extLst>
                  <a:ext uri="{FF2B5EF4-FFF2-40B4-BE49-F238E27FC236}">
                    <a16:creationId xmlns:a16="http://schemas.microsoft.com/office/drawing/2014/main" id="{2B8D0B8F-43AE-168F-3726-61ECF0644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4" y="2025"/>
                <a:ext cx="186" cy="190"/>
              </a:xfrm>
              <a:custGeom>
                <a:avLst/>
                <a:gdLst>
                  <a:gd name="T0" fmla="*/ 521 w 929"/>
                  <a:gd name="T1" fmla="*/ 96 h 950"/>
                  <a:gd name="T2" fmla="*/ 439 w 929"/>
                  <a:gd name="T3" fmla="*/ 0 h 950"/>
                  <a:gd name="T4" fmla="*/ 361 w 929"/>
                  <a:gd name="T5" fmla="*/ 121 h 950"/>
                  <a:gd name="T6" fmla="*/ 336 w 929"/>
                  <a:gd name="T7" fmla="*/ 343 h 950"/>
                  <a:gd name="T8" fmla="*/ 57 w 929"/>
                  <a:gd name="T9" fmla="*/ 382 h 950"/>
                  <a:gd name="T10" fmla="*/ 0 w 929"/>
                  <a:gd name="T11" fmla="*/ 425 h 950"/>
                  <a:gd name="T12" fmla="*/ 125 w 929"/>
                  <a:gd name="T13" fmla="*/ 746 h 950"/>
                  <a:gd name="T14" fmla="*/ 357 w 929"/>
                  <a:gd name="T15" fmla="*/ 882 h 950"/>
                  <a:gd name="T16" fmla="*/ 646 w 929"/>
                  <a:gd name="T17" fmla="*/ 860 h 950"/>
                  <a:gd name="T18" fmla="*/ 929 w 929"/>
                  <a:gd name="T19" fmla="*/ 950 h 950"/>
                  <a:gd name="T20" fmla="*/ 679 w 929"/>
                  <a:gd name="T21" fmla="*/ 596 h 950"/>
                  <a:gd name="T22" fmla="*/ 796 w 929"/>
                  <a:gd name="T23" fmla="*/ 343 h 950"/>
                  <a:gd name="T24" fmla="*/ 800 w 929"/>
                  <a:gd name="T25" fmla="*/ 128 h 950"/>
                  <a:gd name="T26" fmla="*/ 521 w 929"/>
                  <a:gd name="T27" fmla="*/ 96 h 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29" h="950">
                    <a:moveTo>
                      <a:pt x="521" y="96"/>
                    </a:moveTo>
                    <a:lnTo>
                      <a:pt x="439" y="0"/>
                    </a:lnTo>
                    <a:lnTo>
                      <a:pt x="361" y="121"/>
                    </a:lnTo>
                    <a:lnTo>
                      <a:pt x="336" y="343"/>
                    </a:lnTo>
                    <a:lnTo>
                      <a:pt x="57" y="382"/>
                    </a:lnTo>
                    <a:lnTo>
                      <a:pt x="0" y="425"/>
                    </a:lnTo>
                    <a:lnTo>
                      <a:pt x="125" y="746"/>
                    </a:lnTo>
                    <a:lnTo>
                      <a:pt x="357" y="882"/>
                    </a:lnTo>
                    <a:lnTo>
                      <a:pt x="646" y="860"/>
                    </a:lnTo>
                    <a:lnTo>
                      <a:pt x="929" y="950"/>
                    </a:lnTo>
                    <a:lnTo>
                      <a:pt x="679" y="596"/>
                    </a:lnTo>
                    <a:lnTo>
                      <a:pt x="796" y="343"/>
                    </a:lnTo>
                    <a:lnTo>
                      <a:pt x="800" y="128"/>
                    </a:lnTo>
                    <a:lnTo>
                      <a:pt x="521" y="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1" name="Freeform 351">
                <a:extLst>
                  <a:ext uri="{FF2B5EF4-FFF2-40B4-BE49-F238E27FC236}">
                    <a16:creationId xmlns:a16="http://schemas.microsoft.com/office/drawing/2014/main" id="{01C60823-6602-58BF-AFD9-AEC67C924E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2" y="2197"/>
                <a:ext cx="158" cy="213"/>
              </a:xfrm>
              <a:custGeom>
                <a:avLst/>
                <a:gdLst>
                  <a:gd name="T0" fmla="*/ 307 w 790"/>
                  <a:gd name="T1" fmla="*/ 0 h 1065"/>
                  <a:gd name="T2" fmla="*/ 18 w 790"/>
                  <a:gd name="T3" fmla="*/ 22 h 1065"/>
                  <a:gd name="T4" fmla="*/ 0 w 790"/>
                  <a:gd name="T5" fmla="*/ 279 h 1065"/>
                  <a:gd name="T6" fmla="*/ 479 w 790"/>
                  <a:gd name="T7" fmla="*/ 458 h 1065"/>
                  <a:gd name="T8" fmla="*/ 507 w 790"/>
                  <a:gd name="T9" fmla="*/ 525 h 1065"/>
                  <a:gd name="T10" fmla="*/ 268 w 790"/>
                  <a:gd name="T11" fmla="*/ 947 h 1065"/>
                  <a:gd name="T12" fmla="*/ 365 w 790"/>
                  <a:gd name="T13" fmla="*/ 1004 h 1065"/>
                  <a:gd name="T14" fmla="*/ 568 w 790"/>
                  <a:gd name="T15" fmla="*/ 1065 h 1065"/>
                  <a:gd name="T16" fmla="*/ 672 w 790"/>
                  <a:gd name="T17" fmla="*/ 968 h 1065"/>
                  <a:gd name="T18" fmla="*/ 790 w 790"/>
                  <a:gd name="T19" fmla="*/ 707 h 1065"/>
                  <a:gd name="T20" fmla="*/ 790 w 790"/>
                  <a:gd name="T21" fmla="*/ 344 h 1065"/>
                  <a:gd name="T22" fmla="*/ 650 w 790"/>
                  <a:gd name="T23" fmla="*/ 161 h 1065"/>
                  <a:gd name="T24" fmla="*/ 590 w 790"/>
                  <a:gd name="T25" fmla="*/ 90 h 1065"/>
                  <a:gd name="T26" fmla="*/ 307 w 790"/>
                  <a:gd name="T27" fmla="*/ 0 h 1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90" h="1065">
                    <a:moveTo>
                      <a:pt x="307" y="0"/>
                    </a:moveTo>
                    <a:lnTo>
                      <a:pt x="18" y="22"/>
                    </a:lnTo>
                    <a:lnTo>
                      <a:pt x="0" y="279"/>
                    </a:lnTo>
                    <a:lnTo>
                      <a:pt x="479" y="458"/>
                    </a:lnTo>
                    <a:lnTo>
                      <a:pt x="507" y="525"/>
                    </a:lnTo>
                    <a:lnTo>
                      <a:pt x="268" y="947"/>
                    </a:lnTo>
                    <a:lnTo>
                      <a:pt x="365" y="1004"/>
                    </a:lnTo>
                    <a:lnTo>
                      <a:pt x="568" y="1065"/>
                    </a:lnTo>
                    <a:lnTo>
                      <a:pt x="672" y="968"/>
                    </a:lnTo>
                    <a:lnTo>
                      <a:pt x="790" y="707"/>
                    </a:lnTo>
                    <a:lnTo>
                      <a:pt x="790" y="344"/>
                    </a:lnTo>
                    <a:lnTo>
                      <a:pt x="650" y="161"/>
                    </a:lnTo>
                    <a:lnTo>
                      <a:pt x="590" y="90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2" name="Freeform 352">
                <a:extLst>
                  <a:ext uri="{FF2B5EF4-FFF2-40B4-BE49-F238E27FC236}">
                    <a16:creationId xmlns:a16="http://schemas.microsoft.com/office/drawing/2014/main" id="{71169D05-3F99-05F4-8FB1-1AF35F9C9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6" y="2253"/>
                <a:ext cx="167" cy="134"/>
              </a:xfrm>
              <a:custGeom>
                <a:avLst/>
                <a:gdLst>
                  <a:gd name="T0" fmla="*/ 839 w 839"/>
                  <a:gd name="T1" fmla="*/ 246 h 668"/>
                  <a:gd name="T2" fmla="*/ 811 w 839"/>
                  <a:gd name="T3" fmla="*/ 179 h 668"/>
                  <a:gd name="T4" fmla="*/ 332 w 839"/>
                  <a:gd name="T5" fmla="*/ 0 h 668"/>
                  <a:gd name="T6" fmla="*/ 0 w 839"/>
                  <a:gd name="T7" fmla="*/ 293 h 668"/>
                  <a:gd name="T8" fmla="*/ 50 w 839"/>
                  <a:gd name="T9" fmla="*/ 511 h 668"/>
                  <a:gd name="T10" fmla="*/ 189 w 839"/>
                  <a:gd name="T11" fmla="*/ 503 h 668"/>
                  <a:gd name="T12" fmla="*/ 418 w 839"/>
                  <a:gd name="T13" fmla="*/ 611 h 668"/>
                  <a:gd name="T14" fmla="*/ 536 w 839"/>
                  <a:gd name="T15" fmla="*/ 568 h 668"/>
                  <a:gd name="T16" fmla="*/ 600 w 839"/>
                  <a:gd name="T17" fmla="*/ 668 h 668"/>
                  <a:gd name="T18" fmla="*/ 839 w 839"/>
                  <a:gd name="T19" fmla="*/ 246 h 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39" h="668">
                    <a:moveTo>
                      <a:pt x="839" y="246"/>
                    </a:moveTo>
                    <a:lnTo>
                      <a:pt x="811" y="179"/>
                    </a:lnTo>
                    <a:lnTo>
                      <a:pt x="332" y="0"/>
                    </a:lnTo>
                    <a:lnTo>
                      <a:pt x="0" y="293"/>
                    </a:lnTo>
                    <a:lnTo>
                      <a:pt x="50" y="511"/>
                    </a:lnTo>
                    <a:lnTo>
                      <a:pt x="189" y="503"/>
                    </a:lnTo>
                    <a:lnTo>
                      <a:pt x="418" y="611"/>
                    </a:lnTo>
                    <a:lnTo>
                      <a:pt x="536" y="568"/>
                    </a:lnTo>
                    <a:lnTo>
                      <a:pt x="600" y="668"/>
                    </a:lnTo>
                    <a:lnTo>
                      <a:pt x="839" y="2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3" name="Freeform 353">
                <a:extLst>
                  <a:ext uri="{FF2B5EF4-FFF2-40B4-BE49-F238E27FC236}">
                    <a16:creationId xmlns:a16="http://schemas.microsoft.com/office/drawing/2014/main" id="{D2E1766C-8D5C-68FC-FE8E-25246CA0E2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2354"/>
                <a:ext cx="177" cy="277"/>
              </a:xfrm>
              <a:custGeom>
                <a:avLst/>
                <a:gdLst>
                  <a:gd name="T0" fmla="*/ 496 w 882"/>
                  <a:gd name="T1" fmla="*/ 0 h 1386"/>
                  <a:gd name="T2" fmla="*/ 325 w 882"/>
                  <a:gd name="T3" fmla="*/ 111 h 1386"/>
                  <a:gd name="T4" fmla="*/ 300 w 882"/>
                  <a:gd name="T5" fmla="*/ 250 h 1386"/>
                  <a:gd name="T6" fmla="*/ 28 w 882"/>
                  <a:gd name="T7" fmla="*/ 661 h 1386"/>
                  <a:gd name="T8" fmla="*/ 175 w 882"/>
                  <a:gd name="T9" fmla="*/ 668 h 1386"/>
                  <a:gd name="T10" fmla="*/ 0 w 882"/>
                  <a:gd name="T11" fmla="*/ 1218 h 1386"/>
                  <a:gd name="T12" fmla="*/ 132 w 882"/>
                  <a:gd name="T13" fmla="*/ 1250 h 1386"/>
                  <a:gd name="T14" fmla="*/ 164 w 882"/>
                  <a:gd name="T15" fmla="*/ 1382 h 1386"/>
                  <a:gd name="T16" fmla="*/ 232 w 882"/>
                  <a:gd name="T17" fmla="*/ 1386 h 1386"/>
                  <a:gd name="T18" fmla="*/ 432 w 882"/>
                  <a:gd name="T19" fmla="*/ 1268 h 1386"/>
                  <a:gd name="T20" fmla="*/ 689 w 882"/>
                  <a:gd name="T21" fmla="*/ 1143 h 1386"/>
                  <a:gd name="T22" fmla="*/ 718 w 882"/>
                  <a:gd name="T23" fmla="*/ 1000 h 1386"/>
                  <a:gd name="T24" fmla="*/ 853 w 882"/>
                  <a:gd name="T25" fmla="*/ 947 h 1386"/>
                  <a:gd name="T26" fmla="*/ 882 w 882"/>
                  <a:gd name="T27" fmla="*/ 893 h 1386"/>
                  <a:gd name="T28" fmla="*/ 743 w 882"/>
                  <a:gd name="T29" fmla="*/ 790 h 1386"/>
                  <a:gd name="T30" fmla="*/ 539 w 882"/>
                  <a:gd name="T31" fmla="*/ 715 h 1386"/>
                  <a:gd name="T32" fmla="*/ 464 w 882"/>
                  <a:gd name="T33" fmla="*/ 590 h 1386"/>
                  <a:gd name="T34" fmla="*/ 489 w 882"/>
                  <a:gd name="T35" fmla="*/ 450 h 1386"/>
                  <a:gd name="T36" fmla="*/ 693 w 882"/>
                  <a:gd name="T37" fmla="*/ 243 h 1386"/>
                  <a:gd name="T38" fmla="*/ 725 w 882"/>
                  <a:gd name="T39" fmla="*/ 108 h 1386"/>
                  <a:gd name="T40" fmla="*/ 496 w 882"/>
                  <a:gd name="T41" fmla="*/ 0 h 1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82" h="1386">
                    <a:moveTo>
                      <a:pt x="496" y="0"/>
                    </a:moveTo>
                    <a:lnTo>
                      <a:pt x="325" y="111"/>
                    </a:lnTo>
                    <a:lnTo>
                      <a:pt x="300" y="250"/>
                    </a:lnTo>
                    <a:lnTo>
                      <a:pt x="28" y="661"/>
                    </a:lnTo>
                    <a:lnTo>
                      <a:pt x="175" y="668"/>
                    </a:lnTo>
                    <a:lnTo>
                      <a:pt x="0" y="1218"/>
                    </a:lnTo>
                    <a:lnTo>
                      <a:pt x="132" y="1250"/>
                    </a:lnTo>
                    <a:lnTo>
                      <a:pt x="164" y="1382"/>
                    </a:lnTo>
                    <a:lnTo>
                      <a:pt x="232" y="1386"/>
                    </a:lnTo>
                    <a:lnTo>
                      <a:pt x="432" y="1268"/>
                    </a:lnTo>
                    <a:lnTo>
                      <a:pt x="689" y="1143"/>
                    </a:lnTo>
                    <a:lnTo>
                      <a:pt x="718" y="1000"/>
                    </a:lnTo>
                    <a:lnTo>
                      <a:pt x="853" y="947"/>
                    </a:lnTo>
                    <a:lnTo>
                      <a:pt x="882" y="893"/>
                    </a:lnTo>
                    <a:lnTo>
                      <a:pt x="743" y="790"/>
                    </a:lnTo>
                    <a:lnTo>
                      <a:pt x="539" y="715"/>
                    </a:lnTo>
                    <a:lnTo>
                      <a:pt x="464" y="590"/>
                    </a:lnTo>
                    <a:lnTo>
                      <a:pt x="489" y="450"/>
                    </a:lnTo>
                    <a:lnTo>
                      <a:pt x="693" y="243"/>
                    </a:lnTo>
                    <a:lnTo>
                      <a:pt x="725" y="108"/>
                    </a:lnTo>
                    <a:lnTo>
                      <a:pt x="4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4" name="Freeform 354">
                <a:extLst>
                  <a:ext uri="{FF2B5EF4-FFF2-40B4-BE49-F238E27FC236}">
                    <a16:creationId xmlns:a16="http://schemas.microsoft.com/office/drawing/2014/main" id="{6E464878-170C-24C9-C9B9-CE6FEB9296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7" y="2367"/>
                <a:ext cx="152" cy="152"/>
              </a:xfrm>
              <a:custGeom>
                <a:avLst/>
                <a:gdLst>
                  <a:gd name="T0" fmla="*/ 0 w 761"/>
                  <a:gd name="T1" fmla="*/ 525 h 760"/>
                  <a:gd name="T2" fmla="*/ 75 w 761"/>
                  <a:gd name="T3" fmla="*/ 650 h 760"/>
                  <a:gd name="T4" fmla="*/ 279 w 761"/>
                  <a:gd name="T5" fmla="*/ 725 h 760"/>
                  <a:gd name="T6" fmla="*/ 450 w 761"/>
                  <a:gd name="T7" fmla="*/ 760 h 760"/>
                  <a:gd name="T8" fmla="*/ 482 w 761"/>
                  <a:gd name="T9" fmla="*/ 618 h 760"/>
                  <a:gd name="T10" fmla="*/ 754 w 761"/>
                  <a:gd name="T11" fmla="*/ 518 h 760"/>
                  <a:gd name="T12" fmla="*/ 761 w 761"/>
                  <a:gd name="T13" fmla="*/ 375 h 760"/>
                  <a:gd name="T14" fmla="*/ 561 w 761"/>
                  <a:gd name="T15" fmla="*/ 300 h 760"/>
                  <a:gd name="T16" fmla="*/ 540 w 761"/>
                  <a:gd name="T17" fmla="*/ 157 h 760"/>
                  <a:gd name="T18" fmla="*/ 443 w 761"/>
                  <a:gd name="T19" fmla="*/ 100 h 760"/>
                  <a:gd name="T20" fmla="*/ 379 w 761"/>
                  <a:gd name="T21" fmla="*/ 0 h 760"/>
                  <a:gd name="T22" fmla="*/ 261 w 761"/>
                  <a:gd name="T23" fmla="*/ 43 h 760"/>
                  <a:gd name="T24" fmla="*/ 229 w 761"/>
                  <a:gd name="T25" fmla="*/ 178 h 760"/>
                  <a:gd name="T26" fmla="*/ 25 w 761"/>
                  <a:gd name="T27" fmla="*/ 385 h 760"/>
                  <a:gd name="T28" fmla="*/ 0 w 761"/>
                  <a:gd name="T29" fmla="*/ 525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1" h="760">
                    <a:moveTo>
                      <a:pt x="0" y="525"/>
                    </a:moveTo>
                    <a:lnTo>
                      <a:pt x="75" y="650"/>
                    </a:lnTo>
                    <a:lnTo>
                      <a:pt x="279" y="725"/>
                    </a:lnTo>
                    <a:lnTo>
                      <a:pt x="450" y="760"/>
                    </a:lnTo>
                    <a:lnTo>
                      <a:pt x="482" y="618"/>
                    </a:lnTo>
                    <a:lnTo>
                      <a:pt x="754" y="518"/>
                    </a:lnTo>
                    <a:lnTo>
                      <a:pt x="761" y="375"/>
                    </a:lnTo>
                    <a:lnTo>
                      <a:pt x="561" y="300"/>
                    </a:lnTo>
                    <a:lnTo>
                      <a:pt x="540" y="157"/>
                    </a:lnTo>
                    <a:lnTo>
                      <a:pt x="443" y="100"/>
                    </a:lnTo>
                    <a:lnTo>
                      <a:pt x="379" y="0"/>
                    </a:lnTo>
                    <a:lnTo>
                      <a:pt x="261" y="43"/>
                    </a:lnTo>
                    <a:lnTo>
                      <a:pt x="229" y="178"/>
                    </a:lnTo>
                    <a:lnTo>
                      <a:pt x="25" y="385"/>
                    </a:lnTo>
                    <a:lnTo>
                      <a:pt x="0" y="5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5" name="Freeform 355">
                <a:extLst>
                  <a:ext uri="{FF2B5EF4-FFF2-40B4-BE49-F238E27FC236}">
                    <a16:creationId xmlns:a16="http://schemas.microsoft.com/office/drawing/2014/main" id="{DE851037-5979-9AB9-F9B6-23022E995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3" y="2512"/>
                <a:ext cx="111" cy="202"/>
              </a:xfrm>
              <a:custGeom>
                <a:avLst/>
                <a:gdLst>
                  <a:gd name="T0" fmla="*/ 171 w 557"/>
                  <a:gd name="T1" fmla="*/ 35 h 1010"/>
                  <a:gd name="T2" fmla="*/ 0 w 557"/>
                  <a:gd name="T3" fmla="*/ 0 h 1010"/>
                  <a:gd name="T4" fmla="*/ 139 w 557"/>
                  <a:gd name="T5" fmla="*/ 103 h 1010"/>
                  <a:gd name="T6" fmla="*/ 110 w 557"/>
                  <a:gd name="T7" fmla="*/ 157 h 1010"/>
                  <a:gd name="T8" fmla="*/ 293 w 557"/>
                  <a:gd name="T9" fmla="*/ 439 h 1010"/>
                  <a:gd name="T10" fmla="*/ 28 w 557"/>
                  <a:gd name="T11" fmla="*/ 610 h 1010"/>
                  <a:gd name="T12" fmla="*/ 160 w 557"/>
                  <a:gd name="T13" fmla="*/ 789 h 1010"/>
                  <a:gd name="T14" fmla="*/ 135 w 557"/>
                  <a:gd name="T15" fmla="*/ 1010 h 1010"/>
                  <a:gd name="T16" fmla="*/ 443 w 557"/>
                  <a:gd name="T17" fmla="*/ 985 h 1010"/>
                  <a:gd name="T18" fmla="*/ 496 w 557"/>
                  <a:gd name="T19" fmla="*/ 942 h 1010"/>
                  <a:gd name="T20" fmla="*/ 382 w 557"/>
                  <a:gd name="T21" fmla="*/ 610 h 1010"/>
                  <a:gd name="T22" fmla="*/ 446 w 557"/>
                  <a:gd name="T23" fmla="*/ 485 h 1010"/>
                  <a:gd name="T24" fmla="*/ 518 w 557"/>
                  <a:gd name="T25" fmla="*/ 485 h 1010"/>
                  <a:gd name="T26" fmla="*/ 557 w 557"/>
                  <a:gd name="T27" fmla="*/ 364 h 1010"/>
                  <a:gd name="T28" fmla="*/ 436 w 557"/>
                  <a:gd name="T29" fmla="*/ 175 h 1010"/>
                  <a:gd name="T30" fmla="*/ 171 w 557"/>
                  <a:gd name="T31" fmla="*/ 35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57" h="1010">
                    <a:moveTo>
                      <a:pt x="171" y="35"/>
                    </a:moveTo>
                    <a:lnTo>
                      <a:pt x="0" y="0"/>
                    </a:lnTo>
                    <a:lnTo>
                      <a:pt x="139" y="103"/>
                    </a:lnTo>
                    <a:lnTo>
                      <a:pt x="110" y="157"/>
                    </a:lnTo>
                    <a:lnTo>
                      <a:pt x="293" y="439"/>
                    </a:lnTo>
                    <a:lnTo>
                      <a:pt x="28" y="610"/>
                    </a:lnTo>
                    <a:lnTo>
                      <a:pt x="160" y="789"/>
                    </a:lnTo>
                    <a:lnTo>
                      <a:pt x="135" y="1010"/>
                    </a:lnTo>
                    <a:lnTo>
                      <a:pt x="443" y="985"/>
                    </a:lnTo>
                    <a:lnTo>
                      <a:pt x="496" y="942"/>
                    </a:lnTo>
                    <a:lnTo>
                      <a:pt x="382" y="610"/>
                    </a:lnTo>
                    <a:lnTo>
                      <a:pt x="446" y="485"/>
                    </a:lnTo>
                    <a:lnTo>
                      <a:pt x="518" y="485"/>
                    </a:lnTo>
                    <a:lnTo>
                      <a:pt x="557" y="364"/>
                    </a:lnTo>
                    <a:lnTo>
                      <a:pt x="436" y="175"/>
                    </a:lnTo>
                    <a:lnTo>
                      <a:pt x="171" y="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6" name="Freeform 356">
                <a:extLst>
                  <a:ext uri="{FF2B5EF4-FFF2-40B4-BE49-F238E27FC236}">
                    <a16:creationId xmlns:a16="http://schemas.microsoft.com/office/drawing/2014/main" id="{0A78EDD1-0D55-409E-D3F5-11DBDB836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543"/>
                <a:ext cx="120" cy="101"/>
              </a:xfrm>
              <a:custGeom>
                <a:avLst/>
                <a:gdLst>
                  <a:gd name="T0" fmla="*/ 421 w 604"/>
                  <a:gd name="T1" fmla="*/ 0 h 503"/>
                  <a:gd name="T2" fmla="*/ 286 w 604"/>
                  <a:gd name="T3" fmla="*/ 53 h 503"/>
                  <a:gd name="T4" fmla="*/ 257 w 604"/>
                  <a:gd name="T5" fmla="*/ 196 h 503"/>
                  <a:gd name="T6" fmla="*/ 0 w 604"/>
                  <a:gd name="T7" fmla="*/ 321 h 503"/>
                  <a:gd name="T8" fmla="*/ 50 w 604"/>
                  <a:gd name="T9" fmla="*/ 443 h 503"/>
                  <a:gd name="T10" fmla="*/ 171 w 604"/>
                  <a:gd name="T11" fmla="*/ 503 h 503"/>
                  <a:gd name="T12" fmla="*/ 275 w 604"/>
                  <a:gd name="T13" fmla="*/ 425 h 503"/>
                  <a:gd name="T14" fmla="*/ 339 w 604"/>
                  <a:gd name="T15" fmla="*/ 453 h 503"/>
                  <a:gd name="T16" fmla="*/ 604 w 604"/>
                  <a:gd name="T17" fmla="*/ 282 h 503"/>
                  <a:gd name="T18" fmla="*/ 421 w 604"/>
                  <a:gd name="T19" fmla="*/ 0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04" h="503">
                    <a:moveTo>
                      <a:pt x="421" y="0"/>
                    </a:moveTo>
                    <a:lnTo>
                      <a:pt x="286" y="53"/>
                    </a:lnTo>
                    <a:lnTo>
                      <a:pt x="257" y="196"/>
                    </a:lnTo>
                    <a:lnTo>
                      <a:pt x="0" y="321"/>
                    </a:lnTo>
                    <a:lnTo>
                      <a:pt x="50" y="443"/>
                    </a:lnTo>
                    <a:lnTo>
                      <a:pt x="171" y="503"/>
                    </a:lnTo>
                    <a:lnTo>
                      <a:pt x="275" y="425"/>
                    </a:lnTo>
                    <a:lnTo>
                      <a:pt x="339" y="453"/>
                    </a:lnTo>
                    <a:lnTo>
                      <a:pt x="604" y="282"/>
                    </a:lnTo>
                    <a:lnTo>
                      <a:pt x="4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7" name="Freeform 357">
                <a:extLst>
                  <a:ext uri="{FF2B5EF4-FFF2-40B4-BE49-F238E27FC236}">
                    <a16:creationId xmlns:a16="http://schemas.microsoft.com/office/drawing/2014/main" id="{19D6914C-D496-FA48-CBBD-A7A6AE7AE5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9" y="2609"/>
                <a:ext cx="167" cy="160"/>
              </a:xfrm>
              <a:custGeom>
                <a:avLst/>
                <a:gdLst>
                  <a:gd name="T0" fmla="*/ 136 w 836"/>
                  <a:gd name="T1" fmla="*/ 0 h 800"/>
                  <a:gd name="T2" fmla="*/ 64 w 836"/>
                  <a:gd name="T3" fmla="*/ 0 h 800"/>
                  <a:gd name="T4" fmla="*/ 0 w 836"/>
                  <a:gd name="T5" fmla="*/ 125 h 800"/>
                  <a:gd name="T6" fmla="*/ 114 w 836"/>
                  <a:gd name="T7" fmla="*/ 457 h 800"/>
                  <a:gd name="T8" fmla="*/ 61 w 836"/>
                  <a:gd name="T9" fmla="*/ 500 h 800"/>
                  <a:gd name="T10" fmla="*/ 107 w 836"/>
                  <a:gd name="T11" fmla="*/ 793 h 800"/>
                  <a:gd name="T12" fmla="*/ 396 w 836"/>
                  <a:gd name="T13" fmla="*/ 800 h 800"/>
                  <a:gd name="T14" fmla="*/ 536 w 836"/>
                  <a:gd name="T15" fmla="*/ 639 h 800"/>
                  <a:gd name="T16" fmla="*/ 782 w 836"/>
                  <a:gd name="T17" fmla="*/ 525 h 800"/>
                  <a:gd name="T18" fmla="*/ 836 w 836"/>
                  <a:gd name="T19" fmla="*/ 393 h 800"/>
                  <a:gd name="T20" fmla="*/ 771 w 836"/>
                  <a:gd name="T21" fmla="*/ 356 h 800"/>
                  <a:gd name="T22" fmla="*/ 136 w 836"/>
                  <a:gd name="T23" fmla="*/ 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6" h="800">
                    <a:moveTo>
                      <a:pt x="136" y="0"/>
                    </a:moveTo>
                    <a:lnTo>
                      <a:pt x="64" y="0"/>
                    </a:lnTo>
                    <a:lnTo>
                      <a:pt x="0" y="125"/>
                    </a:lnTo>
                    <a:lnTo>
                      <a:pt x="114" y="457"/>
                    </a:lnTo>
                    <a:lnTo>
                      <a:pt x="61" y="500"/>
                    </a:lnTo>
                    <a:lnTo>
                      <a:pt x="107" y="793"/>
                    </a:lnTo>
                    <a:lnTo>
                      <a:pt x="396" y="800"/>
                    </a:lnTo>
                    <a:lnTo>
                      <a:pt x="536" y="639"/>
                    </a:lnTo>
                    <a:lnTo>
                      <a:pt x="782" y="525"/>
                    </a:lnTo>
                    <a:lnTo>
                      <a:pt x="836" y="393"/>
                    </a:lnTo>
                    <a:lnTo>
                      <a:pt x="771" y="356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8" name="Freeform 358">
                <a:extLst>
                  <a:ext uri="{FF2B5EF4-FFF2-40B4-BE49-F238E27FC236}">
                    <a16:creationId xmlns:a16="http://schemas.microsoft.com/office/drawing/2014/main" id="{29322EF4-BA30-32DF-99AC-B375EE3C18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2607"/>
                <a:ext cx="145" cy="123"/>
              </a:xfrm>
              <a:custGeom>
                <a:avLst/>
                <a:gdLst>
                  <a:gd name="T0" fmla="*/ 529 w 725"/>
                  <a:gd name="T1" fmla="*/ 104 h 614"/>
                  <a:gd name="T2" fmla="*/ 425 w 725"/>
                  <a:gd name="T3" fmla="*/ 182 h 614"/>
                  <a:gd name="T4" fmla="*/ 304 w 725"/>
                  <a:gd name="T5" fmla="*/ 122 h 614"/>
                  <a:gd name="T6" fmla="*/ 254 w 725"/>
                  <a:gd name="T7" fmla="*/ 0 h 614"/>
                  <a:gd name="T8" fmla="*/ 54 w 725"/>
                  <a:gd name="T9" fmla="*/ 118 h 614"/>
                  <a:gd name="T10" fmla="*/ 29 w 725"/>
                  <a:gd name="T11" fmla="*/ 425 h 614"/>
                  <a:gd name="T12" fmla="*/ 0 w 725"/>
                  <a:gd name="T13" fmla="*/ 575 h 614"/>
                  <a:gd name="T14" fmla="*/ 15 w 725"/>
                  <a:gd name="T15" fmla="*/ 614 h 614"/>
                  <a:gd name="T16" fmla="*/ 368 w 725"/>
                  <a:gd name="T17" fmla="*/ 486 h 614"/>
                  <a:gd name="T18" fmla="*/ 443 w 725"/>
                  <a:gd name="T19" fmla="*/ 479 h 614"/>
                  <a:gd name="T20" fmla="*/ 554 w 725"/>
                  <a:gd name="T21" fmla="*/ 575 h 614"/>
                  <a:gd name="T22" fmla="*/ 700 w 725"/>
                  <a:gd name="T23" fmla="*/ 532 h 614"/>
                  <a:gd name="T24" fmla="*/ 725 w 725"/>
                  <a:gd name="T25" fmla="*/ 311 h 614"/>
                  <a:gd name="T26" fmla="*/ 593 w 725"/>
                  <a:gd name="T27" fmla="*/ 132 h 614"/>
                  <a:gd name="T28" fmla="*/ 529 w 725"/>
                  <a:gd name="T29" fmla="*/ 104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25" h="614">
                    <a:moveTo>
                      <a:pt x="529" y="104"/>
                    </a:moveTo>
                    <a:lnTo>
                      <a:pt x="425" y="182"/>
                    </a:lnTo>
                    <a:lnTo>
                      <a:pt x="304" y="122"/>
                    </a:lnTo>
                    <a:lnTo>
                      <a:pt x="254" y="0"/>
                    </a:lnTo>
                    <a:lnTo>
                      <a:pt x="54" y="118"/>
                    </a:lnTo>
                    <a:lnTo>
                      <a:pt x="29" y="425"/>
                    </a:lnTo>
                    <a:lnTo>
                      <a:pt x="0" y="575"/>
                    </a:lnTo>
                    <a:lnTo>
                      <a:pt x="15" y="614"/>
                    </a:lnTo>
                    <a:lnTo>
                      <a:pt x="368" y="486"/>
                    </a:lnTo>
                    <a:lnTo>
                      <a:pt x="443" y="479"/>
                    </a:lnTo>
                    <a:lnTo>
                      <a:pt x="554" y="575"/>
                    </a:lnTo>
                    <a:lnTo>
                      <a:pt x="700" y="532"/>
                    </a:lnTo>
                    <a:lnTo>
                      <a:pt x="725" y="311"/>
                    </a:lnTo>
                    <a:lnTo>
                      <a:pt x="593" y="132"/>
                    </a:lnTo>
                    <a:lnTo>
                      <a:pt x="529" y="1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69" name="Freeform 359">
                <a:extLst>
                  <a:ext uri="{FF2B5EF4-FFF2-40B4-BE49-F238E27FC236}">
                    <a16:creationId xmlns:a16="http://schemas.microsoft.com/office/drawing/2014/main" id="{C2D4E622-3856-509F-0EB1-87371AAB9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3" y="2703"/>
                <a:ext cx="208" cy="124"/>
              </a:xfrm>
              <a:custGeom>
                <a:avLst/>
                <a:gdLst>
                  <a:gd name="T0" fmla="*/ 685 w 1039"/>
                  <a:gd name="T1" fmla="*/ 53 h 621"/>
                  <a:gd name="T2" fmla="*/ 539 w 1039"/>
                  <a:gd name="T3" fmla="*/ 96 h 621"/>
                  <a:gd name="T4" fmla="*/ 428 w 1039"/>
                  <a:gd name="T5" fmla="*/ 0 h 621"/>
                  <a:gd name="T6" fmla="*/ 353 w 1039"/>
                  <a:gd name="T7" fmla="*/ 7 h 621"/>
                  <a:gd name="T8" fmla="*/ 0 w 1039"/>
                  <a:gd name="T9" fmla="*/ 135 h 621"/>
                  <a:gd name="T10" fmla="*/ 157 w 1039"/>
                  <a:gd name="T11" fmla="*/ 453 h 621"/>
                  <a:gd name="T12" fmla="*/ 371 w 1039"/>
                  <a:gd name="T13" fmla="*/ 460 h 621"/>
                  <a:gd name="T14" fmla="*/ 543 w 1039"/>
                  <a:gd name="T15" fmla="*/ 592 h 621"/>
                  <a:gd name="T16" fmla="*/ 768 w 1039"/>
                  <a:gd name="T17" fmla="*/ 621 h 621"/>
                  <a:gd name="T18" fmla="*/ 939 w 1039"/>
                  <a:gd name="T19" fmla="*/ 471 h 621"/>
                  <a:gd name="T20" fmla="*/ 1039 w 1039"/>
                  <a:gd name="T21" fmla="*/ 321 h 621"/>
                  <a:gd name="T22" fmla="*/ 993 w 1039"/>
                  <a:gd name="T23" fmla="*/ 28 h 621"/>
                  <a:gd name="T24" fmla="*/ 685 w 1039"/>
                  <a:gd name="T25" fmla="*/ 53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39" h="621">
                    <a:moveTo>
                      <a:pt x="685" y="53"/>
                    </a:moveTo>
                    <a:lnTo>
                      <a:pt x="539" y="96"/>
                    </a:lnTo>
                    <a:lnTo>
                      <a:pt x="428" y="0"/>
                    </a:lnTo>
                    <a:lnTo>
                      <a:pt x="353" y="7"/>
                    </a:lnTo>
                    <a:lnTo>
                      <a:pt x="0" y="135"/>
                    </a:lnTo>
                    <a:lnTo>
                      <a:pt x="157" y="453"/>
                    </a:lnTo>
                    <a:lnTo>
                      <a:pt x="371" y="460"/>
                    </a:lnTo>
                    <a:lnTo>
                      <a:pt x="543" y="592"/>
                    </a:lnTo>
                    <a:lnTo>
                      <a:pt x="768" y="621"/>
                    </a:lnTo>
                    <a:lnTo>
                      <a:pt x="939" y="471"/>
                    </a:lnTo>
                    <a:lnTo>
                      <a:pt x="1039" y="321"/>
                    </a:lnTo>
                    <a:lnTo>
                      <a:pt x="993" y="28"/>
                    </a:lnTo>
                    <a:lnTo>
                      <a:pt x="685" y="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0" name="Freeform 360">
                <a:extLst>
                  <a:ext uri="{FF2B5EF4-FFF2-40B4-BE49-F238E27FC236}">
                    <a16:creationId xmlns:a16="http://schemas.microsoft.com/office/drawing/2014/main" id="{4A0A7BE3-1868-1D92-27E3-CF2E389F8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2714"/>
                <a:ext cx="197" cy="161"/>
              </a:xfrm>
              <a:custGeom>
                <a:avLst/>
                <a:gdLst>
                  <a:gd name="T0" fmla="*/ 100 w 986"/>
                  <a:gd name="T1" fmla="*/ 268 h 804"/>
                  <a:gd name="T2" fmla="*/ 0 w 986"/>
                  <a:gd name="T3" fmla="*/ 418 h 804"/>
                  <a:gd name="T4" fmla="*/ 0 w 986"/>
                  <a:gd name="T5" fmla="*/ 657 h 804"/>
                  <a:gd name="T6" fmla="*/ 397 w 986"/>
                  <a:gd name="T7" fmla="*/ 793 h 804"/>
                  <a:gd name="T8" fmla="*/ 536 w 986"/>
                  <a:gd name="T9" fmla="*/ 804 h 804"/>
                  <a:gd name="T10" fmla="*/ 718 w 986"/>
                  <a:gd name="T11" fmla="*/ 704 h 804"/>
                  <a:gd name="T12" fmla="*/ 772 w 986"/>
                  <a:gd name="T13" fmla="*/ 750 h 804"/>
                  <a:gd name="T14" fmla="*/ 986 w 986"/>
                  <a:gd name="T15" fmla="*/ 475 h 804"/>
                  <a:gd name="T16" fmla="*/ 775 w 986"/>
                  <a:gd name="T17" fmla="*/ 0 h 804"/>
                  <a:gd name="T18" fmla="*/ 529 w 986"/>
                  <a:gd name="T19" fmla="*/ 114 h 804"/>
                  <a:gd name="T20" fmla="*/ 389 w 986"/>
                  <a:gd name="T21" fmla="*/ 275 h 804"/>
                  <a:gd name="T22" fmla="*/ 100 w 986"/>
                  <a:gd name="T23" fmla="*/ 268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6" h="804">
                    <a:moveTo>
                      <a:pt x="100" y="268"/>
                    </a:moveTo>
                    <a:lnTo>
                      <a:pt x="0" y="418"/>
                    </a:lnTo>
                    <a:lnTo>
                      <a:pt x="0" y="657"/>
                    </a:lnTo>
                    <a:lnTo>
                      <a:pt x="397" y="793"/>
                    </a:lnTo>
                    <a:lnTo>
                      <a:pt x="536" y="804"/>
                    </a:lnTo>
                    <a:lnTo>
                      <a:pt x="718" y="704"/>
                    </a:lnTo>
                    <a:lnTo>
                      <a:pt x="772" y="750"/>
                    </a:lnTo>
                    <a:lnTo>
                      <a:pt x="986" y="475"/>
                    </a:lnTo>
                    <a:lnTo>
                      <a:pt x="775" y="0"/>
                    </a:lnTo>
                    <a:lnTo>
                      <a:pt x="529" y="114"/>
                    </a:lnTo>
                    <a:lnTo>
                      <a:pt x="389" y="275"/>
                    </a:lnTo>
                    <a:lnTo>
                      <a:pt x="100" y="2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1" name="Freeform 361">
                <a:extLst>
                  <a:ext uri="{FF2B5EF4-FFF2-40B4-BE49-F238E27FC236}">
                    <a16:creationId xmlns:a16="http://schemas.microsoft.com/office/drawing/2014/main" id="{5FB2E658-19B3-ED72-2172-C778CC9AFF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2722"/>
                <a:ext cx="57" cy="118"/>
              </a:xfrm>
              <a:custGeom>
                <a:avLst/>
                <a:gdLst>
                  <a:gd name="T0" fmla="*/ 286 w 286"/>
                  <a:gd name="T1" fmla="*/ 357 h 589"/>
                  <a:gd name="T2" fmla="*/ 129 w 286"/>
                  <a:gd name="T3" fmla="*/ 39 h 589"/>
                  <a:gd name="T4" fmla="*/ 114 w 286"/>
                  <a:gd name="T5" fmla="*/ 0 h 589"/>
                  <a:gd name="T6" fmla="*/ 0 w 286"/>
                  <a:gd name="T7" fmla="*/ 89 h 589"/>
                  <a:gd name="T8" fmla="*/ 50 w 286"/>
                  <a:gd name="T9" fmla="*/ 589 h 589"/>
                  <a:gd name="T10" fmla="*/ 100 w 286"/>
                  <a:gd name="T11" fmla="*/ 567 h 589"/>
                  <a:gd name="T12" fmla="*/ 120 w 286"/>
                  <a:gd name="T13" fmla="*/ 557 h 589"/>
                  <a:gd name="T14" fmla="*/ 172 w 286"/>
                  <a:gd name="T15" fmla="*/ 532 h 589"/>
                  <a:gd name="T16" fmla="*/ 286 w 286"/>
                  <a:gd name="T17" fmla="*/ 357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" h="589">
                    <a:moveTo>
                      <a:pt x="286" y="357"/>
                    </a:moveTo>
                    <a:lnTo>
                      <a:pt x="129" y="39"/>
                    </a:lnTo>
                    <a:lnTo>
                      <a:pt x="114" y="0"/>
                    </a:lnTo>
                    <a:lnTo>
                      <a:pt x="0" y="89"/>
                    </a:lnTo>
                    <a:lnTo>
                      <a:pt x="50" y="589"/>
                    </a:lnTo>
                    <a:lnTo>
                      <a:pt x="100" y="567"/>
                    </a:lnTo>
                    <a:lnTo>
                      <a:pt x="120" y="557"/>
                    </a:lnTo>
                    <a:lnTo>
                      <a:pt x="172" y="532"/>
                    </a:lnTo>
                    <a:lnTo>
                      <a:pt x="286" y="3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2" name="Freeform 362">
                <a:extLst>
                  <a:ext uri="{FF2B5EF4-FFF2-40B4-BE49-F238E27FC236}">
                    <a16:creationId xmlns:a16="http://schemas.microsoft.com/office/drawing/2014/main" id="{5ACC6EA6-2BCA-6CB9-4055-38DAA3D103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3" y="2794"/>
                <a:ext cx="148" cy="103"/>
              </a:xfrm>
              <a:custGeom>
                <a:avLst/>
                <a:gdLst>
                  <a:gd name="T0" fmla="*/ 568 w 740"/>
                  <a:gd name="T1" fmla="*/ 7 h 514"/>
                  <a:gd name="T2" fmla="*/ 354 w 740"/>
                  <a:gd name="T3" fmla="*/ 0 h 514"/>
                  <a:gd name="T4" fmla="*/ 240 w 740"/>
                  <a:gd name="T5" fmla="*/ 175 h 514"/>
                  <a:gd name="T6" fmla="*/ 188 w 740"/>
                  <a:gd name="T7" fmla="*/ 200 h 514"/>
                  <a:gd name="T8" fmla="*/ 179 w 740"/>
                  <a:gd name="T9" fmla="*/ 205 h 514"/>
                  <a:gd name="T10" fmla="*/ 72 w 740"/>
                  <a:gd name="T11" fmla="*/ 256 h 514"/>
                  <a:gd name="T12" fmla="*/ 25 w 740"/>
                  <a:gd name="T13" fmla="*/ 279 h 514"/>
                  <a:gd name="T14" fmla="*/ 0 w 740"/>
                  <a:gd name="T15" fmla="*/ 314 h 514"/>
                  <a:gd name="T16" fmla="*/ 90 w 740"/>
                  <a:gd name="T17" fmla="*/ 400 h 514"/>
                  <a:gd name="T18" fmla="*/ 93 w 740"/>
                  <a:gd name="T19" fmla="*/ 514 h 514"/>
                  <a:gd name="T20" fmla="*/ 215 w 740"/>
                  <a:gd name="T21" fmla="*/ 425 h 514"/>
                  <a:gd name="T22" fmla="*/ 418 w 740"/>
                  <a:gd name="T23" fmla="*/ 504 h 514"/>
                  <a:gd name="T24" fmla="*/ 561 w 740"/>
                  <a:gd name="T25" fmla="*/ 468 h 514"/>
                  <a:gd name="T26" fmla="*/ 740 w 740"/>
                  <a:gd name="T27" fmla="*/ 139 h 514"/>
                  <a:gd name="T28" fmla="*/ 568 w 740"/>
                  <a:gd name="T29" fmla="*/ 7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0" h="514">
                    <a:moveTo>
                      <a:pt x="568" y="7"/>
                    </a:moveTo>
                    <a:lnTo>
                      <a:pt x="354" y="0"/>
                    </a:lnTo>
                    <a:lnTo>
                      <a:pt x="240" y="175"/>
                    </a:lnTo>
                    <a:lnTo>
                      <a:pt x="188" y="200"/>
                    </a:lnTo>
                    <a:lnTo>
                      <a:pt x="179" y="205"/>
                    </a:lnTo>
                    <a:lnTo>
                      <a:pt x="72" y="256"/>
                    </a:lnTo>
                    <a:lnTo>
                      <a:pt x="25" y="279"/>
                    </a:lnTo>
                    <a:lnTo>
                      <a:pt x="0" y="314"/>
                    </a:lnTo>
                    <a:lnTo>
                      <a:pt x="90" y="400"/>
                    </a:lnTo>
                    <a:lnTo>
                      <a:pt x="93" y="514"/>
                    </a:lnTo>
                    <a:lnTo>
                      <a:pt x="215" y="425"/>
                    </a:lnTo>
                    <a:lnTo>
                      <a:pt x="418" y="504"/>
                    </a:lnTo>
                    <a:lnTo>
                      <a:pt x="561" y="468"/>
                    </a:lnTo>
                    <a:lnTo>
                      <a:pt x="740" y="139"/>
                    </a:lnTo>
                    <a:lnTo>
                      <a:pt x="568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3" name="Freeform 363">
                <a:extLst>
                  <a:ext uri="{FF2B5EF4-FFF2-40B4-BE49-F238E27FC236}">
                    <a16:creationId xmlns:a16="http://schemas.microsoft.com/office/drawing/2014/main" id="{3E97E287-4B52-27E7-6442-2110E2424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7" y="2834"/>
                <a:ext cx="4" cy="2"/>
              </a:xfrm>
              <a:custGeom>
                <a:avLst/>
                <a:gdLst>
                  <a:gd name="T0" fmla="*/ 20 w 20"/>
                  <a:gd name="T1" fmla="*/ 0 h 10"/>
                  <a:gd name="T2" fmla="*/ 0 w 20"/>
                  <a:gd name="T3" fmla="*/ 10 h 10"/>
                  <a:gd name="T4" fmla="*/ 11 w 20"/>
                  <a:gd name="T5" fmla="*/ 5 h 10"/>
                  <a:gd name="T6" fmla="*/ 20 w 20"/>
                  <a:gd name="T7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0">
                    <a:moveTo>
                      <a:pt x="20" y="0"/>
                    </a:moveTo>
                    <a:lnTo>
                      <a:pt x="0" y="10"/>
                    </a:lnTo>
                    <a:lnTo>
                      <a:pt x="11" y="5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4" name="Freeform 364">
                <a:extLst>
                  <a:ext uri="{FF2B5EF4-FFF2-40B4-BE49-F238E27FC236}">
                    <a16:creationId xmlns:a16="http://schemas.microsoft.com/office/drawing/2014/main" id="{612C70B4-12D0-8670-8C6B-1C2386C39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2" y="2797"/>
                <a:ext cx="216" cy="205"/>
              </a:xfrm>
              <a:custGeom>
                <a:avLst/>
                <a:gdLst>
                  <a:gd name="T0" fmla="*/ 468 w 1079"/>
                  <a:gd name="T1" fmla="*/ 450 h 1021"/>
                  <a:gd name="T2" fmla="*/ 325 w 1079"/>
                  <a:gd name="T3" fmla="*/ 486 h 1021"/>
                  <a:gd name="T4" fmla="*/ 122 w 1079"/>
                  <a:gd name="T5" fmla="*/ 407 h 1021"/>
                  <a:gd name="T6" fmla="*/ 0 w 1079"/>
                  <a:gd name="T7" fmla="*/ 496 h 1021"/>
                  <a:gd name="T8" fmla="*/ 7 w 1079"/>
                  <a:gd name="T9" fmla="*/ 893 h 1021"/>
                  <a:gd name="T10" fmla="*/ 164 w 1079"/>
                  <a:gd name="T11" fmla="*/ 927 h 1021"/>
                  <a:gd name="T12" fmla="*/ 175 w 1079"/>
                  <a:gd name="T13" fmla="*/ 930 h 1021"/>
                  <a:gd name="T14" fmla="*/ 597 w 1079"/>
                  <a:gd name="T15" fmla="*/ 1021 h 1021"/>
                  <a:gd name="T16" fmla="*/ 600 w 1079"/>
                  <a:gd name="T17" fmla="*/ 950 h 1021"/>
                  <a:gd name="T18" fmla="*/ 697 w 1079"/>
                  <a:gd name="T19" fmla="*/ 682 h 1021"/>
                  <a:gd name="T20" fmla="*/ 1079 w 1079"/>
                  <a:gd name="T21" fmla="*/ 378 h 1021"/>
                  <a:gd name="T22" fmla="*/ 1043 w 1079"/>
                  <a:gd name="T23" fmla="*/ 239 h 1021"/>
                  <a:gd name="T24" fmla="*/ 1043 w 1079"/>
                  <a:gd name="T25" fmla="*/ 0 h 1021"/>
                  <a:gd name="T26" fmla="*/ 872 w 1079"/>
                  <a:gd name="T27" fmla="*/ 150 h 1021"/>
                  <a:gd name="T28" fmla="*/ 647 w 1079"/>
                  <a:gd name="T29" fmla="*/ 121 h 1021"/>
                  <a:gd name="T30" fmla="*/ 468 w 1079"/>
                  <a:gd name="T31" fmla="*/ 450 h 10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9" h="1021">
                    <a:moveTo>
                      <a:pt x="468" y="450"/>
                    </a:moveTo>
                    <a:lnTo>
                      <a:pt x="325" y="486"/>
                    </a:lnTo>
                    <a:lnTo>
                      <a:pt x="122" y="407"/>
                    </a:lnTo>
                    <a:lnTo>
                      <a:pt x="0" y="496"/>
                    </a:lnTo>
                    <a:lnTo>
                      <a:pt x="7" y="893"/>
                    </a:lnTo>
                    <a:lnTo>
                      <a:pt x="164" y="927"/>
                    </a:lnTo>
                    <a:lnTo>
                      <a:pt x="175" y="930"/>
                    </a:lnTo>
                    <a:lnTo>
                      <a:pt x="597" y="1021"/>
                    </a:lnTo>
                    <a:lnTo>
                      <a:pt x="600" y="950"/>
                    </a:lnTo>
                    <a:lnTo>
                      <a:pt x="697" y="682"/>
                    </a:lnTo>
                    <a:lnTo>
                      <a:pt x="1079" y="378"/>
                    </a:lnTo>
                    <a:lnTo>
                      <a:pt x="1043" y="239"/>
                    </a:lnTo>
                    <a:lnTo>
                      <a:pt x="1043" y="0"/>
                    </a:lnTo>
                    <a:lnTo>
                      <a:pt x="872" y="150"/>
                    </a:lnTo>
                    <a:lnTo>
                      <a:pt x="647" y="121"/>
                    </a:lnTo>
                    <a:lnTo>
                      <a:pt x="468" y="4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5" name="Freeform 365">
                <a:extLst>
                  <a:ext uri="{FF2B5EF4-FFF2-40B4-BE49-F238E27FC236}">
                    <a16:creationId xmlns:a16="http://schemas.microsoft.com/office/drawing/2014/main" id="{058666BD-372F-4B6F-A7D0-04101AA7A1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5" y="2983"/>
                <a:ext cx="227" cy="189"/>
              </a:xfrm>
              <a:custGeom>
                <a:avLst/>
                <a:gdLst>
                  <a:gd name="T0" fmla="*/ 11 w 1136"/>
                  <a:gd name="T1" fmla="*/ 3 h 944"/>
                  <a:gd name="T2" fmla="*/ 0 w 1136"/>
                  <a:gd name="T3" fmla="*/ 0 h 944"/>
                  <a:gd name="T4" fmla="*/ 443 w 1136"/>
                  <a:gd name="T5" fmla="*/ 583 h 944"/>
                  <a:gd name="T6" fmla="*/ 475 w 1136"/>
                  <a:gd name="T7" fmla="*/ 708 h 944"/>
                  <a:gd name="T8" fmla="*/ 843 w 1136"/>
                  <a:gd name="T9" fmla="*/ 944 h 944"/>
                  <a:gd name="T10" fmla="*/ 1136 w 1136"/>
                  <a:gd name="T11" fmla="*/ 230 h 944"/>
                  <a:gd name="T12" fmla="*/ 858 w 1136"/>
                  <a:gd name="T13" fmla="*/ 159 h 944"/>
                  <a:gd name="T14" fmla="*/ 790 w 1136"/>
                  <a:gd name="T15" fmla="*/ 34 h 944"/>
                  <a:gd name="T16" fmla="*/ 436 w 1136"/>
                  <a:gd name="T17" fmla="*/ 23 h 944"/>
                  <a:gd name="T18" fmla="*/ 433 w 1136"/>
                  <a:gd name="T19" fmla="*/ 94 h 944"/>
                  <a:gd name="T20" fmla="*/ 11 w 1136"/>
                  <a:gd name="T21" fmla="*/ 3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36" h="944">
                    <a:moveTo>
                      <a:pt x="11" y="3"/>
                    </a:moveTo>
                    <a:lnTo>
                      <a:pt x="0" y="0"/>
                    </a:lnTo>
                    <a:lnTo>
                      <a:pt x="443" y="583"/>
                    </a:lnTo>
                    <a:lnTo>
                      <a:pt x="475" y="708"/>
                    </a:lnTo>
                    <a:lnTo>
                      <a:pt x="843" y="944"/>
                    </a:lnTo>
                    <a:lnTo>
                      <a:pt x="1136" y="230"/>
                    </a:lnTo>
                    <a:lnTo>
                      <a:pt x="858" y="159"/>
                    </a:lnTo>
                    <a:lnTo>
                      <a:pt x="790" y="34"/>
                    </a:lnTo>
                    <a:lnTo>
                      <a:pt x="436" y="23"/>
                    </a:lnTo>
                    <a:lnTo>
                      <a:pt x="433" y="94"/>
                    </a:ln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6" name="Freeform 366">
                <a:extLst>
                  <a:ext uri="{FF2B5EF4-FFF2-40B4-BE49-F238E27FC236}">
                    <a16:creationId xmlns:a16="http://schemas.microsoft.com/office/drawing/2014/main" id="{55A3B2C3-4276-5866-1093-6F25C097F8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2" y="2873"/>
                <a:ext cx="150" cy="156"/>
              </a:xfrm>
              <a:custGeom>
                <a:avLst/>
                <a:gdLst>
                  <a:gd name="T0" fmla="*/ 536 w 750"/>
                  <a:gd name="T1" fmla="*/ 47 h 779"/>
                  <a:gd name="T2" fmla="*/ 479 w 750"/>
                  <a:gd name="T3" fmla="*/ 0 h 779"/>
                  <a:gd name="T4" fmla="*/ 97 w 750"/>
                  <a:gd name="T5" fmla="*/ 304 h 779"/>
                  <a:gd name="T6" fmla="*/ 0 w 750"/>
                  <a:gd name="T7" fmla="*/ 572 h 779"/>
                  <a:gd name="T8" fmla="*/ 354 w 750"/>
                  <a:gd name="T9" fmla="*/ 583 h 779"/>
                  <a:gd name="T10" fmla="*/ 422 w 750"/>
                  <a:gd name="T11" fmla="*/ 708 h 779"/>
                  <a:gd name="T12" fmla="*/ 700 w 750"/>
                  <a:gd name="T13" fmla="*/ 779 h 779"/>
                  <a:gd name="T14" fmla="*/ 750 w 750"/>
                  <a:gd name="T15" fmla="*/ 429 h 779"/>
                  <a:gd name="T16" fmla="*/ 515 w 750"/>
                  <a:gd name="T17" fmla="*/ 261 h 779"/>
                  <a:gd name="T18" fmla="*/ 536 w 750"/>
                  <a:gd name="T19" fmla="*/ 47 h 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50" h="779">
                    <a:moveTo>
                      <a:pt x="536" y="47"/>
                    </a:moveTo>
                    <a:lnTo>
                      <a:pt x="479" y="0"/>
                    </a:lnTo>
                    <a:lnTo>
                      <a:pt x="97" y="304"/>
                    </a:lnTo>
                    <a:lnTo>
                      <a:pt x="0" y="572"/>
                    </a:lnTo>
                    <a:lnTo>
                      <a:pt x="354" y="583"/>
                    </a:lnTo>
                    <a:lnTo>
                      <a:pt x="422" y="708"/>
                    </a:lnTo>
                    <a:lnTo>
                      <a:pt x="700" y="779"/>
                    </a:lnTo>
                    <a:lnTo>
                      <a:pt x="750" y="429"/>
                    </a:lnTo>
                    <a:lnTo>
                      <a:pt x="515" y="261"/>
                    </a:lnTo>
                    <a:lnTo>
                      <a:pt x="536" y="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7" name="Freeform 367">
                <a:extLst>
                  <a:ext uri="{FF2B5EF4-FFF2-40B4-BE49-F238E27FC236}">
                    <a16:creationId xmlns:a16="http://schemas.microsoft.com/office/drawing/2014/main" id="{F5ED89BD-1A55-C690-59AD-B9BBBAC3CA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2845"/>
                <a:ext cx="154" cy="114"/>
              </a:xfrm>
              <a:custGeom>
                <a:avLst/>
                <a:gdLst>
                  <a:gd name="T0" fmla="*/ 36 w 772"/>
                  <a:gd name="T1" fmla="*/ 139 h 568"/>
                  <a:gd name="T2" fmla="*/ 93 w 772"/>
                  <a:gd name="T3" fmla="*/ 186 h 568"/>
                  <a:gd name="T4" fmla="*/ 72 w 772"/>
                  <a:gd name="T5" fmla="*/ 400 h 568"/>
                  <a:gd name="T6" fmla="*/ 307 w 772"/>
                  <a:gd name="T7" fmla="*/ 568 h 568"/>
                  <a:gd name="T8" fmla="*/ 300 w 772"/>
                  <a:gd name="T9" fmla="*/ 497 h 568"/>
                  <a:gd name="T10" fmla="*/ 611 w 772"/>
                  <a:gd name="T11" fmla="*/ 325 h 568"/>
                  <a:gd name="T12" fmla="*/ 772 w 772"/>
                  <a:gd name="T13" fmla="*/ 93 h 568"/>
                  <a:gd name="T14" fmla="*/ 718 w 772"/>
                  <a:gd name="T15" fmla="*/ 47 h 568"/>
                  <a:gd name="T16" fmla="*/ 536 w 772"/>
                  <a:gd name="T17" fmla="*/ 147 h 568"/>
                  <a:gd name="T18" fmla="*/ 397 w 772"/>
                  <a:gd name="T19" fmla="*/ 136 h 568"/>
                  <a:gd name="T20" fmla="*/ 0 w 772"/>
                  <a:gd name="T21" fmla="*/ 0 h 568"/>
                  <a:gd name="T22" fmla="*/ 36 w 772"/>
                  <a:gd name="T23" fmla="*/ 139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72" h="568">
                    <a:moveTo>
                      <a:pt x="36" y="139"/>
                    </a:moveTo>
                    <a:lnTo>
                      <a:pt x="93" y="186"/>
                    </a:lnTo>
                    <a:lnTo>
                      <a:pt x="72" y="400"/>
                    </a:lnTo>
                    <a:lnTo>
                      <a:pt x="307" y="568"/>
                    </a:lnTo>
                    <a:lnTo>
                      <a:pt x="300" y="497"/>
                    </a:lnTo>
                    <a:lnTo>
                      <a:pt x="611" y="325"/>
                    </a:lnTo>
                    <a:lnTo>
                      <a:pt x="772" y="93"/>
                    </a:lnTo>
                    <a:lnTo>
                      <a:pt x="718" y="47"/>
                    </a:lnTo>
                    <a:lnTo>
                      <a:pt x="536" y="147"/>
                    </a:lnTo>
                    <a:lnTo>
                      <a:pt x="397" y="136"/>
                    </a:lnTo>
                    <a:lnTo>
                      <a:pt x="0" y="0"/>
                    </a:lnTo>
                    <a:lnTo>
                      <a:pt x="36" y="1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78" name="Freeform 368">
                <a:extLst>
                  <a:ext uri="{FF2B5EF4-FFF2-40B4-BE49-F238E27FC236}">
                    <a16:creationId xmlns:a16="http://schemas.microsoft.com/office/drawing/2014/main" id="{3B88C801-73B1-8722-1917-063D6C14A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5" y="2682"/>
                <a:ext cx="694" cy="661"/>
              </a:xfrm>
              <a:custGeom>
                <a:avLst/>
                <a:gdLst>
                  <a:gd name="T0" fmla="*/ 529 w 3472"/>
                  <a:gd name="T1" fmla="*/ 1311 h 3303"/>
                  <a:gd name="T2" fmla="*/ 536 w 3472"/>
                  <a:gd name="T3" fmla="*/ 1382 h 3303"/>
                  <a:gd name="T4" fmla="*/ 486 w 3472"/>
                  <a:gd name="T5" fmla="*/ 1732 h 3303"/>
                  <a:gd name="T6" fmla="*/ 193 w 3472"/>
                  <a:gd name="T7" fmla="*/ 2446 h 3303"/>
                  <a:gd name="T8" fmla="*/ 0 w 3472"/>
                  <a:gd name="T9" fmla="*/ 2778 h 3303"/>
                  <a:gd name="T10" fmla="*/ 354 w 3472"/>
                  <a:gd name="T11" fmla="*/ 2907 h 3303"/>
                  <a:gd name="T12" fmla="*/ 401 w 3472"/>
                  <a:gd name="T13" fmla="*/ 3050 h 3303"/>
                  <a:gd name="T14" fmla="*/ 454 w 3472"/>
                  <a:gd name="T15" fmla="*/ 3178 h 3303"/>
                  <a:gd name="T16" fmla="*/ 526 w 3472"/>
                  <a:gd name="T17" fmla="*/ 3185 h 3303"/>
                  <a:gd name="T18" fmla="*/ 622 w 3472"/>
                  <a:gd name="T19" fmla="*/ 3082 h 3303"/>
                  <a:gd name="T20" fmla="*/ 804 w 3472"/>
                  <a:gd name="T21" fmla="*/ 3182 h 3303"/>
                  <a:gd name="T22" fmla="*/ 936 w 3472"/>
                  <a:gd name="T23" fmla="*/ 3157 h 3303"/>
                  <a:gd name="T24" fmla="*/ 1147 w 3472"/>
                  <a:gd name="T25" fmla="*/ 3103 h 3303"/>
                  <a:gd name="T26" fmla="*/ 1268 w 3472"/>
                  <a:gd name="T27" fmla="*/ 3175 h 3303"/>
                  <a:gd name="T28" fmla="*/ 1408 w 3472"/>
                  <a:gd name="T29" fmla="*/ 3146 h 3303"/>
                  <a:gd name="T30" fmla="*/ 1558 w 3472"/>
                  <a:gd name="T31" fmla="*/ 3303 h 3303"/>
                  <a:gd name="T32" fmla="*/ 2065 w 3472"/>
                  <a:gd name="T33" fmla="*/ 3285 h 3303"/>
                  <a:gd name="T34" fmla="*/ 2219 w 3472"/>
                  <a:gd name="T35" fmla="*/ 3135 h 3303"/>
                  <a:gd name="T36" fmla="*/ 2294 w 3472"/>
                  <a:gd name="T37" fmla="*/ 3150 h 3303"/>
                  <a:gd name="T38" fmla="*/ 3351 w 3472"/>
                  <a:gd name="T39" fmla="*/ 3275 h 3303"/>
                  <a:gd name="T40" fmla="*/ 3472 w 3472"/>
                  <a:gd name="T41" fmla="*/ 2950 h 3303"/>
                  <a:gd name="T42" fmla="*/ 3386 w 3472"/>
                  <a:gd name="T43" fmla="*/ 2764 h 3303"/>
                  <a:gd name="T44" fmla="*/ 3158 w 3472"/>
                  <a:gd name="T45" fmla="*/ 2578 h 3303"/>
                  <a:gd name="T46" fmla="*/ 3126 w 3472"/>
                  <a:gd name="T47" fmla="*/ 2357 h 3303"/>
                  <a:gd name="T48" fmla="*/ 3097 w 3472"/>
                  <a:gd name="T49" fmla="*/ 2014 h 3303"/>
                  <a:gd name="T50" fmla="*/ 3047 w 3472"/>
                  <a:gd name="T51" fmla="*/ 1968 h 3303"/>
                  <a:gd name="T52" fmla="*/ 2708 w 3472"/>
                  <a:gd name="T53" fmla="*/ 1971 h 3303"/>
                  <a:gd name="T54" fmla="*/ 2586 w 3472"/>
                  <a:gd name="T55" fmla="*/ 1885 h 3303"/>
                  <a:gd name="T56" fmla="*/ 2372 w 3472"/>
                  <a:gd name="T57" fmla="*/ 2085 h 3303"/>
                  <a:gd name="T58" fmla="*/ 2301 w 3472"/>
                  <a:gd name="T59" fmla="*/ 2068 h 3303"/>
                  <a:gd name="T60" fmla="*/ 2244 w 3472"/>
                  <a:gd name="T61" fmla="*/ 1857 h 3303"/>
                  <a:gd name="T62" fmla="*/ 2508 w 3472"/>
                  <a:gd name="T63" fmla="*/ 1611 h 3303"/>
                  <a:gd name="T64" fmla="*/ 2604 w 3472"/>
                  <a:gd name="T65" fmla="*/ 1496 h 3303"/>
                  <a:gd name="T66" fmla="*/ 2615 w 3472"/>
                  <a:gd name="T67" fmla="*/ 1196 h 3303"/>
                  <a:gd name="T68" fmla="*/ 2547 w 3472"/>
                  <a:gd name="T69" fmla="*/ 982 h 3303"/>
                  <a:gd name="T70" fmla="*/ 2583 w 3472"/>
                  <a:gd name="T71" fmla="*/ 761 h 3303"/>
                  <a:gd name="T72" fmla="*/ 2615 w 3472"/>
                  <a:gd name="T73" fmla="*/ 693 h 3303"/>
                  <a:gd name="T74" fmla="*/ 2894 w 3472"/>
                  <a:gd name="T75" fmla="*/ 689 h 3303"/>
                  <a:gd name="T76" fmla="*/ 2979 w 3472"/>
                  <a:gd name="T77" fmla="*/ 482 h 3303"/>
                  <a:gd name="T78" fmla="*/ 2890 w 3472"/>
                  <a:gd name="T79" fmla="*/ 368 h 3303"/>
                  <a:gd name="T80" fmla="*/ 2686 w 3472"/>
                  <a:gd name="T81" fmla="*/ 329 h 3303"/>
                  <a:gd name="T82" fmla="*/ 2322 w 3472"/>
                  <a:gd name="T83" fmla="*/ 400 h 3303"/>
                  <a:gd name="T84" fmla="*/ 2154 w 3472"/>
                  <a:gd name="T85" fmla="*/ 729 h 3303"/>
                  <a:gd name="T86" fmla="*/ 2033 w 3472"/>
                  <a:gd name="T87" fmla="*/ 821 h 3303"/>
                  <a:gd name="T88" fmla="*/ 1958 w 3472"/>
                  <a:gd name="T89" fmla="*/ 804 h 3303"/>
                  <a:gd name="T90" fmla="*/ 1744 w 3472"/>
                  <a:gd name="T91" fmla="*/ 489 h 3303"/>
                  <a:gd name="T92" fmla="*/ 1615 w 3472"/>
                  <a:gd name="T93" fmla="*/ 404 h 3303"/>
                  <a:gd name="T94" fmla="*/ 1622 w 3472"/>
                  <a:gd name="T95" fmla="*/ 257 h 3303"/>
                  <a:gd name="T96" fmla="*/ 1501 w 3472"/>
                  <a:gd name="T97" fmla="*/ 0 h 3303"/>
                  <a:gd name="T98" fmla="*/ 1415 w 3472"/>
                  <a:gd name="T99" fmla="*/ 182 h 3303"/>
                  <a:gd name="T100" fmla="*/ 1158 w 3472"/>
                  <a:gd name="T101" fmla="*/ 79 h 3303"/>
                  <a:gd name="T102" fmla="*/ 1108 w 3472"/>
                  <a:gd name="T103" fmla="*/ 51 h 3303"/>
                  <a:gd name="T104" fmla="*/ 1058 w 3472"/>
                  <a:gd name="T105" fmla="*/ 25 h 3303"/>
                  <a:gd name="T106" fmla="*/ 1004 w 3472"/>
                  <a:gd name="T107" fmla="*/ 157 h 3303"/>
                  <a:gd name="T108" fmla="*/ 1215 w 3472"/>
                  <a:gd name="T109" fmla="*/ 632 h 3303"/>
                  <a:gd name="T110" fmla="*/ 840 w 3472"/>
                  <a:gd name="T111" fmla="*/ 1139 h 3303"/>
                  <a:gd name="T112" fmla="*/ 529 w 3472"/>
                  <a:gd name="T113" fmla="*/ 1311 h 3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472" h="3303">
                    <a:moveTo>
                      <a:pt x="529" y="1311"/>
                    </a:moveTo>
                    <a:lnTo>
                      <a:pt x="536" y="1382"/>
                    </a:lnTo>
                    <a:lnTo>
                      <a:pt x="486" y="1732"/>
                    </a:lnTo>
                    <a:lnTo>
                      <a:pt x="193" y="2446"/>
                    </a:lnTo>
                    <a:lnTo>
                      <a:pt x="0" y="2778"/>
                    </a:lnTo>
                    <a:lnTo>
                      <a:pt x="354" y="2907"/>
                    </a:lnTo>
                    <a:lnTo>
                      <a:pt x="401" y="3050"/>
                    </a:lnTo>
                    <a:lnTo>
                      <a:pt x="454" y="3178"/>
                    </a:lnTo>
                    <a:lnTo>
                      <a:pt x="526" y="3185"/>
                    </a:lnTo>
                    <a:lnTo>
                      <a:pt x="622" y="3082"/>
                    </a:lnTo>
                    <a:lnTo>
                      <a:pt x="804" y="3182"/>
                    </a:lnTo>
                    <a:lnTo>
                      <a:pt x="936" y="3157"/>
                    </a:lnTo>
                    <a:lnTo>
                      <a:pt x="1147" y="3103"/>
                    </a:lnTo>
                    <a:lnTo>
                      <a:pt x="1268" y="3175"/>
                    </a:lnTo>
                    <a:lnTo>
                      <a:pt x="1408" y="3146"/>
                    </a:lnTo>
                    <a:lnTo>
                      <a:pt x="1558" y="3303"/>
                    </a:lnTo>
                    <a:lnTo>
                      <a:pt x="2065" y="3285"/>
                    </a:lnTo>
                    <a:lnTo>
                      <a:pt x="2219" y="3135"/>
                    </a:lnTo>
                    <a:lnTo>
                      <a:pt x="2294" y="3150"/>
                    </a:lnTo>
                    <a:lnTo>
                      <a:pt x="3351" y="3275"/>
                    </a:lnTo>
                    <a:lnTo>
                      <a:pt x="3472" y="2950"/>
                    </a:lnTo>
                    <a:lnTo>
                      <a:pt x="3386" y="2764"/>
                    </a:lnTo>
                    <a:lnTo>
                      <a:pt x="3158" y="2578"/>
                    </a:lnTo>
                    <a:lnTo>
                      <a:pt x="3126" y="2357"/>
                    </a:lnTo>
                    <a:lnTo>
                      <a:pt x="3097" y="2014"/>
                    </a:lnTo>
                    <a:lnTo>
                      <a:pt x="3047" y="1968"/>
                    </a:lnTo>
                    <a:lnTo>
                      <a:pt x="2708" y="1971"/>
                    </a:lnTo>
                    <a:lnTo>
                      <a:pt x="2586" y="1885"/>
                    </a:lnTo>
                    <a:lnTo>
                      <a:pt x="2372" y="2085"/>
                    </a:lnTo>
                    <a:lnTo>
                      <a:pt x="2301" y="2068"/>
                    </a:lnTo>
                    <a:lnTo>
                      <a:pt x="2244" y="1857"/>
                    </a:lnTo>
                    <a:lnTo>
                      <a:pt x="2508" y="1611"/>
                    </a:lnTo>
                    <a:lnTo>
                      <a:pt x="2604" y="1496"/>
                    </a:lnTo>
                    <a:lnTo>
                      <a:pt x="2615" y="1196"/>
                    </a:lnTo>
                    <a:lnTo>
                      <a:pt x="2547" y="982"/>
                    </a:lnTo>
                    <a:lnTo>
                      <a:pt x="2583" y="761"/>
                    </a:lnTo>
                    <a:lnTo>
                      <a:pt x="2615" y="693"/>
                    </a:lnTo>
                    <a:lnTo>
                      <a:pt x="2894" y="689"/>
                    </a:lnTo>
                    <a:lnTo>
                      <a:pt x="2979" y="482"/>
                    </a:lnTo>
                    <a:lnTo>
                      <a:pt x="2890" y="368"/>
                    </a:lnTo>
                    <a:lnTo>
                      <a:pt x="2686" y="329"/>
                    </a:lnTo>
                    <a:lnTo>
                      <a:pt x="2322" y="400"/>
                    </a:lnTo>
                    <a:lnTo>
                      <a:pt x="2154" y="729"/>
                    </a:lnTo>
                    <a:lnTo>
                      <a:pt x="2033" y="821"/>
                    </a:lnTo>
                    <a:lnTo>
                      <a:pt x="1958" y="804"/>
                    </a:lnTo>
                    <a:lnTo>
                      <a:pt x="1744" y="489"/>
                    </a:lnTo>
                    <a:lnTo>
                      <a:pt x="1615" y="404"/>
                    </a:lnTo>
                    <a:lnTo>
                      <a:pt x="1622" y="257"/>
                    </a:lnTo>
                    <a:lnTo>
                      <a:pt x="1501" y="0"/>
                    </a:lnTo>
                    <a:lnTo>
                      <a:pt x="1415" y="182"/>
                    </a:lnTo>
                    <a:lnTo>
                      <a:pt x="1158" y="79"/>
                    </a:lnTo>
                    <a:lnTo>
                      <a:pt x="1108" y="51"/>
                    </a:lnTo>
                    <a:lnTo>
                      <a:pt x="1058" y="25"/>
                    </a:lnTo>
                    <a:lnTo>
                      <a:pt x="1004" y="157"/>
                    </a:lnTo>
                    <a:lnTo>
                      <a:pt x="1215" y="632"/>
                    </a:lnTo>
                    <a:lnTo>
                      <a:pt x="840" y="1139"/>
                    </a:lnTo>
                    <a:lnTo>
                      <a:pt x="529" y="131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dirty="0"/>
              </a:p>
            </p:txBody>
          </p:sp>
          <p:sp>
            <p:nvSpPr>
              <p:cNvPr id="2879" name="Freeform 369">
                <a:extLst>
                  <a:ext uri="{FF2B5EF4-FFF2-40B4-BE49-F238E27FC236}">
                    <a16:creationId xmlns:a16="http://schemas.microsoft.com/office/drawing/2014/main" id="{9E681515-6E46-9B60-C67D-BEA10E792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3087"/>
                <a:ext cx="360" cy="270"/>
              </a:xfrm>
              <a:custGeom>
                <a:avLst/>
                <a:gdLst>
                  <a:gd name="T0" fmla="*/ 0 w 1803"/>
                  <a:gd name="T1" fmla="*/ 650 h 1346"/>
                  <a:gd name="T2" fmla="*/ 10 w 1803"/>
                  <a:gd name="T3" fmla="*/ 792 h 1346"/>
                  <a:gd name="T4" fmla="*/ 68 w 1803"/>
                  <a:gd name="T5" fmla="*/ 1007 h 1346"/>
                  <a:gd name="T6" fmla="*/ 425 w 1803"/>
                  <a:gd name="T7" fmla="*/ 1082 h 1346"/>
                  <a:gd name="T8" fmla="*/ 503 w 1803"/>
                  <a:gd name="T9" fmla="*/ 1346 h 1346"/>
                  <a:gd name="T10" fmla="*/ 760 w 1803"/>
                  <a:gd name="T11" fmla="*/ 971 h 1346"/>
                  <a:gd name="T12" fmla="*/ 1075 w 1803"/>
                  <a:gd name="T13" fmla="*/ 757 h 1346"/>
                  <a:gd name="T14" fmla="*/ 1293 w 1803"/>
                  <a:gd name="T15" fmla="*/ 689 h 1346"/>
                  <a:gd name="T16" fmla="*/ 1518 w 1803"/>
                  <a:gd name="T17" fmla="*/ 714 h 1346"/>
                  <a:gd name="T18" fmla="*/ 1610 w 1803"/>
                  <a:gd name="T19" fmla="*/ 753 h 1346"/>
                  <a:gd name="T20" fmla="*/ 1803 w 1803"/>
                  <a:gd name="T21" fmla="*/ 421 h 1346"/>
                  <a:gd name="T22" fmla="*/ 1435 w 1803"/>
                  <a:gd name="T23" fmla="*/ 185 h 1346"/>
                  <a:gd name="T24" fmla="*/ 1403 w 1803"/>
                  <a:gd name="T25" fmla="*/ 60 h 1346"/>
                  <a:gd name="T26" fmla="*/ 1039 w 1803"/>
                  <a:gd name="T27" fmla="*/ 0 h 1346"/>
                  <a:gd name="T28" fmla="*/ 818 w 1803"/>
                  <a:gd name="T29" fmla="*/ 196 h 1346"/>
                  <a:gd name="T30" fmla="*/ 525 w 1803"/>
                  <a:gd name="T31" fmla="*/ 153 h 1346"/>
                  <a:gd name="T32" fmla="*/ 346 w 1803"/>
                  <a:gd name="T33" fmla="*/ 293 h 1346"/>
                  <a:gd name="T34" fmla="*/ 471 w 1803"/>
                  <a:gd name="T35" fmla="*/ 464 h 1346"/>
                  <a:gd name="T36" fmla="*/ 0 w 1803"/>
                  <a:gd name="T37" fmla="*/ 650 h 1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03" h="1346">
                    <a:moveTo>
                      <a:pt x="0" y="650"/>
                    </a:moveTo>
                    <a:lnTo>
                      <a:pt x="10" y="792"/>
                    </a:lnTo>
                    <a:lnTo>
                      <a:pt x="68" y="1007"/>
                    </a:lnTo>
                    <a:lnTo>
                      <a:pt x="425" y="1082"/>
                    </a:lnTo>
                    <a:lnTo>
                      <a:pt x="503" y="1346"/>
                    </a:lnTo>
                    <a:lnTo>
                      <a:pt x="760" y="971"/>
                    </a:lnTo>
                    <a:lnTo>
                      <a:pt x="1075" y="757"/>
                    </a:lnTo>
                    <a:lnTo>
                      <a:pt x="1293" y="689"/>
                    </a:lnTo>
                    <a:lnTo>
                      <a:pt x="1518" y="714"/>
                    </a:lnTo>
                    <a:lnTo>
                      <a:pt x="1610" y="753"/>
                    </a:lnTo>
                    <a:lnTo>
                      <a:pt x="1803" y="421"/>
                    </a:lnTo>
                    <a:lnTo>
                      <a:pt x="1435" y="185"/>
                    </a:lnTo>
                    <a:lnTo>
                      <a:pt x="1403" y="60"/>
                    </a:lnTo>
                    <a:lnTo>
                      <a:pt x="1039" y="0"/>
                    </a:lnTo>
                    <a:lnTo>
                      <a:pt x="818" y="196"/>
                    </a:lnTo>
                    <a:lnTo>
                      <a:pt x="525" y="153"/>
                    </a:lnTo>
                    <a:lnTo>
                      <a:pt x="346" y="293"/>
                    </a:lnTo>
                    <a:lnTo>
                      <a:pt x="471" y="464"/>
                    </a:lnTo>
                    <a:lnTo>
                      <a:pt x="0" y="6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0" name="Freeform 370">
                <a:extLst>
                  <a:ext uri="{FF2B5EF4-FFF2-40B4-BE49-F238E27FC236}">
                    <a16:creationId xmlns:a16="http://schemas.microsoft.com/office/drawing/2014/main" id="{10C8C260-D42C-3BA8-AB9A-62B838FBD3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5" y="3241"/>
                <a:ext cx="170" cy="202"/>
              </a:xfrm>
              <a:custGeom>
                <a:avLst/>
                <a:gdLst>
                  <a:gd name="T0" fmla="*/ 300 w 850"/>
                  <a:gd name="T1" fmla="*/ 25 h 1011"/>
                  <a:gd name="T2" fmla="*/ 161 w 850"/>
                  <a:gd name="T3" fmla="*/ 0 h 1011"/>
                  <a:gd name="T4" fmla="*/ 0 w 850"/>
                  <a:gd name="T5" fmla="*/ 136 h 1011"/>
                  <a:gd name="T6" fmla="*/ 161 w 850"/>
                  <a:gd name="T7" fmla="*/ 240 h 1011"/>
                  <a:gd name="T8" fmla="*/ 4 w 850"/>
                  <a:gd name="T9" fmla="*/ 450 h 1011"/>
                  <a:gd name="T10" fmla="*/ 50 w 850"/>
                  <a:gd name="T11" fmla="*/ 729 h 1011"/>
                  <a:gd name="T12" fmla="*/ 311 w 850"/>
                  <a:gd name="T13" fmla="*/ 868 h 1011"/>
                  <a:gd name="T14" fmla="*/ 334 w 850"/>
                  <a:gd name="T15" fmla="*/ 940 h 1011"/>
                  <a:gd name="T16" fmla="*/ 358 w 850"/>
                  <a:gd name="T17" fmla="*/ 1011 h 1011"/>
                  <a:gd name="T18" fmla="*/ 850 w 850"/>
                  <a:gd name="T19" fmla="*/ 840 h 1011"/>
                  <a:gd name="T20" fmla="*/ 715 w 850"/>
                  <a:gd name="T21" fmla="*/ 315 h 1011"/>
                  <a:gd name="T22" fmla="*/ 358 w 850"/>
                  <a:gd name="T23" fmla="*/ 240 h 1011"/>
                  <a:gd name="T24" fmla="*/ 300 w 850"/>
                  <a:gd name="T25" fmla="*/ 25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0" h="1011">
                    <a:moveTo>
                      <a:pt x="300" y="25"/>
                    </a:moveTo>
                    <a:lnTo>
                      <a:pt x="161" y="0"/>
                    </a:lnTo>
                    <a:lnTo>
                      <a:pt x="0" y="136"/>
                    </a:lnTo>
                    <a:lnTo>
                      <a:pt x="161" y="240"/>
                    </a:lnTo>
                    <a:lnTo>
                      <a:pt x="4" y="450"/>
                    </a:lnTo>
                    <a:lnTo>
                      <a:pt x="50" y="729"/>
                    </a:lnTo>
                    <a:lnTo>
                      <a:pt x="311" y="868"/>
                    </a:lnTo>
                    <a:lnTo>
                      <a:pt x="334" y="940"/>
                    </a:lnTo>
                    <a:lnTo>
                      <a:pt x="358" y="1011"/>
                    </a:lnTo>
                    <a:lnTo>
                      <a:pt x="850" y="840"/>
                    </a:lnTo>
                    <a:lnTo>
                      <a:pt x="715" y="315"/>
                    </a:lnTo>
                    <a:lnTo>
                      <a:pt x="358" y="240"/>
                    </a:lnTo>
                    <a:lnTo>
                      <a:pt x="300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1" name="Freeform 371">
                <a:extLst>
                  <a:ext uri="{FF2B5EF4-FFF2-40B4-BE49-F238E27FC236}">
                    <a16:creationId xmlns:a16="http://schemas.microsoft.com/office/drawing/2014/main" id="{8F180B69-B94B-F741-2B45-62F2622EE1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6" y="3375"/>
                <a:ext cx="190" cy="164"/>
              </a:xfrm>
              <a:custGeom>
                <a:avLst/>
                <a:gdLst>
                  <a:gd name="T0" fmla="*/ 128 w 954"/>
                  <a:gd name="T1" fmla="*/ 85 h 821"/>
                  <a:gd name="T2" fmla="*/ 0 w 954"/>
                  <a:gd name="T3" fmla="*/ 25 h 821"/>
                  <a:gd name="T4" fmla="*/ 43 w 954"/>
                  <a:gd name="T5" fmla="*/ 243 h 821"/>
                  <a:gd name="T6" fmla="*/ 146 w 954"/>
                  <a:gd name="T7" fmla="*/ 353 h 821"/>
                  <a:gd name="T8" fmla="*/ 403 w 954"/>
                  <a:gd name="T9" fmla="*/ 821 h 821"/>
                  <a:gd name="T10" fmla="*/ 607 w 954"/>
                  <a:gd name="T11" fmla="*/ 750 h 821"/>
                  <a:gd name="T12" fmla="*/ 954 w 954"/>
                  <a:gd name="T13" fmla="*/ 507 h 821"/>
                  <a:gd name="T14" fmla="*/ 929 w 954"/>
                  <a:gd name="T15" fmla="*/ 424 h 821"/>
                  <a:gd name="T16" fmla="*/ 880 w 954"/>
                  <a:gd name="T17" fmla="*/ 268 h 821"/>
                  <a:gd name="T18" fmla="*/ 857 w 954"/>
                  <a:gd name="T19" fmla="*/ 196 h 821"/>
                  <a:gd name="T20" fmla="*/ 596 w 954"/>
                  <a:gd name="T21" fmla="*/ 57 h 821"/>
                  <a:gd name="T22" fmla="*/ 400 w 954"/>
                  <a:gd name="T23" fmla="*/ 0 h 821"/>
                  <a:gd name="T24" fmla="*/ 128 w 954"/>
                  <a:gd name="T25" fmla="*/ 85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54" h="821">
                    <a:moveTo>
                      <a:pt x="128" y="85"/>
                    </a:moveTo>
                    <a:lnTo>
                      <a:pt x="0" y="25"/>
                    </a:lnTo>
                    <a:lnTo>
                      <a:pt x="43" y="243"/>
                    </a:lnTo>
                    <a:lnTo>
                      <a:pt x="146" y="353"/>
                    </a:lnTo>
                    <a:lnTo>
                      <a:pt x="403" y="821"/>
                    </a:lnTo>
                    <a:lnTo>
                      <a:pt x="607" y="750"/>
                    </a:lnTo>
                    <a:lnTo>
                      <a:pt x="954" y="507"/>
                    </a:lnTo>
                    <a:lnTo>
                      <a:pt x="929" y="424"/>
                    </a:lnTo>
                    <a:lnTo>
                      <a:pt x="880" y="268"/>
                    </a:lnTo>
                    <a:lnTo>
                      <a:pt x="857" y="196"/>
                    </a:lnTo>
                    <a:lnTo>
                      <a:pt x="596" y="57"/>
                    </a:lnTo>
                    <a:lnTo>
                      <a:pt x="400" y="0"/>
                    </a:lnTo>
                    <a:lnTo>
                      <a:pt x="128" y="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2" name="Freeform 372">
                <a:extLst>
                  <a:ext uri="{FF2B5EF4-FFF2-40B4-BE49-F238E27FC236}">
                    <a16:creationId xmlns:a16="http://schemas.microsoft.com/office/drawing/2014/main" id="{44397060-30AA-A1C8-BED9-08E64B346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3402"/>
                <a:ext cx="195" cy="190"/>
              </a:xfrm>
              <a:custGeom>
                <a:avLst/>
                <a:gdLst>
                  <a:gd name="T0" fmla="*/ 50 w 971"/>
                  <a:gd name="T1" fmla="*/ 372 h 947"/>
                  <a:gd name="T2" fmla="*/ 50 w 971"/>
                  <a:gd name="T3" fmla="*/ 447 h 947"/>
                  <a:gd name="T4" fmla="*/ 285 w 971"/>
                  <a:gd name="T5" fmla="*/ 750 h 947"/>
                  <a:gd name="T6" fmla="*/ 578 w 971"/>
                  <a:gd name="T7" fmla="*/ 832 h 947"/>
                  <a:gd name="T8" fmla="*/ 678 w 971"/>
                  <a:gd name="T9" fmla="*/ 947 h 947"/>
                  <a:gd name="T10" fmla="*/ 753 w 971"/>
                  <a:gd name="T11" fmla="*/ 925 h 947"/>
                  <a:gd name="T12" fmla="*/ 971 w 971"/>
                  <a:gd name="T13" fmla="*/ 383 h 947"/>
                  <a:gd name="T14" fmla="*/ 953 w 971"/>
                  <a:gd name="T15" fmla="*/ 197 h 947"/>
                  <a:gd name="T16" fmla="*/ 860 w 971"/>
                  <a:gd name="T17" fmla="*/ 0 h 947"/>
                  <a:gd name="T18" fmla="*/ 492 w 971"/>
                  <a:gd name="T19" fmla="*/ 33 h 947"/>
                  <a:gd name="T20" fmla="*/ 0 w 971"/>
                  <a:gd name="T21" fmla="*/ 204 h 947"/>
                  <a:gd name="T22" fmla="*/ 25 w 971"/>
                  <a:gd name="T23" fmla="*/ 289 h 947"/>
                  <a:gd name="T24" fmla="*/ 50 w 971"/>
                  <a:gd name="T25" fmla="*/ 372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71" h="947">
                    <a:moveTo>
                      <a:pt x="50" y="372"/>
                    </a:moveTo>
                    <a:lnTo>
                      <a:pt x="50" y="447"/>
                    </a:lnTo>
                    <a:lnTo>
                      <a:pt x="285" y="750"/>
                    </a:lnTo>
                    <a:lnTo>
                      <a:pt x="578" y="832"/>
                    </a:lnTo>
                    <a:lnTo>
                      <a:pt x="678" y="947"/>
                    </a:lnTo>
                    <a:lnTo>
                      <a:pt x="753" y="925"/>
                    </a:lnTo>
                    <a:lnTo>
                      <a:pt x="971" y="383"/>
                    </a:lnTo>
                    <a:lnTo>
                      <a:pt x="953" y="197"/>
                    </a:lnTo>
                    <a:lnTo>
                      <a:pt x="860" y="0"/>
                    </a:lnTo>
                    <a:lnTo>
                      <a:pt x="492" y="33"/>
                    </a:lnTo>
                    <a:lnTo>
                      <a:pt x="0" y="204"/>
                    </a:lnTo>
                    <a:lnTo>
                      <a:pt x="25" y="289"/>
                    </a:lnTo>
                    <a:lnTo>
                      <a:pt x="50" y="3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3" name="Freeform 373">
                <a:extLst>
                  <a:ext uri="{FF2B5EF4-FFF2-40B4-BE49-F238E27FC236}">
                    <a16:creationId xmlns:a16="http://schemas.microsoft.com/office/drawing/2014/main" id="{7BE7BA5E-78E2-4330-3ACC-8111BC31D6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" y="3477"/>
                <a:ext cx="240" cy="203"/>
              </a:xfrm>
              <a:custGeom>
                <a:avLst/>
                <a:gdLst>
                  <a:gd name="T0" fmla="*/ 565 w 1200"/>
                  <a:gd name="T1" fmla="*/ 75 h 1018"/>
                  <a:gd name="T2" fmla="*/ 565 w 1200"/>
                  <a:gd name="T3" fmla="*/ 0 h 1018"/>
                  <a:gd name="T4" fmla="*/ 218 w 1200"/>
                  <a:gd name="T5" fmla="*/ 243 h 1018"/>
                  <a:gd name="T6" fmla="*/ 14 w 1200"/>
                  <a:gd name="T7" fmla="*/ 314 h 1018"/>
                  <a:gd name="T8" fmla="*/ 0 w 1200"/>
                  <a:gd name="T9" fmla="*/ 1018 h 1018"/>
                  <a:gd name="T10" fmla="*/ 775 w 1200"/>
                  <a:gd name="T11" fmla="*/ 939 h 1018"/>
                  <a:gd name="T12" fmla="*/ 1007 w 1200"/>
                  <a:gd name="T13" fmla="*/ 693 h 1018"/>
                  <a:gd name="T14" fmla="*/ 1200 w 1200"/>
                  <a:gd name="T15" fmla="*/ 625 h 1018"/>
                  <a:gd name="T16" fmla="*/ 1193 w 1200"/>
                  <a:gd name="T17" fmla="*/ 575 h 1018"/>
                  <a:gd name="T18" fmla="*/ 1093 w 1200"/>
                  <a:gd name="T19" fmla="*/ 460 h 1018"/>
                  <a:gd name="T20" fmla="*/ 800 w 1200"/>
                  <a:gd name="T21" fmla="*/ 378 h 1018"/>
                  <a:gd name="T22" fmla="*/ 565 w 1200"/>
                  <a:gd name="T23" fmla="*/ 75 h 10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00" h="1018">
                    <a:moveTo>
                      <a:pt x="565" y="75"/>
                    </a:moveTo>
                    <a:lnTo>
                      <a:pt x="565" y="0"/>
                    </a:lnTo>
                    <a:lnTo>
                      <a:pt x="218" y="243"/>
                    </a:lnTo>
                    <a:lnTo>
                      <a:pt x="14" y="314"/>
                    </a:lnTo>
                    <a:lnTo>
                      <a:pt x="0" y="1018"/>
                    </a:lnTo>
                    <a:lnTo>
                      <a:pt x="775" y="939"/>
                    </a:lnTo>
                    <a:lnTo>
                      <a:pt x="1007" y="693"/>
                    </a:lnTo>
                    <a:lnTo>
                      <a:pt x="1200" y="625"/>
                    </a:lnTo>
                    <a:lnTo>
                      <a:pt x="1193" y="575"/>
                    </a:lnTo>
                    <a:lnTo>
                      <a:pt x="1093" y="460"/>
                    </a:lnTo>
                    <a:lnTo>
                      <a:pt x="800" y="378"/>
                    </a:lnTo>
                    <a:lnTo>
                      <a:pt x="565" y="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4" name="Freeform 374">
                <a:extLst>
                  <a:ext uri="{FF2B5EF4-FFF2-40B4-BE49-F238E27FC236}">
                    <a16:creationId xmlns:a16="http://schemas.microsoft.com/office/drawing/2014/main" id="{60F825B6-BBAF-0937-AF06-1118134D26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2" y="3429"/>
                <a:ext cx="9" cy="31"/>
              </a:xfrm>
              <a:custGeom>
                <a:avLst/>
                <a:gdLst>
                  <a:gd name="T0" fmla="*/ 49 w 49"/>
                  <a:gd name="T1" fmla="*/ 156 h 156"/>
                  <a:gd name="T2" fmla="*/ 24 w 49"/>
                  <a:gd name="T3" fmla="*/ 71 h 156"/>
                  <a:gd name="T4" fmla="*/ 0 w 49"/>
                  <a:gd name="T5" fmla="*/ 0 h 156"/>
                  <a:gd name="T6" fmla="*/ 49 w 49"/>
                  <a:gd name="T7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" h="156">
                    <a:moveTo>
                      <a:pt x="49" y="156"/>
                    </a:moveTo>
                    <a:lnTo>
                      <a:pt x="24" y="71"/>
                    </a:lnTo>
                    <a:lnTo>
                      <a:pt x="0" y="0"/>
                    </a:lnTo>
                    <a:lnTo>
                      <a:pt x="49" y="1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5" name="Freeform 375">
                <a:extLst>
                  <a:ext uri="{FF2B5EF4-FFF2-40B4-BE49-F238E27FC236}">
                    <a16:creationId xmlns:a16="http://schemas.microsoft.com/office/drawing/2014/main" id="{A6816317-8139-3689-5F6B-1B3FEF803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3230"/>
                <a:ext cx="138" cy="202"/>
              </a:xfrm>
              <a:custGeom>
                <a:avLst/>
                <a:gdLst>
                  <a:gd name="T0" fmla="*/ 197 w 690"/>
                  <a:gd name="T1" fmla="*/ 0 h 1010"/>
                  <a:gd name="T2" fmla="*/ 64 w 690"/>
                  <a:gd name="T3" fmla="*/ 175 h 1010"/>
                  <a:gd name="T4" fmla="*/ 104 w 690"/>
                  <a:gd name="T5" fmla="*/ 393 h 1010"/>
                  <a:gd name="T6" fmla="*/ 39 w 690"/>
                  <a:gd name="T7" fmla="*/ 514 h 1010"/>
                  <a:gd name="T8" fmla="*/ 93 w 690"/>
                  <a:gd name="T9" fmla="*/ 653 h 1010"/>
                  <a:gd name="T10" fmla="*/ 0 w 690"/>
                  <a:gd name="T11" fmla="*/ 935 h 1010"/>
                  <a:gd name="T12" fmla="*/ 111 w 690"/>
                  <a:gd name="T13" fmla="*/ 1010 h 1010"/>
                  <a:gd name="T14" fmla="*/ 229 w 690"/>
                  <a:gd name="T15" fmla="*/ 928 h 1010"/>
                  <a:gd name="T16" fmla="*/ 447 w 690"/>
                  <a:gd name="T17" fmla="*/ 946 h 1010"/>
                  <a:gd name="T18" fmla="*/ 500 w 690"/>
                  <a:gd name="T19" fmla="*/ 900 h 1010"/>
                  <a:gd name="T20" fmla="*/ 690 w 690"/>
                  <a:gd name="T21" fmla="*/ 311 h 1010"/>
                  <a:gd name="T22" fmla="*/ 643 w 690"/>
                  <a:gd name="T23" fmla="*/ 168 h 1010"/>
                  <a:gd name="T24" fmla="*/ 289 w 690"/>
                  <a:gd name="T25" fmla="*/ 39 h 1010"/>
                  <a:gd name="T26" fmla="*/ 197 w 690"/>
                  <a:gd name="T27" fmla="*/ 0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90" h="1010">
                    <a:moveTo>
                      <a:pt x="197" y="0"/>
                    </a:moveTo>
                    <a:lnTo>
                      <a:pt x="64" y="175"/>
                    </a:lnTo>
                    <a:lnTo>
                      <a:pt x="104" y="393"/>
                    </a:lnTo>
                    <a:lnTo>
                      <a:pt x="39" y="514"/>
                    </a:lnTo>
                    <a:lnTo>
                      <a:pt x="93" y="653"/>
                    </a:lnTo>
                    <a:lnTo>
                      <a:pt x="0" y="935"/>
                    </a:lnTo>
                    <a:lnTo>
                      <a:pt x="111" y="1010"/>
                    </a:lnTo>
                    <a:lnTo>
                      <a:pt x="229" y="928"/>
                    </a:lnTo>
                    <a:lnTo>
                      <a:pt x="447" y="946"/>
                    </a:lnTo>
                    <a:lnTo>
                      <a:pt x="500" y="900"/>
                    </a:lnTo>
                    <a:lnTo>
                      <a:pt x="690" y="311"/>
                    </a:lnTo>
                    <a:lnTo>
                      <a:pt x="643" y="168"/>
                    </a:lnTo>
                    <a:lnTo>
                      <a:pt x="289" y="39"/>
                    </a:lnTo>
                    <a:lnTo>
                      <a:pt x="19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6" name="Freeform 376">
                <a:extLst>
                  <a:ext uri="{FF2B5EF4-FFF2-40B4-BE49-F238E27FC236}">
                    <a16:creationId xmlns:a16="http://schemas.microsoft.com/office/drawing/2014/main" id="{83AE2B50-A268-7996-ECD8-5093BC684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3225"/>
                <a:ext cx="203" cy="219"/>
              </a:xfrm>
              <a:custGeom>
                <a:avLst/>
                <a:gdLst>
                  <a:gd name="T0" fmla="*/ 882 w 1015"/>
                  <a:gd name="T1" fmla="*/ 200 h 1093"/>
                  <a:gd name="T2" fmla="*/ 1015 w 1015"/>
                  <a:gd name="T3" fmla="*/ 25 h 1093"/>
                  <a:gd name="T4" fmla="*/ 790 w 1015"/>
                  <a:gd name="T5" fmla="*/ 0 h 1093"/>
                  <a:gd name="T6" fmla="*/ 572 w 1015"/>
                  <a:gd name="T7" fmla="*/ 68 h 1093"/>
                  <a:gd name="T8" fmla="*/ 257 w 1015"/>
                  <a:gd name="T9" fmla="*/ 282 h 1093"/>
                  <a:gd name="T10" fmla="*/ 0 w 1015"/>
                  <a:gd name="T11" fmla="*/ 657 h 1093"/>
                  <a:gd name="T12" fmla="*/ 57 w 1015"/>
                  <a:gd name="T13" fmla="*/ 918 h 1093"/>
                  <a:gd name="T14" fmla="*/ 425 w 1015"/>
                  <a:gd name="T15" fmla="*/ 885 h 1093"/>
                  <a:gd name="T16" fmla="*/ 518 w 1015"/>
                  <a:gd name="T17" fmla="*/ 1082 h 1093"/>
                  <a:gd name="T18" fmla="*/ 647 w 1015"/>
                  <a:gd name="T19" fmla="*/ 1093 h 1093"/>
                  <a:gd name="T20" fmla="*/ 693 w 1015"/>
                  <a:gd name="T21" fmla="*/ 968 h 1093"/>
                  <a:gd name="T22" fmla="*/ 818 w 1015"/>
                  <a:gd name="T23" fmla="*/ 960 h 1093"/>
                  <a:gd name="T24" fmla="*/ 911 w 1015"/>
                  <a:gd name="T25" fmla="*/ 678 h 1093"/>
                  <a:gd name="T26" fmla="*/ 857 w 1015"/>
                  <a:gd name="T27" fmla="*/ 539 h 1093"/>
                  <a:gd name="T28" fmla="*/ 922 w 1015"/>
                  <a:gd name="T29" fmla="*/ 418 h 1093"/>
                  <a:gd name="T30" fmla="*/ 882 w 1015"/>
                  <a:gd name="T31" fmla="*/ 200 h 10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15" h="1093">
                    <a:moveTo>
                      <a:pt x="882" y="200"/>
                    </a:moveTo>
                    <a:lnTo>
                      <a:pt x="1015" y="25"/>
                    </a:lnTo>
                    <a:lnTo>
                      <a:pt x="790" y="0"/>
                    </a:lnTo>
                    <a:lnTo>
                      <a:pt x="572" y="68"/>
                    </a:lnTo>
                    <a:lnTo>
                      <a:pt x="257" y="282"/>
                    </a:lnTo>
                    <a:lnTo>
                      <a:pt x="0" y="657"/>
                    </a:lnTo>
                    <a:lnTo>
                      <a:pt x="57" y="918"/>
                    </a:lnTo>
                    <a:lnTo>
                      <a:pt x="425" y="885"/>
                    </a:lnTo>
                    <a:lnTo>
                      <a:pt x="518" y="1082"/>
                    </a:lnTo>
                    <a:lnTo>
                      <a:pt x="647" y="1093"/>
                    </a:lnTo>
                    <a:lnTo>
                      <a:pt x="693" y="968"/>
                    </a:lnTo>
                    <a:lnTo>
                      <a:pt x="818" y="960"/>
                    </a:lnTo>
                    <a:lnTo>
                      <a:pt x="911" y="678"/>
                    </a:lnTo>
                    <a:lnTo>
                      <a:pt x="857" y="539"/>
                    </a:lnTo>
                    <a:lnTo>
                      <a:pt x="922" y="418"/>
                    </a:lnTo>
                    <a:lnTo>
                      <a:pt x="882" y="2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7" name="Freeform 377">
                <a:extLst>
                  <a:ext uri="{FF2B5EF4-FFF2-40B4-BE49-F238E27FC236}">
                    <a16:creationId xmlns:a16="http://schemas.microsoft.com/office/drawing/2014/main" id="{861CACE4-8AEF-0CAA-28FA-99B4F3D39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7" y="3406"/>
                <a:ext cx="276" cy="143"/>
              </a:xfrm>
              <a:custGeom>
                <a:avLst/>
                <a:gdLst>
                  <a:gd name="T0" fmla="*/ 129 w 1379"/>
                  <a:gd name="T1" fmla="*/ 190 h 714"/>
                  <a:gd name="T2" fmla="*/ 0 w 1379"/>
                  <a:gd name="T3" fmla="*/ 179 h 714"/>
                  <a:gd name="T4" fmla="*/ 18 w 1379"/>
                  <a:gd name="T5" fmla="*/ 365 h 714"/>
                  <a:gd name="T6" fmla="*/ 272 w 1379"/>
                  <a:gd name="T7" fmla="*/ 629 h 714"/>
                  <a:gd name="T8" fmla="*/ 475 w 1379"/>
                  <a:gd name="T9" fmla="*/ 714 h 714"/>
                  <a:gd name="T10" fmla="*/ 757 w 1379"/>
                  <a:gd name="T11" fmla="*/ 657 h 714"/>
                  <a:gd name="T12" fmla="*/ 979 w 1379"/>
                  <a:gd name="T13" fmla="*/ 457 h 714"/>
                  <a:gd name="T14" fmla="*/ 1368 w 1379"/>
                  <a:gd name="T15" fmla="*/ 272 h 714"/>
                  <a:gd name="T16" fmla="*/ 1379 w 1379"/>
                  <a:gd name="T17" fmla="*/ 129 h 714"/>
                  <a:gd name="T18" fmla="*/ 1350 w 1379"/>
                  <a:gd name="T19" fmla="*/ 0 h 714"/>
                  <a:gd name="T20" fmla="*/ 922 w 1379"/>
                  <a:gd name="T21" fmla="*/ 115 h 714"/>
                  <a:gd name="T22" fmla="*/ 800 w 1379"/>
                  <a:gd name="T23" fmla="*/ 22 h 714"/>
                  <a:gd name="T24" fmla="*/ 747 w 1379"/>
                  <a:gd name="T25" fmla="*/ 68 h 714"/>
                  <a:gd name="T26" fmla="*/ 529 w 1379"/>
                  <a:gd name="T27" fmla="*/ 50 h 714"/>
                  <a:gd name="T28" fmla="*/ 411 w 1379"/>
                  <a:gd name="T29" fmla="*/ 132 h 714"/>
                  <a:gd name="T30" fmla="*/ 300 w 1379"/>
                  <a:gd name="T31" fmla="*/ 57 h 714"/>
                  <a:gd name="T32" fmla="*/ 175 w 1379"/>
                  <a:gd name="T33" fmla="*/ 65 h 714"/>
                  <a:gd name="T34" fmla="*/ 129 w 1379"/>
                  <a:gd name="T35" fmla="*/ 190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79" h="714">
                    <a:moveTo>
                      <a:pt x="129" y="190"/>
                    </a:moveTo>
                    <a:lnTo>
                      <a:pt x="0" y="179"/>
                    </a:lnTo>
                    <a:lnTo>
                      <a:pt x="18" y="365"/>
                    </a:lnTo>
                    <a:lnTo>
                      <a:pt x="272" y="629"/>
                    </a:lnTo>
                    <a:lnTo>
                      <a:pt x="475" y="714"/>
                    </a:lnTo>
                    <a:lnTo>
                      <a:pt x="757" y="657"/>
                    </a:lnTo>
                    <a:lnTo>
                      <a:pt x="979" y="457"/>
                    </a:lnTo>
                    <a:lnTo>
                      <a:pt x="1368" y="272"/>
                    </a:lnTo>
                    <a:lnTo>
                      <a:pt x="1379" y="129"/>
                    </a:lnTo>
                    <a:lnTo>
                      <a:pt x="1350" y="0"/>
                    </a:lnTo>
                    <a:lnTo>
                      <a:pt x="922" y="115"/>
                    </a:lnTo>
                    <a:lnTo>
                      <a:pt x="800" y="22"/>
                    </a:lnTo>
                    <a:lnTo>
                      <a:pt x="747" y="68"/>
                    </a:lnTo>
                    <a:lnTo>
                      <a:pt x="529" y="50"/>
                    </a:lnTo>
                    <a:lnTo>
                      <a:pt x="411" y="132"/>
                    </a:lnTo>
                    <a:lnTo>
                      <a:pt x="300" y="57"/>
                    </a:lnTo>
                    <a:lnTo>
                      <a:pt x="175" y="65"/>
                    </a:lnTo>
                    <a:lnTo>
                      <a:pt x="129" y="19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8" name="Freeform 378">
                <a:extLst>
                  <a:ext uri="{FF2B5EF4-FFF2-40B4-BE49-F238E27FC236}">
                    <a16:creationId xmlns:a16="http://schemas.microsoft.com/office/drawing/2014/main" id="{F6660407-5135-3CA6-4F4A-0A6BF3B47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7" y="3292"/>
                <a:ext cx="145" cy="137"/>
              </a:xfrm>
              <a:custGeom>
                <a:avLst/>
                <a:gdLst>
                  <a:gd name="T0" fmla="*/ 411 w 725"/>
                  <a:gd name="T1" fmla="*/ 32 h 682"/>
                  <a:gd name="T2" fmla="*/ 315 w 725"/>
                  <a:gd name="T3" fmla="*/ 135 h 682"/>
                  <a:gd name="T4" fmla="*/ 243 w 725"/>
                  <a:gd name="T5" fmla="*/ 128 h 682"/>
                  <a:gd name="T6" fmla="*/ 190 w 725"/>
                  <a:gd name="T7" fmla="*/ 0 h 682"/>
                  <a:gd name="T8" fmla="*/ 0 w 725"/>
                  <a:gd name="T9" fmla="*/ 589 h 682"/>
                  <a:gd name="T10" fmla="*/ 122 w 725"/>
                  <a:gd name="T11" fmla="*/ 682 h 682"/>
                  <a:gd name="T12" fmla="*/ 550 w 725"/>
                  <a:gd name="T13" fmla="*/ 567 h 682"/>
                  <a:gd name="T14" fmla="*/ 725 w 725"/>
                  <a:gd name="T15" fmla="*/ 107 h 682"/>
                  <a:gd name="T16" fmla="*/ 593 w 725"/>
                  <a:gd name="T17" fmla="*/ 132 h 682"/>
                  <a:gd name="T18" fmla="*/ 411 w 725"/>
                  <a:gd name="T19" fmla="*/ 32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5" h="682">
                    <a:moveTo>
                      <a:pt x="411" y="32"/>
                    </a:moveTo>
                    <a:lnTo>
                      <a:pt x="315" y="135"/>
                    </a:lnTo>
                    <a:lnTo>
                      <a:pt x="243" y="128"/>
                    </a:lnTo>
                    <a:lnTo>
                      <a:pt x="190" y="0"/>
                    </a:lnTo>
                    <a:lnTo>
                      <a:pt x="0" y="589"/>
                    </a:lnTo>
                    <a:lnTo>
                      <a:pt x="122" y="682"/>
                    </a:lnTo>
                    <a:lnTo>
                      <a:pt x="550" y="567"/>
                    </a:lnTo>
                    <a:lnTo>
                      <a:pt x="725" y="107"/>
                    </a:lnTo>
                    <a:lnTo>
                      <a:pt x="593" y="132"/>
                    </a:lnTo>
                    <a:lnTo>
                      <a:pt x="411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89" name="Freeform 379">
                <a:extLst>
                  <a:ext uri="{FF2B5EF4-FFF2-40B4-BE49-F238E27FC236}">
                    <a16:creationId xmlns:a16="http://schemas.microsoft.com/office/drawing/2014/main" id="{97C7C70E-082B-8851-CEAF-7E0E39AD5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2607"/>
                <a:ext cx="237" cy="180"/>
              </a:xfrm>
              <a:custGeom>
                <a:avLst/>
                <a:gdLst>
                  <a:gd name="T0" fmla="*/ 546 w 1185"/>
                  <a:gd name="T1" fmla="*/ 92 h 899"/>
                  <a:gd name="T2" fmla="*/ 260 w 1185"/>
                  <a:gd name="T3" fmla="*/ 114 h 899"/>
                  <a:gd name="T4" fmla="*/ 110 w 1185"/>
                  <a:gd name="T5" fmla="*/ 0 h 899"/>
                  <a:gd name="T6" fmla="*/ 114 w 1185"/>
                  <a:gd name="T7" fmla="*/ 150 h 899"/>
                  <a:gd name="T8" fmla="*/ 0 w 1185"/>
                  <a:gd name="T9" fmla="*/ 342 h 899"/>
                  <a:gd name="T10" fmla="*/ 178 w 1185"/>
                  <a:gd name="T11" fmla="*/ 671 h 899"/>
                  <a:gd name="T12" fmla="*/ 753 w 1185"/>
                  <a:gd name="T13" fmla="*/ 778 h 899"/>
                  <a:gd name="T14" fmla="*/ 835 w 1185"/>
                  <a:gd name="T15" fmla="*/ 899 h 899"/>
                  <a:gd name="T16" fmla="*/ 910 w 1185"/>
                  <a:gd name="T17" fmla="*/ 899 h 899"/>
                  <a:gd name="T18" fmla="*/ 1060 w 1185"/>
                  <a:gd name="T19" fmla="*/ 899 h 899"/>
                  <a:gd name="T20" fmla="*/ 1182 w 1185"/>
                  <a:gd name="T21" fmla="*/ 664 h 899"/>
                  <a:gd name="T22" fmla="*/ 1178 w 1185"/>
                  <a:gd name="T23" fmla="*/ 528 h 899"/>
                  <a:gd name="T24" fmla="*/ 989 w 1185"/>
                  <a:gd name="T25" fmla="*/ 310 h 899"/>
                  <a:gd name="T26" fmla="*/ 1014 w 1185"/>
                  <a:gd name="T27" fmla="*/ 246 h 899"/>
                  <a:gd name="T28" fmla="*/ 1153 w 1185"/>
                  <a:gd name="T29" fmla="*/ 196 h 899"/>
                  <a:gd name="T30" fmla="*/ 1185 w 1185"/>
                  <a:gd name="T31" fmla="*/ 67 h 899"/>
                  <a:gd name="T32" fmla="*/ 900 w 1185"/>
                  <a:gd name="T33" fmla="*/ 67 h 899"/>
                  <a:gd name="T34" fmla="*/ 646 w 1185"/>
                  <a:gd name="T35" fmla="*/ 182 h 899"/>
                  <a:gd name="T36" fmla="*/ 546 w 1185"/>
                  <a:gd name="T37" fmla="*/ 92 h 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85" h="899">
                    <a:moveTo>
                      <a:pt x="546" y="92"/>
                    </a:moveTo>
                    <a:lnTo>
                      <a:pt x="260" y="114"/>
                    </a:lnTo>
                    <a:lnTo>
                      <a:pt x="110" y="0"/>
                    </a:lnTo>
                    <a:lnTo>
                      <a:pt x="114" y="150"/>
                    </a:lnTo>
                    <a:lnTo>
                      <a:pt x="0" y="342"/>
                    </a:lnTo>
                    <a:lnTo>
                      <a:pt x="178" y="671"/>
                    </a:lnTo>
                    <a:lnTo>
                      <a:pt x="753" y="778"/>
                    </a:lnTo>
                    <a:lnTo>
                      <a:pt x="835" y="899"/>
                    </a:lnTo>
                    <a:lnTo>
                      <a:pt x="910" y="899"/>
                    </a:lnTo>
                    <a:lnTo>
                      <a:pt x="1060" y="899"/>
                    </a:lnTo>
                    <a:lnTo>
                      <a:pt x="1182" y="664"/>
                    </a:lnTo>
                    <a:lnTo>
                      <a:pt x="1178" y="528"/>
                    </a:lnTo>
                    <a:lnTo>
                      <a:pt x="989" y="310"/>
                    </a:lnTo>
                    <a:lnTo>
                      <a:pt x="1014" y="246"/>
                    </a:lnTo>
                    <a:lnTo>
                      <a:pt x="1153" y="196"/>
                    </a:lnTo>
                    <a:lnTo>
                      <a:pt x="1185" y="67"/>
                    </a:lnTo>
                    <a:lnTo>
                      <a:pt x="900" y="67"/>
                    </a:lnTo>
                    <a:lnTo>
                      <a:pt x="646" y="182"/>
                    </a:lnTo>
                    <a:lnTo>
                      <a:pt x="546" y="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0" name="Freeform 380">
                <a:extLst>
                  <a:ext uri="{FF2B5EF4-FFF2-40B4-BE49-F238E27FC236}">
                    <a16:creationId xmlns:a16="http://schemas.microsoft.com/office/drawing/2014/main" id="{3F98710B-DB43-FB26-0D6A-03386701A7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8" y="2741"/>
                <a:ext cx="178" cy="151"/>
              </a:xfrm>
              <a:custGeom>
                <a:avLst/>
                <a:gdLst>
                  <a:gd name="T0" fmla="*/ 107 w 889"/>
                  <a:gd name="T1" fmla="*/ 89 h 757"/>
                  <a:gd name="T2" fmla="*/ 0 w 889"/>
                  <a:gd name="T3" fmla="*/ 53 h 757"/>
                  <a:gd name="T4" fmla="*/ 147 w 889"/>
                  <a:gd name="T5" fmla="*/ 207 h 757"/>
                  <a:gd name="T6" fmla="*/ 97 w 889"/>
                  <a:gd name="T7" fmla="*/ 418 h 757"/>
                  <a:gd name="T8" fmla="*/ 200 w 889"/>
                  <a:gd name="T9" fmla="*/ 518 h 757"/>
                  <a:gd name="T10" fmla="*/ 200 w 889"/>
                  <a:gd name="T11" fmla="*/ 660 h 757"/>
                  <a:gd name="T12" fmla="*/ 389 w 889"/>
                  <a:gd name="T13" fmla="*/ 757 h 757"/>
                  <a:gd name="T14" fmla="*/ 579 w 889"/>
                  <a:gd name="T15" fmla="*/ 693 h 757"/>
                  <a:gd name="T16" fmla="*/ 839 w 889"/>
                  <a:gd name="T17" fmla="*/ 443 h 757"/>
                  <a:gd name="T18" fmla="*/ 889 w 889"/>
                  <a:gd name="T19" fmla="*/ 228 h 757"/>
                  <a:gd name="T20" fmla="*/ 814 w 889"/>
                  <a:gd name="T21" fmla="*/ 228 h 757"/>
                  <a:gd name="T22" fmla="*/ 732 w 889"/>
                  <a:gd name="T23" fmla="*/ 107 h 757"/>
                  <a:gd name="T24" fmla="*/ 157 w 889"/>
                  <a:gd name="T25" fmla="*/ 0 h 757"/>
                  <a:gd name="T26" fmla="*/ 107 w 889"/>
                  <a:gd name="T27" fmla="*/ 89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9" h="757">
                    <a:moveTo>
                      <a:pt x="107" y="89"/>
                    </a:moveTo>
                    <a:lnTo>
                      <a:pt x="0" y="53"/>
                    </a:lnTo>
                    <a:lnTo>
                      <a:pt x="147" y="207"/>
                    </a:lnTo>
                    <a:lnTo>
                      <a:pt x="97" y="418"/>
                    </a:lnTo>
                    <a:lnTo>
                      <a:pt x="200" y="518"/>
                    </a:lnTo>
                    <a:lnTo>
                      <a:pt x="200" y="660"/>
                    </a:lnTo>
                    <a:lnTo>
                      <a:pt x="389" y="757"/>
                    </a:lnTo>
                    <a:lnTo>
                      <a:pt x="579" y="693"/>
                    </a:lnTo>
                    <a:lnTo>
                      <a:pt x="839" y="443"/>
                    </a:lnTo>
                    <a:lnTo>
                      <a:pt x="889" y="228"/>
                    </a:lnTo>
                    <a:lnTo>
                      <a:pt x="814" y="228"/>
                    </a:lnTo>
                    <a:lnTo>
                      <a:pt x="732" y="107"/>
                    </a:lnTo>
                    <a:lnTo>
                      <a:pt x="157" y="0"/>
                    </a:lnTo>
                    <a:lnTo>
                      <a:pt x="107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1" name="Freeform 381">
                <a:extLst>
                  <a:ext uri="{FF2B5EF4-FFF2-40B4-BE49-F238E27FC236}">
                    <a16:creationId xmlns:a16="http://schemas.microsoft.com/office/drawing/2014/main" id="{5187A66C-E2EA-C7A2-29AD-0FA2C5116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2752"/>
                <a:ext cx="196" cy="250"/>
              </a:xfrm>
              <a:custGeom>
                <a:avLst/>
                <a:gdLst>
                  <a:gd name="T0" fmla="*/ 239 w 982"/>
                  <a:gd name="T1" fmla="*/ 0 h 1250"/>
                  <a:gd name="T2" fmla="*/ 153 w 982"/>
                  <a:gd name="T3" fmla="*/ 100 h 1250"/>
                  <a:gd name="T4" fmla="*/ 0 w 982"/>
                  <a:gd name="T5" fmla="*/ 732 h 1250"/>
                  <a:gd name="T6" fmla="*/ 61 w 982"/>
                  <a:gd name="T7" fmla="*/ 1232 h 1250"/>
                  <a:gd name="T8" fmla="*/ 232 w 982"/>
                  <a:gd name="T9" fmla="*/ 1250 h 1250"/>
                  <a:gd name="T10" fmla="*/ 728 w 982"/>
                  <a:gd name="T11" fmla="*/ 1211 h 1250"/>
                  <a:gd name="T12" fmla="*/ 982 w 982"/>
                  <a:gd name="T13" fmla="*/ 1065 h 1250"/>
                  <a:gd name="T14" fmla="*/ 750 w 982"/>
                  <a:gd name="T15" fmla="*/ 890 h 1250"/>
                  <a:gd name="T16" fmla="*/ 628 w 982"/>
                  <a:gd name="T17" fmla="*/ 704 h 1250"/>
                  <a:gd name="T18" fmla="*/ 439 w 982"/>
                  <a:gd name="T19" fmla="*/ 607 h 1250"/>
                  <a:gd name="T20" fmla="*/ 439 w 982"/>
                  <a:gd name="T21" fmla="*/ 465 h 1250"/>
                  <a:gd name="T22" fmla="*/ 336 w 982"/>
                  <a:gd name="T23" fmla="*/ 365 h 1250"/>
                  <a:gd name="T24" fmla="*/ 386 w 982"/>
                  <a:gd name="T25" fmla="*/ 154 h 1250"/>
                  <a:gd name="T26" fmla="*/ 239 w 982"/>
                  <a:gd name="T27" fmla="*/ 0 h 1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2" h="1250">
                    <a:moveTo>
                      <a:pt x="239" y="0"/>
                    </a:moveTo>
                    <a:lnTo>
                      <a:pt x="153" y="100"/>
                    </a:lnTo>
                    <a:lnTo>
                      <a:pt x="0" y="732"/>
                    </a:lnTo>
                    <a:lnTo>
                      <a:pt x="61" y="1232"/>
                    </a:lnTo>
                    <a:lnTo>
                      <a:pt x="232" y="1250"/>
                    </a:lnTo>
                    <a:lnTo>
                      <a:pt x="728" y="1211"/>
                    </a:lnTo>
                    <a:lnTo>
                      <a:pt x="982" y="1065"/>
                    </a:lnTo>
                    <a:lnTo>
                      <a:pt x="750" y="890"/>
                    </a:lnTo>
                    <a:lnTo>
                      <a:pt x="628" y="704"/>
                    </a:lnTo>
                    <a:lnTo>
                      <a:pt x="439" y="607"/>
                    </a:lnTo>
                    <a:lnTo>
                      <a:pt x="439" y="465"/>
                    </a:lnTo>
                    <a:lnTo>
                      <a:pt x="336" y="365"/>
                    </a:lnTo>
                    <a:lnTo>
                      <a:pt x="386" y="154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2" name="Freeform 382">
                <a:extLst>
                  <a:ext uri="{FF2B5EF4-FFF2-40B4-BE49-F238E27FC236}">
                    <a16:creationId xmlns:a16="http://schemas.microsoft.com/office/drawing/2014/main" id="{650BD9C8-2818-CB1D-1724-538DF1F8D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7" y="2758"/>
                <a:ext cx="134" cy="143"/>
              </a:xfrm>
              <a:custGeom>
                <a:avLst/>
                <a:gdLst>
                  <a:gd name="T0" fmla="*/ 668 w 668"/>
                  <a:gd name="T1" fmla="*/ 67 h 714"/>
                  <a:gd name="T2" fmla="*/ 454 w 668"/>
                  <a:gd name="T3" fmla="*/ 0 h 714"/>
                  <a:gd name="T4" fmla="*/ 161 w 668"/>
                  <a:gd name="T5" fmla="*/ 57 h 714"/>
                  <a:gd name="T6" fmla="*/ 0 w 668"/>
                  <a:gd name="T7" fmla="*/ 257 h 714"/>
                  <a:gd name="T8" fmla="*/ 72 w 668"/>
                  <a:gd name="T9" fmla="*/ 517 h 714"/>
                  <a:gd name="T10" fmla="*/ 122 w 668"/>
                  <a:gd name="T11" fmla="*/ 646 h 714"/>
                  <a:gd name="T12" fmla="*/ 247 w 668"/>
                  <a:gd name="T13" fmla="*/ 714 h 714"/>
                  <a:gd name="T14" fmla="*/ 515 w 668"/>
                  <a:gd name="T15" fmla="*/ 699 h 714"/>
                  <a:gd name="T16" fmla="*/ 668 w 668"/>
                  <a:gd name="T17" fmla="*/ 67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8" h="714">
                    <a:moveTo>
                      <a:pt x="668" y="67"/>
                    </a:moveTo>
                    <a:lnTo>
                      <a:pt x="454" y="0"/>
                    </a:lnTo>
                    <a:lnTo>
                      <a:pt x="161" y="57"/>
                    </a:lnTo>
                    <a:lnTo>
                      <a:pt x="0" y="257"/>
                    </a:lnTo>
                    <a:lnTo>
                      <a:pt x="72" y="517"/>
                    </a:lnTo>
                    <a:lnTo>
                      <a:pt x="122" y="646"/>
                    </a:lnTo>
                    <a:lnTo>
                      <a:pt x="247" y="714"/>
                    </a:lnTo>
                    <a:lnTo>
                      <a:pt x="515" y="699"/>
                    </a:lnTo>
                    <a:lnTo>
                      <a:pt x="668" y="6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3" name="Freeform 383">
                <a:extLst>
                  <a:ext uri="{FF2B5EF4-FFF2-40B4-BE49-F238E27FC236}">
                    <a16:creationId xmlns:a16="http://schemas.microsoft.com/office/drawing/2014/main" id="{42982DA8-758F-6589-E824-777FAA963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2637"/>
                <a:ext cx="206" cy="119"/>
              </a:xfrm>
              <a:custGeom>
                <a:avLst/>
                <a:gdLst>
                  <a:gd name="T0" fmla="*/ 1022 w 1029"/>
                  <a:gd name="T1" fmla="*/ 129 h 593"/>
                  <a:gd name="T2" fmla="*/ 1026 w 1029"/>
                  <a:gd name="T3" fmla="*/ 57 h 593"/>
                  <a:gd name="T4" fmla="*/ 822 w 1029"/>
                  <a:gd name="T5" fmla="*/ 0 h 593"/>
                  <a:gd name="T6" fmla="*/ 522 w 1029"/>
                  <a:gd name="T7" fmla="*/ 7 h 593"/>
                  <a:gd name="T8" fmla="*/ 418 w 1029"/>
                  <a:gd name="T9" fmla="*/ 182 h 593"/>
                  <a:gd name="T10" fmla="*/ 279 w 1029"/>
                  <a:gd name="T11" fmla="*/ 197 h 593"/>
                  <a:gd name="T12" fmla="*/ 0 w 1029"/>
                  <a:gd name="T13" fmla="*/ 389 h 593"/>
                  <a:gd name="T14" fmla="*/ 22 w 1029"/>
                  <a:gd name="T15" fmla="*/ 439 h 593"/>
                  <a:gd name="T16" fmla="*/ 136 w 1029"/>
                  <a:gd name="T17" fmla="*/ 539 h 593"/>
                  <a:gd name="T18" fmla="*/ 358 w 1029"/>
                  <a:gd name="T19" fmla="*/ 593 h 593"/>
                  <a:gd name="T20" fmla="*/ 1029 w 1029"/>
                  <a:gd name="T21" fmla="*/ 475 h 593"/>
                  <a:gd name="T22" fmla="*/ 954 w 1029"/>
                  <a:gd name="T23" fmla="*/ 264 h 593"/>
                  <a:gd name="T24" fmla="*/ 1022 w 1029"/>
                  <a:gd name="T25" fmla="*/ 129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29" h="593">
                    <a:moveTo>
                      <a:pt x="1022" y="129"/>
                    </a:moveTo>
                    <a:lnTo>
                      <a:pt x="1026" y="57"/>
                    </a:lnTo>
                    <a:lnTo>
                      <a:pt x="822" y="0"/>
                    </a:lnTo>
                    <a:lnTo>
                      <a:pt x="522" y="7"/>
                    </a:lnTo>
                    <a:lnTo>
                      <a:pt x="418" y="182"/>
                    </a:lnTo>
                    <a:lnTo>
                      <a:pt x="279" y="197"/>
                    </a:lnTo>
                    <a:lnTo>
                      <a:pt x="0" y="389"/>
                    </a:lnTo>
                    <a:lnTo>
                      <a:pt x="22" y="439"/>
                    </a:lnTo>
                    <a:lnTo>
                      <a:pt x="136" y="539"/>
                    </a:lnTo>
                    <a:lnTo>
                      <a:pt x="358" y="593"/>
                    </a:lnTo>
                    <a:lnTo>
                      <a:pt x="1029" y="475"/>
                    </a:lnTo>
                    <a:lnTo>
                      <a:pt x="954" y="264"/>
                    </a:lnTo>
                    <a:lnTo>
                      <a:pt x="1022" y="1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4" name="Freeform 384">
                <a:extLst>
                  <a:ext uri="{FF2B5EF4-FFF2-40B4-BE49-F238E27FC236}">
                    <a16:creationId xmlns:a16="http://schemas.microsoft.com/office/drawing/2014/main" id="{389E64A3-9CE8-818F-A0DB-6FDD7ACC5C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9" y="2663"/>
                <a:ext cx="150" cy="199"/>
              </a:xfrm>
              <a:custGeom>
                <a:avLst/>
                <a:gdLst>
                  <a:gd name="T0" fmla="*/ 314 w 750"/>
                  <a:gd name="T1" fmla="*/ 18 h 992"/>
                  <a:gd name="T2" fmla="*/ 68 w 750"/>
                  <a:gd name="T3" fmla="*/ 0 h 992"/>
                  <a:gd name="T4" fmla="*/ 0 w 750"/>
                  <a:gd name="T5" fmla="*/ 135 h 992"/>
                  <a:gd name="T6" fmla="*/ 75 w 750"/>
                  <a:gd name="T7" fmla="*/ 346 h 992"/>
                  <a:gd name="T8" fmla="*/ 132 w 750"/>
                  <a:gd name="T9" fmla="*/ 367 h 992"/>
                  <a:gd name="T10" fmla="*/ 114 w 750"/>
                  <a:gd name="T11" fmla="*/ 425 h 992"/>
                  <a:gd name="T12" fmla="*/ 318 w 750"/>
                  <a:gd name="T13" fmla="*/ 464 h 992"/>
                  <a:gd name="T14" fmla="*/ 407 w 750"/>
                  <a:gd name="T15" fmla="*/ 578 h 992"/>
                  <a:gd name="T16" fmla="*/ 454 w 750"/>
                  <a:gd name="T17" fmla="*/ 892 h 992"/>
                  <a:gd name="T18" fmla="*/ 661 w 750"/>
                  <a:gd name="T19" fmla="*/ 992 h 992"/>
                  <a:gd name="T20" fmla="*/ 589 w 750"/>
                  <a:gd name="T21" fmla="*/ 732 h 992"/>
                  <a:gd name="T22" fmla="*/ 750 w 750"/>
                  <a:gd name="T23" fmla="*/ 532 h 992"/>
                  <a:gd name="T24" fmla="*/ 629 w 750"/>
                  <a:gd name="T25" fmla="*/ 271 h 992"/>
                  <a:gd name="T26" fmla="*/ 407 w 750"/>
                  <a:gd name="T27" fmla="*/ 221 h 992"/>
                  <a:gd name="T28" fmla="*/ 314 w 750"/>
                  <a:gd name="T29" fmla="*/ 18 h 9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50" h="992">
                    <a:moveTo>
                      <a:pt x="314" y="18"/>
                    </a:moveTo>
                    <a:lnTo>
                      <a:pt x="68" y="0"/>
                    </a:lnTo>
                    <a:lnTo>
                      <a:pt x="0" y="135"/>
                    </a:lnTo>
                    <a:lnTo>
                      <a:pt x="75" y="346"/>
                    </a:lnTo>
                    <a:lnTo>
                      <a:pt x="132" y="367"/>
                    </a:lnTo>
                    <a:lnTo>
                      <a:pt x="114" y="425"/>
                    </a:lnTo>
                    <a:lnTo>
                      <a:pt x="318" y="464"/>
                    </a:lnTo>
                    <a:lnTo>
                      <a:pt x="407" y="578"/>
                    </a:lnTo>
                    <a:lnTo>
                      <a:pt x="454" y="892"/>
                    </a:lnTo>
                    <a:lnTo>
                      <a:pt x="661" y="992"/>
                    </a:lnTo>
                    <a:lnTo>
                      <a:pt x="589" y="732"/>
                    </a:lnTo>
                    <a:lnTo>
                      <a:pt x="750" y="532"/>
                    </a:lnTo>
                    <a:lnTo>
                      <a:pt x="629" y="271"/>
                    </a:lnTo>
                    <a:lnTo>
                      <a:pt x="407" y="221"/>
                    </a:lnTo>
                    <a:lnTo>
                      <a:pt x="314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5" name="Freeform 385">
                <a:extLst>
                  <a:ext uri="{FF2B5EF4-FFF2-40B4-BE49-F238E27FC236}">
                    <a16:creationId xmlns:a16="http://schemas.microsoft.com/office/drawing/2014/main" id="{631D4C9E-5B64-48C5-6C00-D977F093D2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2725"/>
                <a:ext cx="218" cy="122"/>
              </a:xfrm>
              <a:custGeom>
                <a:avLst/>
                <a:gdLst>
                  <a:gd name="T0" fmla="*/ 1071 w 1089"/>
                  <a:gd name="T1" fmla="*/ 115 h 607"/>
                  <a:gd name="T2" fmla="*/ 1089 w 1089"/>
                  <a:gd name="T3" fmla="*/ 57 h 607"/>
                  <a:gd name="T4" fmla="*/ 1032 w 1089"/>
                  <a:gd name="T5" fmla="*/ 36 h 607"/>
                  <a:gd name="T6" fmla="*/ 361 w 1089"/>
                  <a:gd name="T7" fmla="*/ 154 h 607"/>
                  <a:gd name="T8" fmla="*/ 139 w 1089"/>
                  <a:gd name="T9" fmla="*/ 100 h 607"/>
                  <a:gd name="T10" fmla="*/ 25 w 1089"/>
                  <a:gd name="T11" fmla="*/ 0 h 607"/>
                  <a:gd name="T12" fmla="*/ 7 w 1089"/>
                  <a:gd name="T13" fmla="*/ 43 h 607"/>
                  <a:gd name="T14" fmla="*/ 0 w 1089"/>
                  <a:gd name="T15" fmla="*/ 190 h 607"/>
                  <a:gd name="T16" fmla="*/ 129 w 1089"/>
                  <a:gd name="T17" fmla="*/ 275 h 607"/>
                  <a:gd name="T18" fmla="*/ 343 w 1089"/>
                  <a:gd name="T19" fmla="*/ 590 h 607"/>
                  <a:gd name="T20" fmla="*/ 418 w 1089"/>
                  <a:gd name="T21" fmla="*/ 607 h 607"/>
                  <a:gd name="T22" fmla="*/ 539 w 1089"/>
                  <a:gd name="T23" fmla="*/ 515 h 607"/>
                  <a:gd name="T24" fmla="*/ 707 w 1089"/>
                  <a:gd name="T25" fmla="*/ 186 h 607"/>
                  <a:gd name="T26" fmla="*/ 1071 w 1089"/>
                  <a:gd name="T27" fmla="*/ 115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89" h="607">
                    <a:moveTo>
                      <a:pt x="1071" y="115"/>
                    </a:moveTo>
                    <a:lnTo>
                      <a:pt x="1089" y="57"/>
                    </a:lnTo>
                    <a:lnTo>
                      <a:pt x="1032" y="36"/>
                    </a:lnTo>
                    <a:lnTo>
                      <a:pt x="361" y="154"/>
                    </a:lnTo>
                    <a:lnTo>
                      <a:pt x="139" y="100"/>
                    </a:lnTo>
                    <a:lnTo>
                      <a:pt x="25" y="0"/>
                    </a:lnTo>
                    <a:lnTo>
                      <a:pt x="7" y="43"/>
                    </a:lnTo>
                    <a:lnTo>
                      <a:pt x="0" y="190"/>
                    </a:lnTo>
                    <a:lnTo>
                      <a:pt x="129" y="275"/>
                    </a:lnTo>
                    <a:lnTo>
                      <a:pt x="343" y="590"/>
                    </a:lnTo>
                    <a:lnTo>
                      <a:pt x="418" y="607"/>
                    </a:lnTo>
                    <a:lnTo>
                      <a:pt x="539" y="515"/>
                    </a:lnTo>
                    <a:lnTo>
                      <a:pt x="707" y="186"/>
                    </a:lnTo>
                    <a:lnTo>
                      <a:pt x="1071" y="1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6" name="Freeform 386">
                <a:extLst>
                  <a:ext uri="{FF2B5EF4-FFF2-40B4-BE49-F238E27FC236}">
                    <a16:creationId xmlns:a16="http://schemas.microsoft.com/office/drawing/2014/main" id="{273E5E2E-CDFF-7B3A-C930-B90D81B899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842"/>
                <a:ext cx="201" cy="156"/>
              </a:xfrm>
              <a:custGeom>
                <a:avLst/>
                <a:gdLst>
                  <a:gd name="T0" fmla="*/ 550 w 1004"/>
                  <a:gd name="T1" fmla="*/ 229 h 782"/>
                  <a:gd name="T2" fmla="*/ 500 w 1004"/>
                  <a:gd name="T3" fmla="*/ 100 h 782"/>
                  <a:gd name="T4" fmla="*/ 293 w 1004"/>
                  <a:gd name="T5" fmla="*/ 0 h 782"/>
                  <a:gd name="T6" fmla="*/ 250 w 1004"/>
                  <a:gd name="T7" fmla="*/ 132 h 782"/>
                  <a:gd name="T8" fmla="*/ 0 w 1004"/>
                  <a:gd name="T9" fmla="*/ 379 h 782"/>
                  <a:gd name="T10" fmla="*/ 278 w 1004"/>
                  <a:gd name="T11" fmla="*/ 515 h 782"/>
                  <a:gd name="T12" fmla="*/ 432 w 1004"/>
                  <a:gd name="T13" fmla="*/ 686 h 782"/>
                  <a:gd name="T14" fmla="*/ 1004 w 1004"/>
                  <a:gd name="T15" fmla="*/ 782 h 782"/>
                  <a:gd name="T16" fmla="*/ 943 w 1004"/>
                  <a:gd name="T17" fmla="*/ 282 h 782"/>
                  <a:gd name="T18" fmla="*/ 675 w 1004"/>
                  <a:gd name="T19" fmla="*/ 297 h 782"/>
                  <a:gd name="T20" fmla="*/ 550 w 1004"/>
                  <a:gd name="T21" fmla="*/ 229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04" h="782">
                    <a:moveTo>
                      <a:pt x="550" y="229"/>
                    </a:moveTo>
                    <a:lnTo>
                      <a:pt x="500" y="100"/>
                    </a:lnTo>
                    <a:lnTo>
                      <a:pt x="293" y="0"/>
                    </a:lnTo>
                    <a:lnTo>
                      <a:pt x="250" y="132"/>
                    </a:lnTo>
                    <a:lnTo>
                      <a:pt x="0" y="379"/>
                    </a:lnTo>
                    <a:lnTo>
                      <a:pt x="278" y="515"/>
                    </a:lnTo>
                    <a:lnTo>
                      <a:pt x="432" y="686"/>
                    </a:lnTo>
                    <a:lnTo>
                      <a:pt x="1004" y="782"/>
                    </a:lnTo>
                    <a:lnTo>
                      <a:pt x="943" y="282"/>
                    </a:lnTo>
                    <a:lnTo>
                      <a:pt x="675" y="297"/>
                    </a:lnTo>
                    <a:lnTo>
                      <a:pt x="550" y="2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7" name="Freeform 387">
                <a:extLst>
                  <a:ext uri="{FF2B5EF4-FFF2-40B4-BE49-F238E27FC236}">
                    <a16:creationId xmlns:a16="http://schemas.microsoft.com/office/drawing/2014/main" id="{963B6D13-4FEA-DB21-7C1F-48615C2F8E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2779"/>
                <a:ext cx="104" cy="237"/>
              </a:xfrm>
              <a:custGeom>
                <a:avLst/>
                <a:gdLst>
                  <a:gd name="T0" fmla="*/ 225 w 518"/>
                  <a:gd name="T1" fmla="*/ 693 h 1186"/>
                  <a:gd name="T2" fmla="*/ 475 w 518"/>
                  <a:gd name="T3" fmla="*/ 446 h 1186"/>
                  <a:gd name="T4" fmla="*/ 518 w 518"/>
                  <a:gd name="T5" fmla="*/ 314 h 1186"/>
                  <a:gd name="T6" fmla="*/ 471 w 518"/>
                  <a:gd name="T7" fmla="*/ 0 h 1186"/>
                  <a:gd name="T8" fmla="*/ 386 w 518"/>
                  <a:gd name="T9" fmla="*/ 207 h 1186"/>
                  <a:gd name="T10" fmla="*/ 107 w 518"/>
                  <a:gd name="T11" fmla="*/ 211 h 1186"/>
                  <a:gd name="T12" fmla="*/ 75 w 518"/>
                  <a:gd name="T13" fmla="*/ 279 h 1186"/>
                  <a:gd name="T14" fmla="*/ 39 w 518"/>
                  <a:gd name="T15" fmla="*/ 500 h 1186"/>
                  <a:gd name="T16" fmla="*/ 107 w 518"/>
                  <a:gd name="T17" fmla="*/ 714 h 1186"/>
                  <a:gd name="T18" fmla="*/ 96 w 518"/>
                  <a:gd name="T19" fmla="*/ 1014 h 1186"/>
                  <a:gd name="T20" fmla="*/ 0 w 518"/>
                  <a:gd name="T21" fmla="*/ 1129 h 1186"/>
                  <a:gd name="T22" fmla="*/ 11 w 518"/>
                  <a:gd name="T23" fmla="*/ 1186 h 1186"/>
                  <a:gd name="T24" fmla="*/ 153 w 518"/>
                  <a:gd name="T25" fmla="*/ 1100 h 1186"/>
                  <a:gd name="T26" fmla="*/ 150 w 518"/>
                  <a:gd name="T27" fmla="*/ 1004 h 1186"/>
                  <a:gd name="T28" fmla="*/ 225 w 518"/>
                  <a:gd name="T29" fmla="*/ 693 h 1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18" h="1186">
                    <a:moveTo>
                      <a:pt x="225" y="693"/>
                    </a:moveTo>
                    <a:lnTo>
                      <a:pt x="475" y="446"/>
                    </a:lnTo>
                    <a:lnTo>
                      <a:pt x="518" y="314"/>
                    </a:lnTo>
                    <a:lnTo>
                      <a:pt x="471" y="0"/>
                    </a:lnTo>
                    <a:lnTo>
                      <a:pt x="386" y="207"/>
                    </a:lnTo>
                    <a:lnTo>
                      <a:pt x="107" y="211"/>
                    </a:lnTo>
                    <a:lnTo>
                      <a:pt x="75" y="279"/>
                    </a:lnTo>
                    <a:lnTo>
                      <a:pt x="39" y="500"/>
                    </a:lnTo>
                    <a:lnTo>
                      <a:pt x="107" y="714"/>
                    </a:lnTo>
                    <a:lnTo>
                      <a:pt x="96" y="1014"/>
                    </a:lnTo>
                    <a:lnTo>
                      <a:pt x="0" y="1129"/>
                    </a:lnTo>
                    <a:lnTo>
                      <a:pt x="11" y="1186"/>
                    </a:lnTo>
                    <a:lnTo>
                      <a:pt x="153" y="1100"/>
                    </a:lnTo>
                    <a:lnTo>
                      <a:pt x="150" y="1004"/>
                    </a:lnTo>
                    <a:lnTo>
                      <a:pt x="225" y="6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8" name="Freeform 388">
                <a:extLst>
                  <a:ext uri="{FF2B5EF4-FFF2-40B4-BE49-F238E27FC236}">
                    <a16:creationId xmlns:a16="http://schemas.microsoft.com/office/drawing/2014/main" id="{C32E12BA-E1A5-6F12-E56F-4E09FBC1F7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2980"/>
                <a:ext cx="168" cy="79"/>
              </a:xfrm>
              <a:custGeom>
                <a:avLst/>
                <a:gdLst>
                  <a:gd name="T0" fmla="*/ 221 w 839"/>
                  <a:gd name="T1" fmla="*/ 17 h 396"/>
                  <a:gd name="T2" fmla="*/ 0 w 839"/>
                  <a:gd name="T3" fmla="*/ 0 h 396"/>
                  <a:gd name="T4" fmla="*/ 3 w 839"/>
                  <a:gd name="T5" fmla="*/ 96 h 396"/>
                  <a:gd name="T6" fmla="*/ 25 w 839"/>
                  <a:gd name="T7" fmla="*/ 299 h 396"/>
                  <a:gd name="T8" fmla="*/ 121 w 839"/>
                  <a:gd name="T9" fmla="*/ 396 h 396"/>
                  <a:gd name="T10" fmla="*/ 614 w 839"/>
                  <a:gd name="T11" fmla="*/ 346 h 396"/>
                  <a:gd name="T12" fmla="*/ 807 w 839"/>
                  <a:gd name="T13" fmla="*/ 260 h 396"/>
                  <a:gd name="T14" fmla="*/ 839 w 839"/>
                  <a:gd name="T15" fmla="*/ 121 h 396"/>
                  <a:gd name="T16" fmla="*/ 550 w 839"/>
                  <a:gd name="T17" fmla="*/ 157 h 396"/>
                  <a:gd name="T18" fmla="*/ 221 w 839"/>
                  <a:gd name="T19" fmla="*/ 17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39" h="396">
                    <a:moveTo>
                      <a:pt x="221" y="17"/>
                    </a:moveTo>
                    <a:lnTo>
                      <a:pt x="0" y="0"/>
                    </a:lnTo>
                    <a:lnTo>
                      <a:pt x="3" y="96"/>
                    </a:lnTo>
                    <a:lnTo>
                      <a:pt x="25" y="299"/>
                    </a:lnTo>
                    <a:lnTo>
                      <a:pt x="121" y="396"/>
                    </a:lnTo>
                    <a:lnTo>
                      <a:pt x="614" y="346"/>
                    </a:lnTo>
                    <a:lnTo>
                      <a:pt x="807" y="260"/>
                    </a:lnTo>
                    <a:lnTo>
                      <a:pt x="839" y="121"/>
                    </a:lnTo>
                    <a:lnTo>
                      <a:pt x="550" y="157"/>
                    </a:lnTo>
                    <a:lnTo>
                      <a:pt x="221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99" name="Freeform 389">
                <a:extLst>
                  <a:ext uri="{FF2B5EF4-FFF2-40B4-BE49-F238E27FC236}">
                    <a16:creationId xmlns:a16="http://schemas.microsoft.com/office/drawing/2014/main" id="{63B430E2-1BE6-DFC8-A1F7-2DD332F98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2917"/>
                <a:ext cx="175" cy="94"/>
              </a:xfrm>
              <a:custGeom>
                <a:avLst/>
                <a:gdLst>
                  <a:gd name="T0" fmla="*/ 0 w 875"/>
                  <a:gd name="T1" fmla="*/ 311 h 468"/>
                  <a:gd name="T2" fmla="*/ 221 w 875"/>
                  <a:gd name="T3" fmla="*/ 328 h 468"/>
                  <a:gd name="T4" fmla="*/ 550 w 875"/>
                  <a:gd name="T5" fmla="*/ 468 h 468"/>
                  <a:gd name="T6" fmla="*/ 839 w 875"/>
                  <a:gd name="T7" fmla="*/ 432 h 468"/>
                  <a:gd name="T8" fmla="*/ 875 w 875"/>
                  <a:gd name="T9" fmla="*/ 382 h 468"/>
                  <a:gd name="T10" fmla="*/ 507 w 875"/>
                  <a:gd name="T11" fmla="*/ 307 h 468"/>
                  <a:gd name="T12" fmla="*/ 353 w 875"/>
                  <a:gd name="T13" fmla="*/ 136 h 468"/>
                  <a:gd name="T14" fmla="*/ 75 w 875"/>
                  <a:gd name="T15" fmla="*/ 0 h 468"/>
                  <a:gd name="T16" fmla="*/ 0 w 875"/>
                  <a:gd name="T17" fmla="*/ 311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75" h="468">
                    <a:moveTo>
                      <a:pt x="0" y="311"/>
                    </a:moveTo>
                    <a:lnTo>
                      <a:pt x="221" y="328"/>
                    </a:lnTo>
                    <a:lnTo>
                      <a:pt x="550" y="468"/>
                    </a:lnTo>
                    <a:lnTo>
                      <a:pt x="839" y="432"/>
                    </a:lnTo>
                    <a:lnTo>
                      <a:pt x="875" y="382"/>
                    </a:lnTo>
                    <a:lnTo>
                      <a:pt x="507" y="307"/>
                    </a:lnTo>
                    <a:lnTo>
                      <a:pt x="353" y="136"/>
                    </a:lnTo>
                    <a:lnTo>
                      <a:pt x="75" y="0"/>
                    </a:lnTo>
                    <a:lnTo>
                      <a:pt x="0" y="3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0" name="Freeform 390">
                <a:extLst>
                  <a:ext uri="{FF2B5EF4-FFF2-40B4-BE49-F238E27FC236}">
                    <a16:creationId xmlns:a16="http://schemas.microsoft.com/office/drawing/2014/main" id="{D1B2DD07-A51B-D231-37AF-5733698671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999"/>
                <a:ext cx="107" cy="100"/>
              </a:xfrm>
              <a:custGeom>
                <a:avLst/>
                <a:gdLst>
                  <a:gd name="T0" fmla="*/ 439 w 535"/>
                  <a:gd name="T1" fmla="*/ 203 h 503"/>
                  <a:gd name="T2" fmla="*/ 417 w 535"/>
                  <a:gd name="T3" fmla="*/ 0 h 503"/>
                  <a:gd name="T4" fmla="*/ 275 w 535"/>
                  <a:gd name="T5" fmla="*/ 86 h 503"/>
                  <a:gd name="T6" fmla="*/ 264 w 535"/>
                  <a:gd name="T7" fmla="*/ 29 h 503"/>
                  <a:gd name="T8" fmla="*/ 0 w 535"/>
                  <a:gd name="T9" fmla="*/ 275 h 503"/>
                  <a:gd name="T10" fmla="*/ 57 w 535"/>
                  <a:gd name="T11" fmla="*/ 486 h 503"/>
                  <a:gd name="T12" fmla="*/ 128 w 535"/>
                  <a:gd name="T13" fmla="*/ 503 h 503"/>
                  <a:gd name="T14" fmla="*/ 342 w 535"/>
                  <a:gd name="T15" fmla="*/ 303 h 503"/>
                  <a:gd name="T16" fmla="*/ 464 w 535"/>
                  <a:gd name="T17" fmla="*/ 389 h 503"/>
                  <a:gd name="T18" fmla="*/ 535 w 535"/>
                  <a:gd name="T19" fmla="*/ 300 h 503"/>
                  <a:gd name="T20" fmla="*/ 439 w 535"/>
                  <a:gd name="T21" fmla="*/ 203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35" h="503">
                    <a:moveTo>
                      <a:pt x="439" y="203"/>
                    </a:moveTo>
                    <a:lnTo>
                      <a:pt x="417" y="0"/>
                    </a:lnTo>
                    <a:lnTo>
                      <a:pt x="275" y="86"/>
                    </a:lnTo>
                    <a:lnTo>
                      <a:pt x="264" y="29"/>
                    </a:lnTo>
                    <a:lnTo>
                      <a:pt x="0" y="275"/>
                    </a:lnTo>
                    <a:lnTo>
                      <a:pt x="57" y="486"/>
                    </a:lnTo>
                    <a:lnTo>
                      <a:pt x="128" y="503"/>
                    </a:lnTo>
                    <a:lnTo>
                      <a:pt x="342" y="303"/>
                    </a:lnTo>
                    <a:lnTo>
                      <a:pt x="464" y="389"/>
                    </a:lnTo>
                    <a:lnTo>
                      <a:pt x="535" y="300"/>
                    </a:lnTo>
                    <a:lnTo>
                      <a:pt x="439" y="20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1" name="Freeform 391">
                <a:extLst>
                  <a:ext uri="{FF2B5EF4-FFF2-40B4-BE49-F238E27FC236}">
                    <a16:creationId xmlns:a16="http://schemas.microsoft.com/office/drawing/2014/main" id="{CC95EAEB-E066-F356-24C9-9D776DFF5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994"/>
                <a:ext cx="127" cy="167"/>
              </a:xfrm>
              <a:custGeom>
                <a:avLst/>
                <a:gdLst>
                  <a:gd name="T0" fmla="*/ 261 w 636"/>
                  <a:gd name="T1" fmla="*/ 0 h 836"/>
                  <a:gd name="T2" fmla="*/ 225 w 636"/>
                  <a:gd name="T3" fmla="*/ 50 h 836"/>
                  <a:gd name="T4" fmla="*/ 193 w 636"/>
                  <a:gd name="T5" fmla="*/ 189 h 836"/>
                  <a:gd name="T6" fmla="*/ 0 w 636"/>
                  <a:gd name="T7" fmla="*/ 275 h 836"/>
                  <a:gd name="T8" fmla="*/ 122 w 636"/>
                  <a:gd name="T9" fmla="*/ 436 h 836"/>
                  <a:gd name="T10" fmla="*/ 18 w 636"/>
                  <a:gd name="T11" fmla="*/ 761 h 836"/>
                  <a:gd name="T12" fmla="*/ 50 w 636"/>
                  <a:gd name="T13" fmla="*/ 832 h 836"/>
                  <a:gd name="T14" fmla="*/ 200 w 636"/>
                  <a:gd name="T15" fmla="*/ 836 h 836"/>
                  <a:gd name="T16" fmla="*/ 336 w 636"/>
                  <a:gd name="T17" fmla="*/ 757 h 836"/>
                  <a:gd name="T18" fmla="*/ 297 w 636"/>
                  <a:gd name="T19" fmla="*/ 550 h 836"/>
                  <a:gd name="T20" fmla="*/ 615 w 636"/>
                  <a:gd name="T21" fmla="*/ 182 h 836"/>
                  <a:gd name="T22" fmla="*/ 636 w 636"/>
                  <a:gd name="T23" fmla="*/ 39 h 836"/>
                  <a:gd name="T24" fmla="*/ 465 w 636"/>
                  <a:gd name="T25" fmla="*/ 21 h 836"/>
                  <a:gd name="T26" fmla="*/ 261 w 636"/>
                  <a:gd name="T27" fmla="*/ 0 h 8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36" h="836">
                    <a:moveTo>
                      <a:pt x="261" y="0"/>
                    </a:moveTo>
                    <a:lnTo>
                      <a:pt x="225" y="50"/>
                    </a:lnTo>
                    <a:lnTo>
                      <a:pt x="193" y="189"/>
                    </a:lnTo>
                    <a:lnTo>
                      <a:pt x="0" y="275"/>
                    </a:lnTo>
                    <a:lnTo>
                      <a:pt x="122" y="436"/>
                    </a:lnTo>
                    <a:lnTo>
                      <a:pt x="18" y="761"/>
                    </a:lnTo>
                    <a:lnTo>
                      <a:pt x="50" y="832"/>
                    </a:lnTo>
                    <a:lnTo>
                      <a:pt x="200" y="836"/>
                    </a:lnTo>
                    <a:lnTo>
                      <a:pt x="336" y="757"/>
                    </a:lnTo>
                    <a:lnTo>
                      <a:pt x="297" y="550"/>
                    </a:lnTo>
                    <a:lnTo>
                      <a:pt x="615" y="182"/>
                    </a:lnTo>
                    <a:lnTo>
                      <a:pt x="636" y="39"/>
                    </a:lnTo>
                    <a:lnTo>
                      <a:pt x="465" y="2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2" name="Freeform 392">
                <a:extLst>
                  <a:ext uri="{FF2B5EF4-FFF2-40B4-BE49-F238E27FC236}">
                    <a16:creationId xmlns:a16="http://schemas.microsoft.com/office/drawing/2014/main" id="{F376AD60-9323-E6B8-96A8-3DAB60201F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6" y="2787"/>
                <a:ext cx="193" cy="209"/>
              </a:xfrm>
              <a:custGeom>
                <a:avLst/>
                <a:gdLst>
                  <a:gd name="T0" fmla="*/ 190 w 968"/>
                  <a:gd name="T1" fmla="*/ 465 h 1047"/>
                  <a:gd name="T2" fmla="*/ 0 w 968"/>
                  <a:gd name="T3" fmla="*/ 529 h 1047"/>
                  <a:gd name="T4" fmla="*/ 122 w 968"/>
                  <a:gd name="T5" fmla="*/ 715 h 1047"/>
                  <a:gd name="T6" fmla="*/ 354 w 968"/>
                  <a:gd name="T7" fmla="*/ 890 h 1047"/>
                  <a:gd name="T8" fmla="*/ 508 w 968"/>
                  <a:gd name="T9" fmla="*/ 1047 h 1047"/>
                  <a:gd name="T10" fmla="*/ 597 w 968"/>
                  <a:gd name="T11" fmla="*/ 940 h 1047"/>
                  <a:gd name="T12" fmla="*/ 765 w 968"/>
                  <a:gd name="T13" fmla="*/ 1025 h 1047"/>
                  <a:gd name="T14" fmla="*/ 936 w 968"/>
                  <a:gd name="T15" fmla="*/ 907 h 1047"/>
                  <a:gd name="T16" fmla="*/ 968 w 968"/>
                  <a:gd name="T17" fmla="*/ 854 h 1047"/>
                  <a:gd name="T18" fmla="*/ 865 w 968"/>
                  <a:gd name="T19" fmla="*/ 750 h 1047"/>
                  <a:gd name="T20" fmla="*/ 722 w 968"/>
                  <a:gd name="T21" fmla="*/ 757 h 1047"/>
                  <a:gd name="T22" fmla="*/ 629 w 968"/>
                  <a:gd name="T23" fmla="*/ 650 h 1047"/>
                  <a:gd name="T24" fmla="*/ 593 w 968"/>
                  <a:gd name="T25" fmla="*/ 286 h 1047"/>
                  <a:gd name="T26" fmla="*/ 650 w 968"/>
                  <a:gd name="T27" fmla="*/ 0 h 1047"/>
                  <a:gd name="T28" fmla="*/ 500 w 968"/>
                  <a:gd name="T29" fmla="*/ 0 h 1047"/>
                  <a:gd name="T30" fmla="*/ 450 w 968"/>
                  <a:gd name="T31" fmla="*/ 215 h 1047"/>
                  <a:gd name="T32" fmla="*/ 190 w 968"/>
                  <a:gd name="T33" fmla="*/ 465 h 10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68" h="1047">
                    <a:moveTo>
                      <a:pt x="190" y="465"/>
                    </a:moveTo>
                    <a:lnTo>
                      <a:pt x="0" y="529"/>
                    </a:lnTo>
                    <a:lnTo>
                      <a:pt x="122" y="715"/>
                    </a:lnTo>
                    <a:lnTo>
                      <a:pt x="354" y="890"/>
                    </a:lnTo>
                    <a:lnTo>
                      <a:pt x="508" y="1047"/>
                    </a:lnTo>
                    <a:lnTo>
                      <a:pt x="597" y="940"/>
                    </a:lnTo>
                    <a:lnTo>
                      <a:pt x="765" y="1025"/>
                    </a:lnTo>
                    <a:lnTo>
                      <a:pt x="936" y="907"/>
                    </a:lnTo>
                    <a:lnTo>
                      <a:pt x="968" y="854"/>
                    </a:lnTo>
                    <a:lnTo>
                      <a:pt x="865" y="750"/>
                    </a:lnTo>
                    <a:lnTo>
                      <a:pt x="722" y="757"/>
                    </a:lnTo>
                    <a:lnTo>
                      <a:pt x="629" y="650"/>
                    </a:lnTo>
                    <a:lnTo>
                      <a:pt x="593" y="286"/>
                    </a:lnTo>
                    <a:lnTo>
                      <a:pt x="650" y="0"/>
                    </a:lnTo>
                    <a:lnTo>
                      <a:pt x="500" y="0"/>
                    </a:lnTo>
                    <a:lnTo>
                      <a:pt x="450" y="215"/>
                    </a:lnTo>
                    <a:lnTo>
                      <a:pt x="190" y="4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3" name="Freeform 393">
                <a:extLst>
                  <a:ext uri="{FF2B5EF4-FFF2-40B4-BE49-F238E27FC236}">
                    <a16:creationId xmlns:a16="http://schemas.microsoft.com/office/drawing/2014/main" id="{1819A6F0-1CD1-4D18-920E-362B2D5A6E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9" y="2965"/>
                <a:ext cx="248" cy="234"/>
              </a:xfrm>
              <a:custGeom>
                <a:avLst/>
                <a:gdLst>
                  <a:gd name="T0" fmla="*/ 339 w 1243"/>
                  <a:gd name="T1" fmla="*/ 185 h 1174"/>
                  <a:gd name="T2" fmla="*/ 318 w 1243"/>
                  <a:gd name="T3" fmla="*/ 328 h 1174"/>
                  <a:gd name="T4" fmla="*/ 0 w 1243"/>
                  <a:gd name="T5" fmla="*/ 696 h 1174"/>
                  <a:gd name="T6" fmla="*/ 39 w 1243"/>
                  <a:gd name="T7" fmla="*/ 903 h 1174"/>
                  <a:gd name="T8" fmla="*/ 182 w 1243"/>
                  <a:gd name="T9" fmla="*/ 874 h 1174"/>
                  <a:gd name="T10" fmla="*/ 428 w 1243"/>
                  <a:gd name="T11" fmla="*/ 1028 h 1174"/>
                  <a:gd name="T12" fmla="*/ 539 w 1243"/>
                  <a:gd name="T13" fmla="*/ 1174 h 1174"/>
                  <a:gd name="T14" fmla="*/ 689 w 1243"/>
                  <a:gd name="T15" fmla="*/ 1157 h 1174"/>
                  <a:gd name="T16" fmla="*/ 993 w 1243"/>
                  <a:gd name="T17" fmla="*/ 932 h 1174"/>
                  <a:gd name="T18" fmla="*/ 1053 w 1243"/>
                  <a:gd name="T19" fmla="*/ 560 h 1174"/>
                  <a:gd name="T20" fmla="*/ 1193 w 1243"/>
                  <a:gd name="T21" fmla="*/ 382 h 1174"/>
                  <a:gd name="T22" fmla="*/ 1243 w 1243"/>
                  <a:gd name="T23" fmla="*/ 157 h 1174"/>
                  <a:gd name="T24" fmla="*/ 1089 w 1243"/>
                  <a:gd name="T25" fmla="*/ 0 h 1174"/>
                  <a:gd name="T26" fmla="*/ 835 w 1243"/>
                  <a:gd name="T27" fmla="*/ 146 h 1174"/>
                  <a:gd name="T28" fmla="*/ 339 w 1243"/>
                  <a:gd name="T29" fmla="*/ 185 h 1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43" h="1174">
                    <a:moveTo>
                      <a:pt x="339" y="185"/>
                    </a:moveTo>
                    <a:lnTo>
                      <a:pt x="318" y="328"/>
                    </a:lnTo>
                    <a:lnTo>
                      <a:pt x="0" y="696"/>
                    </a:lnTo>
                    <a:lnTo>
                      <a:pt x="39" y="903"/>
                    </a:lnTo>
                    <a:lnTo>
                      <a:pt x="182" y="874"/>
                    </a:lnTo>
                    <a:lnTo>
                      <a:pt x="428" y="1028"/>
                    </a:lnTo>
                    <a:lnTo>
                      <a:pt x="539" y="1174"/>
                    </a:lnTo>
                    <a:lnTo>
                      <a:pt x="689" y="1157"/>
                    </a:lnTo>
                    <a:lnTo>
                      <a:pt x="993" y="932"/>
                    </a:lnTo>
                    <a:lnTo>
                      <a:pt x="1053" y="560"/>
                    </a:lnTo>
                    <a:lnTo>
                      <a:pt x="1193" y="382"/>
                    </a:lnTo>
                    <a:lnTo>
                      <a:pt x="1243" y="157"/>
                    </a:lnTo>
                    <a:lnTo>
                      <a:pt x="1089" y="0"/>
                    </a:lnTo>
                    <a:lnTo>
                      <a:pt x="835" y="146"/>
                    </a:lnTo>
                    <a:lnTo>
                      <a:pt x="339" y="1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4" name="Freeform 394">
                <a:extLst>
                  <a:ext uri="{FF2B5EF4-FFF2-40B4-BE49-F238E27FC236}">
                    <a16:creationId xmlns:a16="http://schemas.microsoft.com/office/drawing/2014/main" id="{1EEB5D6F-002F-D55C-4182-78636E87D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0" y="2602"/>
                <a:ext cx="113" cy="113"/>
              </a:xfrm>
              <a:custGeom>
                <a:avLst/>
                <a:gdLst>
                  <a:gd name="T0" fmla="*/ 321 w 564"/>
                  <a:gd name="T1" fmla="*/ 375 h 567"/>
                  <a:gd name="T2" fmla="*/ 460 w 564"/>
                  <a:gd name="T3" fmla="*/ 360 h 567"/>
                  <a:gd name="T4" fmla="*/ 564 w 564"/>
                  <a:gd name="T5" fmla="*/ 185 h 567"/>
                  <a:gd name="T6" fmla="*/ 253 w 564"/>
                  <a:gd name="T7" fmla="*/ 0 h 567"/>
                  <a:gd name="T8" fmla="*/ 107 w 564"/>
                  <a:gd name="T9" fmla="*/ 7 h 567"/>
                  <a:gd name="T10" fmla="*/ 0 w 564"/>
                  <a:gd name="T11" fmla="*/ 103 h 567"/>
                  <a:gd name="T12" fmla="*/ 42 w 564"/>
                  <a:gd name="T13" fmla="*/ 567 h 567"/>
                  <a:gd name="T14" fmla="*/ 321 w 564"/>
                  <a:gd name="T15" fmla="*/ 375 h 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4" h="567">
                    <a:moveTo>
                      <a:pt x="321" y="375"/>
                    </a:moveTo>
                    <a:lnTo>
                      <a:pt x="460" y="360"/>
                    </a:lnTo>
                    <a:lnTo>
                      <a:pt x="564" y="185"/>
                    </a:lnTo>
                    <a:lnTo>
                      <a:pt x="253" y="0"/>
                    </a:lnTo>
                    <a:lnTo>
                      <a:pt x="107" y="7"/>
                    </a:lnTo>
                    <a:lnTo>
                      <a:pt x="0" y="103"/>
                    </a:lnTo>
                    <a:lnTo>
                      <a:pt x="42" y="567"/>
                    </a:lnTo>
                    <a:lnTo>
                      <a:pt x="321" y="3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5" name="Freeform 395">
                <a:extLst>
                  <a:ext uri="{FF2B5EF4-FFF2-40B4-BE49-F238E27FC236}">
                    <a16:creationId xmlns:a16="http://schemas.microsoft.com/office/drawing/2014/main" id="{00B47585-C8FD-DC9D-DCB5-D1AB88F44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3" y="2680"/>
                <a:ext cx="23" cy="13"/>
              </a:xfrm>
              <a:custGeom>
                <a:avLst/>
                <a:gdLst>
                  <a:gd name="T0" fmla="*/ 0 w 115"/>
                  <a:gd name="T1" fmla="*/ 0 h 63"/>
                  <a:gd name="T2" fmla="*/ 65 w 115"/>
                  <a:gd name="T3" fmla="*/ 37 h 63"/>
                  <a:gd name="T4" fmla="*/ 115 w 115"/>
                  <a:gd name="T5" fmla="*/ 63 h 63"/>
                  <a:gd name="T6" fmla="*/ 0 w 115"/>
                  <a:gd name="T7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5" h="63">
                    <a:moveTo>
                      <a:pt x="0" y="0"/>
                    </a:moveTo>
                    <a:lnTo>
                      <a:pt x="65" y="37"/>
                    </a:lnTo>
                    <a:lnTo>
                      <a:pt x="115" y="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6" name="Freeform 396">
                <a:extLst>
                  <a:ext uri="{FF2B5EF4-FFF2-40B4-BE49-F238E27FC236}">
                    <a16:creationId xmlns:a16="http://schemas.microsoft.com/office/drawing/2014/main" id="{BC92318D-B988-64AB-DA42-F0C3C2C9B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6" y="3309"/>
                <a:ext cx="188" cy="145"/>
              </a:xfrm>
              <a:custGeom>
                <a:avLst/>
                <a:gdLst>
                  <a:gd name="T0" fmla="*/ 50 w 936"/>
                  <a:gd name="T1" fmla="*/ 168 h 722"/>
                  <a:gd name="T2" fmla="*/ 0 w 936"/>
                  <a:gd name="T3" fmla="*/ 300 h 722"/>
                  <a:gd name="T4" fmla="*/ 110 w 936"/>
                  <a:gd name="T5" fmla="*/ 479 h 722"/>
                  <a:gd name="T6" fmla="*/ 475 w 936"/>
                  <a:gd name="T7" fmla="*/ 722 h 722"/>
                  <a:gd name="T8" fmla="*/ 836 w 936"/>
                  <a:gd name="T9" fmla="*/ 689 h 722"/>
                  <a:gd name="T10" fmla="*/ 936 w 936"/>
                  <a:gd name="T11" fmla="*/ 647 h 722"/>
                  <a:gd name="T12" fmla="*/ 786 w 936"/>
                  <a:gd name="T13" fmla="*/ 15 h 722"/>
                  <a:gd name="T14" fmla="*/ 711 w 936"/>
                  <a:gd name="T15" fmla="*/ 0 h 722"/>
                  <a:gd name="T16" fmla="*/ 557 w 936"/>
                  <a:gd name="T17" fmla="*/ 150 h 722"/>
                  <a:gd name="T18" fmla="*/ 50 w 936"/>
                  <a:gd name="T19" fmla="*/ 16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36" h="722">
                    <a:moveTo>
                      <a:pt x="50" y="168"/>
                    </a:moveTo>
                    <a:lnTo>
                      <a:pt x="0" y="300"/>
                    </a:lnTo>
                    <a:lnTo>
                      <a:pt x="110" y="479"/>
                    </a:lnTo>
                    <a:lnTo>
                      <a:pt x="475" y="722"/>
                    </a:lnTo>
                    <a:lnTo>
                      <a:pt x="836" y="689"/>
                    </a:lnTo>
                    <a:lnTo>
                      <a:pt x="936" y="647"/>
                    </a:lnTo>
                    <a:lnTo>
                      <a:pt x="786" y="15"/>
                    </a:lnTo>
                    <a:lnTo>
                      <a:pt x="711" y="0"/>
                    </a:lnTo>
                    <a:lnTo>
                      <a:pt x="557" y="150"/>
                    </a:lnTo>
                    <a:lnTo>
                      <a:pt x="50" y="1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7" name="Freeform 397">
                <a:extLst>
                  <a:ext uri="{FF2B5EF4-FFF2-40B4-BE49-F238E27FC236}">
                    <a16:creationId xmlns:a16="http://schemas.microsoft.com/office/drawing/2014/main" id="{E8908F15-64CC-D3B8-65AA-5C170D3DAC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7" y="3303"/>
                <a:ext cx="171" cy="132"/>
              </a:xfrm>
              <a:custGeom>
                <a:avLst/>
                <a:gdLst>
                  <a:gd name="T0" fmla="*/ 747 w 857"/>
                  <a:gd name="T1" fmla="*/ 332 h 661"/>
                  <a:gd name="T2" fmla="*/ 797 w 857"/>
                  <a:gd name="T3" fmla="*/ 200 h 661"/>
                  <a:gd name="T4" fmla="*/ 647 w 857"/>
                  <a:gd name="T5" fmla="*/ 43 h 661"/>
                  <a:gd name="T6" fmla="*/ 507 w 857"/>
                  <a:gd name="T7" fmla="*/ 72 h 661"/>
                  <a:gd name="T8" fmla="*/ 386 w 857"/>
                  <a:gd name="T9" fmla="*/ 0 h 661"/>
                  <a:gd name="T10" fmla="*/ 175 w 857"/>
                  <a:gd name="T11" fmla="*/ 54 h 661"/>
                  <a:gd name="T12" fmla="*/ 0 w 857"/>
                  <a:gd name="T13" fmla="*/ 514 h 661"/>
                  <a:gd name="T14" fmla="*/ 29 w 857"/>
                  <a:gd name="T15" fmla="*/ 643 h 661"/>
                  <a:gd name="T16" fmla="*/ 157 w 857"/>
                  <a:gd name="T17" fmla="*/ 661 h 661"/>
                  <a:gd name="T18" fmla="*/ 390 w 857"/>
                  <a:gd name="T19" fmla="*/ 489 h 661"/>
                  <a:gd name="T20" fmla="*/ 807 w 857"/>
                  <a:gd name="T21" fmla="*/ 554 h 661"/>
                  <a:gd name="T22" fmla="*/ 857 w 857"/>
                  <a:gd name="T23" fmla="*/ 511 h 661"/>
                  <a:gd name="T24" fmla="*/ 747 w 857"/>
                  <a:gd name="T25" fmla="*/ 332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7" h="661">
                    <a:moveTo>
                      <a:pt x="747" y="332"/>
                    </a:moveTo>
                    <a:lnTo>
                      <a:pt x="797" y="200"/>
                    </a:lnTo>
                    <a:lnTo>
                      <a:pt x="647" y="43"/>
                    </a:lnTo>
                    <a:lnTo>
                      <a:pt x="507" y="72"/>
                    </a:lnTo>
                    <a:lnTo>
                      <a:pt x="386" y="0"/>
                    </a:lnTo>
                    <a:lnTo>
                      <a:pt x="175" y="54"/>
                    </a:lnTo>
                    <a:lnTo>
                      <a:pt x="0" y="514"/>
                    </a:lnTo>
                    <a:lnTo>
                      <a:pt x="29" y="643"/>
                    </a:lnTo>
                    <a:lnTo>
                      <a:pt x="157" y="661"/>
                    </a:lnTo>
                    <a:lnTo>
                      <a:pt x="390" y="489"/>
                    </a:lnTo>
                    <a:lnTo>
                      <a:pt x="807" y="554"/>
                    </a:lnTo>
                    <a:lnTo>
                      <a:pt x="857" y="511"/>
                    </a:lnTo>
                    <a:lnTo>
                      <a:pt x="747" y="3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8" name="Freeform 398">
                <a:extLst>
                  <a:ext uri="{FF2B5EF4-FFF2-40B4-BE49-F238E27FC236}">
                    <a16:creationId xmlns:a16="http://schemas.microsoft.com/office/drawing/2014/main" id="{3ADB4127-3DB6-740A-F553-8BE0026E6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3401"/>
                <a:ext cx="173" cy="153"/>
              </a:xfrm>
              <a:custGeom>
                <a:avLst/>
                <a:gdLst>
                  <a:gd name="T0" fmla="*/ 89 w 867"/>
                  <a:gd name="T1" fmla="*/ 154 h 768"/>
                  <a:gd name="T2" fmla="*/ 78 w 867"/>
                  <a:gd name="T3" fmla="*/ 297 h 768"/>
                  <a:gd name="T4" fmla="*/ 0 w 867"/>
                  <a:gd name="T5" fmla="*/ 661 h 768"/>
                  <a:gd name="T6" fmla="*/ 46 w 867"/>
                  <a:gd name="T7" fmla="*/ 718 h 768"/>
                  <a:gd name="T8" fmla="*/ 107 w 867"/>
                  <a:gd name="T9" fmla="*/ 768 h 768"/>
                  <a:gd name="T10" fmla="*/ 535 w 867"/>
                  <a:gd name="T11" fmla="*/ 739 h 768"/>
                  <a:gd name="T12" fmla="*/ 832 w 867"/>
                  <a:gd name="T13" fmla="*/ 290 h 768"/>
                  <a:gd name="T14" fmla="*/ 867 w 867"/>
                  <a:gd name="T15" fmla="*/ 65 h 768"/>
                  <a:gd name="T16" fmla="*/ 450 w 867"/>
                  <a:gd name="T17" fmla="*/ 0 h 768"/>
                  <a:gd name="T18" fmla="*/ 217 w 867"/>
                  <a:gd name="T19" fmla="*/ 172 h 768"/>
                  <a:gd name="T20" fmla="*/ 89 w 867"/>
                  <a:gd name="T21" fmla="*/ 154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7" h="768">
                    <a:moveTo>
                      <a:pt x="89" y="154"/>
                    </a:moveTo>
                    <a:lnTo>
                      <a:pt x="78" y="297"/>
                    </a:lnTo>
                    <a:lnTo>
                      <a:pt x="0" y="661"/>
                    </a:lnTo>
                    <a:lnTo>
                      <a:pt x="46" y="718"/>
                    </a:lnTo>
                    <a:lnTo>
                      <a:pt x="107" y="768"/>
                    </a:lnTo>
                    <a:lnTo>
                      <a:pt x="535" y="739"/>
                    </a:lnTo>
                    <a:lnTo>
                      <a:pt x="832" y="290"/>
                    </a:lnTo>
                    <a:lnTo>
                      <a:pt x="867" y="65"/>
                    </a:lnTo>
                    <a:lnTo>
                      <a:pt x="450" y="0"/>
                    </a:lnTo>
                    <a:lnTo>
                      <a:pt x="217" y="172"/>
                    </a:lnTo>
                    <a:lnTo>
                      <a:pt x="89" y="1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09" name="Freeform 399">
                <a:extLst>
                  <a:ext uri="{FF2B5EF4-FFF2-40B4-BE49-F238E27FC236}">
                    <a16:creationId xmlns:a16="http://schemas.microsoft.com/office/drawing/2014/main" id="{C64D2A91-A0D0-3798-00EB-C31DDBF890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7" y="3405"/>
                <a:ext cx="239" cy="202"/>
              </a:xfrm>
              <a:custGeom>
                <a:avLst/>
                <a:gdLst>
                  <a:gd name="T0" fmla="*/ 407 w 1193"/>
                  <a:gd name="T1" fmla="*/ 43 h 1010"/>
                  <a:gd name="T2" fmla="*/ 372 w 1193"/>
                  <a:gd name="T3" fmla="*/ 268 h 1010"/>
                  <a:gd name="T4" fmla="*/ 75 w 1193"/>
                  <a:gd name="T5" fmla="*/ 717 h 1010"/>
                  <a:gd name="T6" fmla="*/ 0 w 1193"/>
                  <a:gd name="T7" fmla="*/ 885 h 1010"/>
                  <a:gd name="T8" fmla="*/ 29 w 1193"/>
                  <a:gd name="T9" fmla="*/ 1010 h 1010"/>
                  <a:gd name="T10" fmla="*/ 297 w 1193"/>
                  <a:gd name="T11" fmla="*/ 903 h 1010"/>
                  <a:gd name="T12" fmla="*/ 722 w 1193"/>
                  <a:gd name="T13" fmla="*/ 857 h 1010"/>
                  <a:gd name="T14" fmla="*/ 675 w 1193"/>
                  <a:gd name="T15" fmla="*/ 528 h 1010"/>
                  <a:gd name="T16" fmla="*/ 750 w 1193"/>
                  <a:gd name="T17" fmla="*/ 407 h 1010"/>
                  <a:gd name="T18" fmla="*/ 1093 w 1193"/>
                  <a:gd name="T19" fmla="*/ 389 h 1010"/>
                  <a:gd name="T20" fmla="*/ 1193 w 1193"/>
                  <a:gd name="T21" fmla="*/ 282 h 1010"/>
                  <a:gd name="T22" fmla="*/ 1183 w 1193"/>
                  <a:gd name="T23" fmla="*/ 210 h 1010"/>
                  <a:gd name="T24" fmla="*/ 822 w 1193"/>
                  <a:gd name="T25" fmla="*/ 243 h 1010"/>
                  <a:gd name="T26" fmla="*/ 457 w 1193"/>
                  <a:gd name="T27" fmla="*/ 0 h 1010"/>
                  <a:gd name="T28" fmla="*/ 407 w 1193"/>
                  <a:gd name="T29" fmla="*/ 43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93" h="1010">
                    <a:moveTo>
                      <a:pt x="407" y="43"/>
                    </a:moveTo>
                    <a:lnTo>
                      <a:pt x="372" y="268"/>
                    </a:lnTo>
                    <a:lnTo>
                      <a:pt x="75" y="717"/>
                    </a:lnTo>
                    <a:lnTo>
                      <a:pt x="0" y="885"/>
                    </a:lnTo>
                    <a:lnTo>
                      <a:pt x="29" y="1010"/>
                    </a:lnTo>
                    <a:lnTo>
                      <a:pt x="297" y="903"/>
                    </a:lnTo>
                    <a:lnTo>
                      <a:pt x="722" y="857"/>
                    </a:lnTo>
                    <a:lnTo>
                      <a:pt x="675" y="528"/>
                    </a:lnTo>
                    <a:lnTo>
                      <a:pt x="750" y="407"/>
                    </a:lnTo>
                    <a:lnTo>
                      <a:pt x="1093" y="389"/>
                    </a:lnTo>
                    <a:lnTo>
                      <a:pt x="1193" y="282"/>
                    </a:lnTo>
                    <a:lnTo>
                      <a:pt x="1183" y="210"/>
                    </a:lnTo>
                    <a:lnTo>
                      <a:pt x="822" y="243"/>
                    </a:lnTo>
                    <a:lnTo>
                      <a:pt x="457" y="0"/>
                    </a:lnTo>
                    <a:lnTo>
                      <a:pt x="407" y="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0" name="Freeform 400">
                <a:extLst>
                  <a:ext uri="{FF2B5EF4-FFF2-40B4-BE49-F238E27FC236}">
                    <a16:creationId xmlns:a16="http://schemas.microsoft.com/office/drawing/2014/main" id="{0ACFD160-BC9B-D00C-944F-03E29DFEAE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3483"/>
                <a:ext cx="152" cy="131"/>
              </a:xfrm>
              <a:custGeom>
                <a:avLst/>
                <a:gdLst>
                  <a:gd name="T0" fmla="*/ 75 w 758"/>
                  <a:gd name="T1" fmla="*/ 18 h 657"/>
                  <a:gd name="T2" fmla="*/ 0 w 758"/>
                  <a:gd name="T3" fmla="*/ 139 h 657"/>
                  <a:gd name="T4" fmla="*/ 47 w 758"/>
                  <a:gd name="T5" fmla="*/ 468 h 657"/>
                  <a:gd name="T6" fmla="*/ 36 w 758"/>
                  <a:gd name="T7" fmla="*/ 514 h 657"/>
                  <a:gd name="T8" fmla="*/ 443 w 758"/>
                  <a:gd name="T9" fmla="*/ 657 h 657"/>
                  <a:gd name="T10" fmla="*/ 522 w 758"/>
                  <a:gd name="T11" fmla="*/ 532 h 657"/>
                  <a:gd name="T12" fmla="*/ 617 w 758"/>
                  <a:gd name="T13" fmla="*/ 476 h 657"/>
                  <a:gd name="T14" fmla="*/ 711 w 758"/>
                  <a:gd name="T15" fmla="*/ 418 h 657"/>
                  <a:gd name="T16" fmla="*/ 758 w 758"/>
                  <a:gd name="T17" fmla="*/ 393 h 657"/>
                  <a:gd name="T18" fmla="*/ 418 w 758"/>
                  <a:gd name="T19" fmla="*/ 0 h 657"/>
                  <a:gd name="T20" fmla="*/ 75 w 758"/>
                  <a:gd name="T21" fmla="*/ 18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58" h="657">
                    <a:moveTo>
                      <a:pt x="75" y="18"/>
                    </a:moveTo>
                    <a:lnTo>
                      <a:pt x="0" y="139"/>
                    </a:lnTo>
                    <a:lnTo>
                      <a:pt x="47" y="468"/>
                    </a:lnTo>
                    <a:lnTo>
                      <a:pt x="36" y="514"/>
                    </a:lnTo>
                    <a:lnTo>
                      <a:pt x="443" y="657"/>
                    </a:lnTo>
                    <a:lnTo>
                      <a:pt x="522" y="532"/>
                    </a:lnTo>
                    <a:lnTo>
                      <a:pt x="617" y="476"/>
                    </a:lnTo>
                    <a:lnTo>
                      <a:pt x="711" y="418"/>
                    </a:lnTo>
                    <a:lnTo>
                      <a:pt x="758" y="393"/>
                    </a:lnTo>
                    <a:lnTo>
                      <a:pt x="418" y="0"/>
                    </a:lnTo>
                    <a:lnTo>
                      <a:pt x="75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1" name="Freeform 401">
                <a:extLst>
                  <a:ext uri="{FF2B5EF4-FFF2-40B4-BE49-F238E27FC236}">
                    <a16:creationId xmlns:a16="http://schemas.microsoft.com/office/drawing/2014/main" id="{9ACBDCC8-D380-7507-CE4D-FBEB2D558F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379"/>
                <a:ext cx="186" cy="183"/>
              </a:xfrm>
              <a:custGeom>
                <a:avLst/>
                <a:gdLst>
                  <a:gd name="T0" fmla="*/ 332 w 932"/>
                  <a:gd name="T1" fmla="*/ 285 h 914"/>
                  <a:gd name="T2" fmla="*/ 190 w 932"/>
                  <a:gd name="T3" fmla="*/ 300 h 914"/>
                  <a:gd name="T4" fmla="*/ 90 w 932"/>
                  <a:gd name="T5" fmla="*/ 342 h 914"/>
                  <a:gd name="T6" fmla="*/ 100 w 932"/>
                  <a:gd name="T7" fmla="*/ 414 h 914"/>
                  <a:gd name="T8" fmla="*/ 0 w 932"/>
                  <a:gd name="T9" fmla="*/ 521 h 914"/>
                  <a:gd name="T10" fmla="*/ 340 w 932"/>
                  <a:gd name="T11" fmla="*/ 914 h 914"/>
                  <a:gd name="T12" fmla="*/ 809 w 932"/>
                  <a:gd name="T13" fmla="*/ 753 h 914"/>
                  <a:gd name="T14" fmla="*/ 857 w 932"/>
                  <a:gd name="T15" fmla="*/ 735 h 914"/>
                  <a:gd name="T16" fmla="*/ 906 w 932"/>
                  <a:gd name="T17" fmla="*/ 720 h 914"/>
                  <a:gd name="T18" fmla="*/ 922 w 932"/>
                  <a:gd name="T19" fmla="*/ 714 h 914"/>
                  <a:gd name="T20" fmla="*/ 932 w 932"/>
                  <a:gd name="T21" fmla="*/ 582 h 914"/>
                  <a:gd name="T22" fmla="*/ 800 w 932"/>
                  <a:gd name="T23" fmla="*/ 360 h 914"/>
                  <a:gd name="T24" fmla="*/ 790 w 932"/>
                  <a:gd name="T25" fmla="*/ 160 h 914"/>
                  <a:gd name="T26" fmla="*/ 672 w 932"/>
                  <a:gd name="T27" fmla="*/ 0 h 914"/>
                  <a:gd name="T28" fmla="*/ 407 w 932"/>
                  <a:gd name="T29" fmla="*/ 100 h 914"/>
                  <a:gd name="T30" fmla="*/ 332 w 932"/>
                  <a:gd name="T31" fmla="*/ 285 h 9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32" h="914">
                    <a:moveTo>
                      <a:pt x="332" y="285"/>
                    </a:moveTo>
                    <a:lnTo>
                      <a:pt x="190" y="300"/>
                    </a:lnTo>
                    <a:lnTo>
                      <a:pt x="90" y="342"/>
                    </a:lnTo>
                    <a:lnTo>
                      <a:pt x="100" y="414"/>
                    </a:lnTo>
                    <a:lnTo>
                      <a:pt x="0" y="521"/>
                    </a:lnTo>
                    <a:lnTo>
                      <a:pt x="340" y="914"/>
                    </a:lnTo>
                    <a:lnTo>
                      <a:pt x="809" y="753"/>
                    </a:lnTo>
                    <a:lnTo>
                      <a:pt x="857" y="735"/>
                    </a:lnTo>
                    <a:lnTo>
                      <a:pt x="906" y="720"/>
                    </a:lnTo>
                    <a:lnTo>
                      <a:pt x="922" y="714"/>
                    </a:lnTo>
                    <a:lnTo>
                      <a:pt x="932" y="582"/>
                    </a:lnTo>
                    <a:lnTo>
                      <a:pt x="800" y="360"/>
                    </a:lnTo>
                    <a:lnTo>
                      <a:pt x="790" y="160"/>
                    </a:lnTo>
                    <a:lnTo>
                      <a:pt x="672" y="0"/>
                    </a:lnTo>
                    <a:lnTo>
                      <a:pt x="407" y="100"/>
                    </a:lnTo>
                    <a:lnTo>
                      <a:pt x="332" y="2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2" name="Freeform 402">
                <a:extLst>
                  <a:ext uri="{FF2B5EF4-FFF2-40B4-BE49-F238E27FC236}">
                    <a16:creationId xmlns:a16="http://schemas.microsoft.com/office/drawing/2014/main" id="{5723B52B-023E-6C30-EFDA-19BC627E2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4" y="3312"/>
                <a:ext cx="211" cy="127"/>
              </a:xfrm>
              <a:custGeom>
                <a:avLst/>
                <a:gdLst>
                  <a:gd name="T0" fmla="*/ 150 w 1057"/>
                  <a:gd name="T1" fmla="*/ 632 h 632"/>
                  <a:gd name="T2" fmla="*/ 292 w 1057"/>
                  <a:gd name="T3" fmla="*/ 617 h 632"/>
                  <a:gd name="T4" fmla="*/ 367 w 1057"/>
                  <a:gd name="T5" fmla="*/ 432 h 632"/>
                  <a:gd name="T6" fmla="*/ 632 w 1057"/>
                  <a:gd name="T7" fmla="*/ 332 h 632"/>
                  <a:gd name="T8" fmla="*/ 750 w 1057"/>
                  <a:gd name="T9" fmla="*/ 260 h 632"/>
                  <a:gd name="T10" fmla="*/ 925 w 1057"/>
                  <a:gd name="T11" fmla="*/ 364 h 632"/>
                  <a:gd name="T12" fmla="*/ 1050 w 1057"/>
                  <a:gd name="T13" fmla="*/ 200 h 632"/>
                  <a:gd name="T14" fmla="*/ 1057 w 1057"/>
                  <a:gd name="T15" fmla="*/ 125 h 632"/>
                  <a:gd name="T16" fmla="*/ 0 w 1057"/>
                  <a:gd name="T17" fmla="*/ 0 h 632"/>
                  <a:gd name="T18" fmla="*/ 150 w 1057"/>
                  <a:gd name="T19" fmla="*/ 632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7" h="632">
                    <a:moveTo>
                      <a:pt x="150" y="632"/>
                    </a:moveTo>
                    <a:lnTo>
                      <a:pt x="292" y="617"/>
                    </a:lnTo>
                    <a:lnTo>
                      <a:pt x="367" y="432"/>
                    </a:lnTo>
                    <a:lnTo>
                      <a:pt x="632" y="332"/>
                    </a:lnTo>
                    <a:lnTo>
                      <a:pt x="750" y="260"/>
                    </a:lnTo>
                    <a:lnTo>
                      <a:pt x="925" y="364"/>
                    </a:lnTo>
                    <a:lnTo>
                      <a:pt x="1050" y="200"/>
                    </a:lnTo>
                    <a:lnTo>
                      <a:pt x="1057" y="125"/>
                    </a:lnTo>
                    <a:lnTo>
                      <a:pt x="0" y="0"/>
                    </a:lnTo>
                    <a:lnTo>
                      <a:pt x="150" y="6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3" name="Freeform 403">
                <a:extLst>
                  <a:ext uri="{FF2B5EF4-FFF2-40B4-BE49-F238E27FC236}">
                    <a16:creationId xmlns:a16="http://schemas.microsoft.com/office/drawing/2014/main" id="{07EB6731-E8D5-8FE1-535E-79EC139D61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9" y="3139"/>
                <a:ext cx="105" cy="58"/>
              </a:xfrm>
              <a:custGeom>
                <a:avLst/>
                <a:gdLst>
                  <a:gd name="T0" fmla="*/ 279 w 525"/>
                  <a:gd name="T1" fmla="*/ 0 h 290"/>
                  <a:gd name="T2" fmla="*/ 136 w 525"/>
                  <a:gd name="T3" fmla="*/ 29 h 290"/>
                  <a:gd name="T4" fmla="*/ 0 w 525"/>
                  <a:gd name="T5" fmla="*/ 108 h 290"/>
                  <a:gd name="T6" fmla="*/ 179 w 525"/>
                  <a:gd name="T7" fmla="*/ 290 h 290"/>
                  <a:gd name="T8" fmla="*/ 311 w 525"/>
                  <a:gd name="T9" fmla="*/ 218 h 290"/>
                  <a:gd name="T10" fmla="*/ 525 w 525"/>
                  <a:gd name="T11" fmla="*/ 154 h 290"/>
                  <a:gd name="T12" fmla="*/ 279 w 525"/>
                  <a:gd name="T13" fmla="*/ 0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5" h="290">
                    <a:moveTo>
                      <a:pt x="279" y="0"/>
                    </a:moveTo>
                    <a:lnTo>
                      <a:pt x="136" y="29"/>
                    </a:lnTo>
                    <a:lnTo>
                      <a:pt x="0" y="108"/>
                    </a:lnTo>
                    <a:lnTo>
                      <a:pt x="179" y="290"/>
                    </a:lnTo>
                    <a:lnTo>
                      <a:pt x="311" y="218"/>
                    </a:lnTo>
                    <a:lnTo>
                      <a:pt x="525" y="154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4" name="Freeform 404">
                <a:extLst>
                  <a:ext uri="{FF2B5EF4-FFF2-40B4-BE49-F238E27FC236}">
                    <a16:creationId xmlns:a16="http://schemas.microsoft.com/office/drawing/2014/main" id="{A40ADF11-DA41-787D-D77C-DB91A154C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0" y="3146"/>
                <a:ext cx="331" cy="316"/>
              </a:xfrm>
              <a:custGeom>
                <a:avLst/>
                <a:gdLst>
                  <a:gd name="T0" fmla="*/ 857 w 1657"/>
                  <a:gd name="T1" fmla="*/ 185 h 1578"/>
                  <a:gd name="T2" fmla="*/ 725 w 1657"/>
                  <a:gd name="T3" fmla="*/ 257 h 1578"/>
                  <a:gd name="T4" fmla="*/ 546 w 1657"/>
                  <a:gd name="T5" fmla="*/ 75 h 1578"/>
                  <a:gd name="T6" fmla="*/ 396 w 1657"/>
                  <a:gd name="T7" fmla="*/ 71 h 1578"/>
                  <a:gd name="T8" fmla="*/ 364 w 1657"/>
                  <a:gd name="T9" fmla="*/ 0 h 1578"/>
                  <a:gd name="T10" fmla="*/ 200 w 1657"/>
                  <a:gd name="T11" fmla="*/ 39 h 1578"/>
                  <a:gd name="T12" fmla="*/ 232 w 1657"/>
                  <a:gd name="T13" fmla="*/ 260 h 1578"/>
                  <a:gd name="T14" fmla="*/ 460 w 1657"/>
                  <a:gd name="T15" fmla="*/ 446 h 1578"/>
                  <a:gd name="T16" fmla="*/ 546 w 1657"/>
                  <a:gd name="T17" fmla="*/ 632 h 1578"/>
                  <a:gd name="T18" fmla="*/ 425 w 1657"/>
                  <a:gd name="T19" fmla="*/ 957 h 1578"/>
                  <a:gd name="T20" fmla="*/ 418 w 1657"/>
                  <a:gd name="T21" fmla="*/ 1032 h 1578"/>
                  <a:gd name="T22" fmla="*/ 293 w 1657"/>
                  <a:gd name="T23" fmla="*/ 1196 h 1578"/>
                  <a:gd name="T24" fmla="*/ 118 w 1657"/>
                  <a:gd name="T25" fmla="*/ 1092 h 1578"/>
                  <a:gd name="T26" fmla="*/ 0 w 1657"/>
                  <a:gd name="T27" fmla="*/ 1164 h 1578"/>
                  <a:gd name="T28" fmla="*/ 118 w 1657"/>
                  <a:gd name="T29" fmla="*/ 1324 h 1578"/>
                  <a:gd name="T30" fmla="*/ 128 w 1657"/>
                  <a:gd name="T31" fmla="*/ 1524 h 1578"/>
                  <a:gd name="T32" fmla="*/ 189 w 1657"/>
                  <a:gd name="T33" fmla="*/ 1489 h 1578"/>
                  <a:gd name="T34" fmla="*/ 593 w 1657"/>
                  <a:gd name="T35" fmla="*/ 1578 h 1578"/>
                  <a:gd name="T36" fmla="*/ 632 w 1657"/>
                  <a:gd name="T37" fmla="*/ 1517 h 1578"/>
                  <a:gd name="T38" fmla="*/ 743 w 1657"/>
                  <a:gd name="T39" fmla="*/ 1303 h 1578"/>
                  <a:gd name="T40" fmla="*/ 1143 w 1657"/>
                  <a:gd name="T41" fmla="*/ 1074 h 1578"/>
                  <a:gd name="T42" fmla="*/ 1282 w 1657"/>
                  <a:gd name="T43" fmla="*/ 1117 h 1578"/>
                  <a:gd name="T44" fmla="*/ 1539 w 1657"/>
                  <a:gd name="T45" fmla="*/ 1021 h 1578"/>
                  <a:gd name="T46" fmla="*/ 1536 w 1657"/>
                  <a:gd name="T47" fmla="*/ 957 h 1578"/>
                  <a:gd name="T48" fmla="*/ 1657 w 1657"/>
                  <a:gd name="T49" fmla="*/ 914 h 1578"/>
                  <a:gd name="T50" fmla="*/ 1632 w 1657"/>
                  <a:gd name="T51" fmla="*/ 792 h 1578"/>
                  <a:gd name="T52" fmla="*/ 1321 w 1657"/>
                  <a:gd name="T53" fmla="*/ 585 h 1578"/>
                  <a:gd name="T54" fmla="*/ 1350 w 1657"/>
                  <a:gd name="T55" fmla="*/ 514 h 1578"/>
                  <a:gd name="T56" fmla="*/ 1182 w 1657"/>
                  <a:gd name="T57" fmla="*/ 267 h 1578"/>
                  <a:gd name="T58" fmla="*/ 1071 w 1657"/>
                  <a:gd name="T59" fmla="*/ 121 h 1578"/>
                  <a:gd name="T60" fmla="*/ 857 w 1657"/>
                  <a:gd name="T61" fmla="*/ 185 h 1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57" h="1578">
                    <a:moveTo>
                      <a:pt x="857" y="185"/>
                    </a:moveTo>
                    <a:lnTo>
                      <a:pt x="725" y="257"/>
                    </a:lnTo>
                    <a:lnTo>
                      <a:pt x="546" y="75"/>
                    </a:lnTo>
                    <a:lnTo>
                      <a:pt x="396" y="71"/>
                    </a:lnTo>
                    <a:lnTo>
                      <a:pt x="364" y="0"/>
                    </a:lnTo>
                    <a:lnTo>
                      <a:pt x="200" y="39"/>
                    </a:lnTo>
                    <a:lnTo>
                      <a:pt x="232" y="260"/>
                    </a:lnTo>
                    <a:lnTo>
                      <a:pt x="460" y="446"/>
                    </a:lnTo>
                    <a:lnTo>
                      <a:pt x="546" y="632"/>
                    </a:lnTo>
                    <a:lnTo>
                      <a:pt x="425" y="957"/>
                    </a:lnTo>
                    <a:lnTo>
                      <a:pt x="418" y="1032"/>
                    </a:lnTo>
                    <a:lnTo>
                      <a:pt x="293" y="1196"/>
                    </a:lnTo>
                    <a:lnTo>
                      <a:pt x="118" y="1092"/>
                    </a:lnTo>
                    <a:lnTo>
                      <a:pt x="0" y="1164"/>
                    </a:lnTo>
                    <a:lnTo>
                      <a:pt x="118" y="1324"/>
                    </a:lnTo>
                    <a:lnTo>
                      <a:pt x="128" y="1524"/>
                    </a:lnTo>
                    <a:lnTo>
                      <a:pt x="189" y="1489"/>
                    </a:lnTo>
                    <a:lnTo>
                      <a:pt x="593" y="1578"/>
                    </a:lnTo>
                    <a:lnTo>
                      <a:pt x="632" y="1517"/>
                    </a:lnTo>
                    <a:lnTo>
                      <a:pt x="743" y="1303"/>
                    </a:lnTo>
                    <a:lnTo>
                      <a:pt x="1143" y="1074"/>
                    </a:lnTo>
                    <a:lnTo>
                      <a:pt x="1282" y="1117"/>
                    </a:lnTo>
                    <a:lnTo>
                      <a:pt x="1539" y="1021"/>
                    </a:lnTo>
                    <a:lnTo>
                      <a:pt x="1536" y="957"/>
                    </a:lnTo>
                    <a:lnTo>
                      <a:pt x="1657" y="914"/>
                    </a:lnTo>
                    <a:lnTo>
                      <a:pt x="1632" y="792"/>
                    </a:lnTo>
                    <a:lnTo>
                      <a:pt x="1321" y="585"/>
                    </a:lnTo>
                    <a:lnTo>
                      <a:pt x="1350" y="514"/>
                    </a:lnTo>
                    <a:lnTo>
                      <a:pt x="1182" y="267"/>
                    </a:lnTo>
                    <a:lnTo>
                      <a:pt x="1071" y="121"/>
                    </a:lnTo>
                    <a:lnTo>
                      <a:pt x="857" y="1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15" name="Freeform 405">
                <a:extLst>
                  <a:ext uri="{FF2B5EF4-FFF2-40B4-BE49-F238E27FC236}">
                    <a16:creationId xmlns:a16="http://schemas.microsoft.com/office/drawing/2014/main" id="{2BB85619-6A80-80DF-3844-8FF14E76C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6" y="2968"/>
                <a:ext cx="261" cy="338"/>
              </a:xfrm>
              <a:custGeom>
                <a:avLst/>
                <a:gdLst>
                  <a:gd name="T0" fmla="*/ 168 w 1304"/>
                  <a:gd name="T1" fmla="*/ 1404 h 1689"/>
                  <a:gd name="T2" fmla="*/ 139 w 1304"/>
                  <a:gd name="T3" fmla="*/ 1475 h 1689"/>
                  <a:gd name="T4" fmla="*/ 450 w 1304"/>
                  <a:gd name="T5" fmla="*/ 1682 h 1689"/>
                  <a:gd name="T6" fmla="*/ 593 w 1304"/>
                  <a:gd name="T7" fmla="*/ 1689 h 1689"/>
                  <a:gd name="T8" fmla="*/ 646 w 1304"/>
                  <a:gd name="T9" fmla="*/ 1557 h 1689"/>
                  <a:gd name="T10" fmla="*/ 786 w 1304"/>
                  <a:gd name="T11" fmla="*/ 1550 h 1689"/>
                  <a:gd name="T12" fmla="*/ 771 w 1304"/>
                  <a:gd name="T13" fmla="*/ 1397 h 1689"/>
                  <a:gd name="T14" fmla="*/ 1304 w 1304"/>
                  <a:gd name="T15" fmla="*/ 968 h 1689"/>
                  <a:gd name="T16" fmla="*/ 1239 w 1304"/>
                  <a:gd name="T17" fmla="*/ 790 h 1689"/>
                  <a:gd name="T18" fmla="*/ 1300 w 1304"/>
                  <a:gd name="T19" fmla="*/ 766 h 1689"/>
                  <a:gd name="T20" fmla="*/ 1132 w 1304"/>
                  <a:gd name="T21" fmla="*/ 0 h 1689"/>
                  <a:gd name="T22" fmla="*/ 961 w 1304"/>
                  <a:gd name="T23" fmla="*/ 118 h 1689"/>
                  <a:gd name="T24" fmla="*/ 793 w 1304"/>
                  <a:gd name="T25" fmla="*/ 33 h 1689"/>
                  <a:gd name="T26" fmla="*/ 704 w 1304"/>
                  <a:gd name="T27" fmla="*/ 140 h 1689"/>
                  <a:gd name="T28" fmla="*/ 654 w 1304"/>
                  <a:gd name="T29" fmla="*/ 365 h 1689"/>
                  <a:gd name="T30" fmla="*/ 514 w 1304"/>
                  <a:gd name="T31" fmla="*/ 543 h 1689"/>
                  <a:gd name="T32" fmla="*/ 454 w 1304"/>
                  <a:gd name="T33" fmla="*/ 915 h 1689"/>
                  <a:gd name="T34" fmla="*/ 150 w 1304"/>
                  <a:gd name="T35" fmla="*/ 1140 h 1689"/>
                  <a:gd name="T36" fmla="*/ 0 w 1304"/>
                  <a:gd name="T37" fmla="*/ 1157 h 1689"/>
                  <a:gd name="T38" fmla="*/ 168 w 1304"/>
                  <a:gd name="T39" fmla="*/ 1404 h 1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04" h="1689">
                    <a:moveTo>
                      <a:pt x="168" y="1404"/>
                    </a:moveTo>
                    <a:lnTo>
                      <a:pt x="139" y="1475"/>
                    </a:lnTo>
                    <a:lnTo>
                      <a:pt x="450" y="1682"/>
                    </a:lnTo>
                    <a:lnTo>
                      <a:pt x="593" y="1689"/>
                    </a:lnTo>
                    <a:lnTo>
                      <a:pt x="646" y="1557"/>
                    </a:lnTo>
                    <a:lnTo>
                      <a:pt x="786" y="1550"/>
                    </a:lnTo>
                    <a:lnTo>
                      <a:pt x="771" y="1397"/>
                    </a:lnTo>
                    <a:lnTo>
                      <a:pt x="1304" y="968"/>
                    </a:lnTo>
                    <a:lnTo>
                      <a:pt x="1239" y="790"/>
                    </a:lnTo>
                    <a:lnTo>
                      <a:pt x="1300" y="766"/>
                    </a:lnTo>
                    <a:lnTo>
                      <a:pt x="1132" y="0"/>
                    </a:lnTo>
                    <a:lnTo>
                      <a:pt x="961" y="118"/>
                    </a:lnTo>
                    <a:lnTo>
                      <a:pt x="793" y="33"/>
                    </a:lnTo>
                    <a:lnTo>
                      <a:pt x="704" y="140"/>
                    </a:lnTo>
                    <a:lnTo>
                      <a:pt x="654" y="365"/>
                    </a:lnTo>
                    <a:lnTo>
                      <a:pt x="514" y="543"/>
                    </a:lnTo>
                    <a:lnTo>
                      <a:pt x="454" y="915"/>
                    </a:lnTo>
                    <a:lnTo>
                      <a:pt x="150" y="1140"/>
                    </a:lnTo>
                    <a:lnTo>
                      <a:pt x="0" y="1157"/>
                    </a:lnTo>
                    <a:lnTo>
                      <a:pt x="168" y="14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8" name="Group 607">
              <a:extLst>
                <a:ext uri="{FF2B5EF4-FFF2-40B4-BE49-F238E27FC236}">
                  <a16:creationId xmlns:a16="http://schemas.microsoft.com/office/drawing/2014/main" id="{A26FB79A-79A4-B2FF-D74A-BB77D13496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43" y="1083"/>
              <a:ext cx="3081" cy="3233"/>
              <a:chOff x="2243" y="1083"/>
              <a:chExt cx="3081" cy="3233"/>
            </a:xfrm>
          </p:grpSpPr>
          <p:sp>
            <p:nvSpPr>
              <p:cNvPr id="2516" name="Freeform 407">
                <a:extLst>
                  <a:ext uri="{FF2B5EF4-FFF2-40B4-BE49-F238E27FC236}">
                    <a16:creationId xmlns:a16="http://schemas.microsoft.com/office/drawing/2014/main" id="{C6D77AAE-CB2F-1D81-25C7-F143A78B5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3049"/>
                <a:ext cx="138" cy="105"/>
              </a:xfrm>
              <a:custGeom>
                <a:avLst/>
                <a:gdLst>
                  <a:gd name="T0" fmla="*/ 582 w 686"/>
                  <a:gd name="T1" fmla="*/ 486 h 525"/>
                  <a:gd name="T2" fmla="*/ 686 w 686"/>
                  <a:gd name="T3" fmla="*/ 161 h 525"/>
                  <a:gd name="T4" fmla="*/ 564 w 686"/>
                  <a:gd name="T5" fmla="*/ 0 h 525"/>
                  <a:gd name="T6" fmla="*/ 71 w 686"/>
                  <a:gd name="T7" fmla="*/ 50 h 525"/>
                  <a:gd name="T8" fmla="*/ 0 w 686"/>
                  <a:gd name="T9" fmla="*/ 139 h 525"/>
                  <a:gd name="T10" fmla="*/ 339 w 686"/>
                  <a:gd name="T11" fmla="*/ 136 h 525"/>
                  <a:gd name="T12" fmla="*/ 389 w 686"/>
                  <a:gd name="T13" fmla="*/ 182 h 525"/>
                  <a:gd name="T14" fmla="*/ 418 w 686"/>
                  <a:gd name="T15" fmla="*/ 525 h 525"/>
                  <a:gd name="T16" fmla="*/ 582 w 686"/>
                  <a:gd name="T17" fmla="*/ 486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86" h="525">
                    <a:moveTo>
                      <a:pt x="582" y="486"/>
                    </a:moveTo>
                    <a:lnTo>
                      <a:pt x="686" y="161"/>
                    </a:lnTo>
                    <a:lnTo>
                      <a:pt x="564" y="0"/>
                    </a:lnTo>
                    <a:lnTo>
                      <a:pt x="71" y="50"/>
                    </a:lnTo>
                    <a:lnTo>
                      <a:pt x="0" y="139"/>
                    </a:lnTo>
                    <a:lnTo>
                      <a:pt x="339" y="136"/>
                    </a:lnTo>
                    <a:lnTo>
                      <a:pt x="389" y="182"/>
                    </a:lnTo>
                    <a:lnTo>
                      <a:pt x="418" y="525"/>
                    </a:lnTo>
                    <a:lnTo>
                      <a:pt x="582" y="4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7" name="Freeform 408">
                <a:extLst>
                  <a:ext uri="{FF2B5EF4-FFF2-40B4-BE49-F238E27FC236}">
                    <a16:creationId xmlns:a16="http://schemas.microsoft.com/office/drawing/2014/main" id="{5C1A202B-953B-4A94-BD9D-85A9B0DBF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3444"/>
                <a:ext cx="283" cy="180"/>
              </a:xfrm>
              <a:custGeom>
                <a:avLst/>
                <a:gdLst>
                  <a:gd name="T0" fmla="*/ 465 w 1415"/>
                  <a:gd name="T1" fmla="*/ 89 h 899"/>
                  <a:gd name="T2" fmla="*/ 61 w 1415"/>
                  <a:gd name="T3" fmla="*/ 0 h 899"/>
                  <a:gd name="T4" fmla="*/ 0 w 1415"/>
                  <a:gd name="T5" fmla="*/ 35 h 899"/>
                  <a:gd name="T6" fmla="*/ 132 w 1415"/>
                  <a:gd name="T7" fmla="*/ 257 h 899"/>
                  <a:gd name="T8" fmla="*/ 122 w 1415"/>
                  <a:gd name="T9" fmla="*/ 389 h 899"/>
                  <a:gd name="T10" fmla="*/ 106 w 1415"/>
                  <a:gd name="T11" fmla="*/ 395 h 899"/>
                  <a:gd name="T12" fmla="*/ 60 w 1415"/>
                  <a:gd name="T13" fmla="*/ 411 h 899"/>
                  <a:gd name="T14" fmla="*/ 78 w 1415"/>
                  <a:gd name="T15" fmla="*/ 417 h 899"/>
                  <a:gd name="T16" fmla="*/ 79 w 1415"/>
                  <a:gd name="T17" fmla="*/ 417 h 899"/>
                  <a:gd name="T18" fmla="*/ 425 w 1415"/>
                  <a:gd name="T19" fmla="*/ 532 h 899"/>
                  <a:gd name="T20" fmla="*/ 458 w 1415"/>
                  <a:gd name="T21" fmla="*/ 667 h 899"/>
                  <a:gd name="T22" fmla="*/ 733 w 1415"/>
                  <a:gd name="T23" fmla="*/ 639 h 899"/>
                  <a:gd name="T24" fmla="*/ 943 w 1415"/>
                  <a:gd name="T25" fmla="*/ 817 h 899"/>
                  <a:gd name="T26" fmla="*/ 1183 w 1415"/>
                  <a:gd name="T27" fmla="*/ 899 h 899"/>
                  <a:gd name="T28" fmla="*/ 1415 w 1415"/>
                  <a:gd name="T29" fmla="*/ 628 h 899"/>
                  <a:gd name="T30" fmla="*/ 1386 w 1415"/>
                  <a:gd name="T31" fmla="*/ 432 h 899"/>
                  <a:gd name="T32" fmla="*/ 1229 w 1415"/>
                  <a:gd name="T33" fmla="*/ 307 h 899"/>
                  <a:gd name="T34" fmla="*/ 1236 w 1415"/>
                  <a:gd name="T35" fmla="*/ 239 h 899"/>
                  <a:gd name="T36" fmla="*/ 961 w 1415"/>
                  <a:gd name="T37" fmla="*/ 178 h 899"/>
                  <a:gd name="T38" fmla="*/ 850 w 1415"/>
                  <a:gd name="T39" fmla="*/ 89 h 899"/>
                  <a:gd name="T40" fmla="*/ 504 w 1415"/>
                  <a:gd name="T41" fmla="*/ 28 h 899"/>
                  <a:gd name="T42" fmla="*/ 465 w 1415"/>
                  <a:gd name="T43" fmla="*/ 89 h 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415" h="899">
                    <a:moveTo>
                      <a:pt x="465" y="89"/>
                    </a:moveTo>
                    <a:lnTo>
                      <a:pt x="61" y="0"/>
                    </a:lnTo>
                    <a:lnTo>
                      <a:pt x="0" y="35"/>
                    </a:lnTo>
                    <a:lnTo>
                      <a:pt x="132" y="257"/>
                    </a:lnTo>
                    <a:lnTo>
                      <a:pt x="122" y="389"/>
                    </a:lnTo>
                    <a:lnTo>
                      <a:pt x="106" y="395"/>
                    </a:lnTo>
                    <a:lnTo>
                      <a:pt x="60" y="411"/>
                    </a:lnTo>
                    <a:lnTo>
                      <a:pt x="78" y="417"/>
                    </a:lnTo>
                    <a:lnTo>
                      <a:pt x="79" y="417"/>
                    </a:lnTo>
                    <a:lnTo>
                      <a:pt x="425" y="532"/>
                    </a:lnTo>
                    <a:lnTo>
                      <a:pt x="458" y="667"/>
                    </a:lnTo>
                    <a:lnTo>
                      <a:pt x="733" y="639"/>
                    </a:lnTo>
                    <a:lnTo>
                      <a:pt x="943" y="817"/>
                    </a:lnTo>
                    <a:lnTo>
                      <a:pt x="1183" y="899"/>
                    </a:lnTo>
                    <a:lnTo>
                      <a:pt x="1415" y="628"/>
                    </a:lnTo>
                    <a:lnTo>
                      <a:pt x="1386" y="432"/>
                    </a:lnTo>
                    <a:lnTo>
                      <a:pt x="1229" y="307"/>
                    </a:lnTo>
                    <a:lnTo>
                      <a:pt x="1236" y="239"/>
                    </a:lnTo>
                    <a:lnTo>
                      <a:pt x="961" y="178"/>
                    </a:lnTo>
                    <a:lnTo>
                      <a:pt x="850" y="89"/>
                    </a:lnTo>
                    <a:lnTo>
                      <a:pt x="504" y="28"/>
                    </a:lnTo>
                    <a:lnTo>
                      <a:pt x="465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8" name="Freeform 409">
                <a:extLst>
                  <a:ext uri="{FF2B5EF4-FFF2-40B4-BE49-F238E27FC236}">
                    <a16:creationId xmlns:a16="http://schemas.microsoft.com/office/drawing/2014/main" id="{7E39BC9C-4BD6-CCCA-6B0E-5D80A32E8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" y="3350"/>
                <a:ext cx="198" cy="142"/>
              </a:xfrm>
              <a:custGeom>
                <a:avLst/>
                <a:gdLst>
                  <a:gd name="T0" fmla="*/ 650 w 989"/>
                  <a:gd name="T1" fmla="*/ 96 h 707"/>
                  <a:gd name="T2" fmla="*/ 511 w 989"/>
                  <a:gd name="T3" fmla="*/ 53 h 707"/>
                  <a:gd name="T4" fmla="*/ 111 w 989"/>
                  <a:gd name="T5" fmla="*/ 282 h 707"/>
                  <a:gd name="T6" fmla="*/ 0 w 989"/>
                  <a:gd name="T7" fmla="*/ 496 h 707"/>
                  <a:gd name="T8" fmla="*/ 346 w 989"/>
                  <a:gd name="T9" fmla="*/ 557 h 707"/>
                  <a:gd name="T10" fmla="*/ 457 w 989"/>
                  <a:gd name="T11" fmla="*/ 646 h 707"/>
                  <a:gd name="T12" fmla="*/ 732 w 989"/>
                  <a:gd name="T13" fmla="*/ 707 h 707"/>
                  <a:gd name="T14" fmla="*/ 871 w 989"/>
                  <a:gd name="T15" fmla="*/ 707 h 707"/>
                  <a:gd name="T16" fmla="*/ 893 w 989"/>
                  <a:gd name="T17" fmla="*/ 639 h 707"/>
                  <a:gd name="T18" fmla="*/ 868 w 989"/>
                  <a:gd name="T19" fmla="*/ 225 h 707"/>
                  <a:gd name="T20" fmla="*/ 989 w 989"/>
                  <a:gd name="T21" fmla="*/ 93 h 707"/>
                  <a:gd name="T22" fmla="*/ 907 w 989"/>
                  <a:gd name="T23" fmla="*/ 0 h 707"/>
                  <a:gd name="T24" fmla="*/ 650 w 989"/>
                  <a:gd name="T25" fmla="*/ 96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89" h="707">
                    <a:moveTo>
                      <a:pt x="650" y="96"/>
                    </a:moveTo>
                    <a:lnTo>
                      <a:pt x="511" y="53"/>
                    </a:lnTo>
                    <a:lnTo>
                      <a:pt x="111" y="282"/>
                    </a:lnTo>
                    <a:lnTo>
                      <a:pt x="0" y="496"/>
                    </a:lnTo>
                    <a:lnTo>
                      <a:pt x="346" y="557"/>
                    </a:lnTo>
                    <a:lnTo>
                      <a:pt x="457" y="646"/>
                    </a:lnTo>
                    <a:lnTo>
                      <a:pt x="732" y="707"/>
                    </a:lnTo>
                    <a:lnTo>
                      <a:pt x="871" y="707"/>
                    </a:lnTo>
                    <a:lnTo>
                      <a:pt x="893" y="639"/>
                    </a:lnTo>
                    <a:lnTo>
                      <a:pt x="868" y="225"/>
                    </a:lnTo>
                    <a:lnTo>
                      <a:pt x="989" y="93"/>
                    </a:lnTo>
                    <a:lnTo>
                      <a:pt x="907" y="0"/>
                    </a:lnTo>
                    <a:lnTo>
                      <a:pt x="650" y="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9" name="Freeform 410">
                <a:extLst>
                  <a:ext uri="{FF2B5EF4-FFF2-40B4-BE49-F238E27FC236}">
                    <a16:creationId xmlns:a16="http://schemas.microsoft.com/office/drawing/2014/main" id="{88C9379F-6F22-6424-F5E8-9361F58CCF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" y="3278"/>
                <a:ext cx="184" cy="146"/>
              </a:xfrm>
              <a:custGeom>
                <a:avLst/>
                <a:gdLst>
                  <a:gd name="T0" fmla="*/ 36 w 918"/>
                  <a:gd name="T1" fmla="*/ 297 h 729"/>
                  <a:gd name="T2" fmla="*/ 39 w 918"/>
                  <a:gd name="T3" fmla="*/ 361 h 729"/>
                  <a:gd name="T4" fmla="*/ 121 w 918"/>
                  <a:gd name="T5" fmla="*/ 454 h 729"/>
                  <a:gd name="T6" fmla="*/ 0 w 918"/>
                  <a:gd name="T7" fmla="*/ 586 h 729"/>
                  <a:gd name="T8" fmla="*/ 403 w 918"/>
                  <a:gd name="T9" fmla="*/ 729 h 729"/>
                  <a:gd name="T10" fmla="*/ 671 w 918"/>
                  <a:gd name="T11" fmla="*/ 536 h 729"/>
                  <a:gd name="T12" fmla="*/ 918 w 918"/>
                  <a:gd name="T13" fmla="*/ 193 h 729"/>
                  <a:gd name="T14" fmla="*/ 807 w 918"/>
                  <a:gd name="T15" fmla="*/ 104 h 729"/>
                  <a:gd name="T16" fmla="*/ 679 w 918"/>
                  <a:gd name="T17" fmla="*/ 179 h 729"/>
                  <a:gd name="T18" fmla="*/ 543 w 918"/>
                  <a:gd name="T19" fmla="*/ 7 h 729"/>
                  <a:gd name="T20" fmla="*/ 468 w 918"/>
                  <a:gd name="T21" fmla="*/ 0 h 729"/>
                  <a:gd name="T22" fmla="*/ 328 w 918"/>
                  <a:gd name="T23" fmla="*/ 7 h 729"/>
                  <a:gd name="T24" fmla="*/ 275 w 918"/>
                  <a:gd name="T25" fmla="*/ 139 h 729"/>
                  <a:gd name="T26" fmla="*/ 132 w 918"/>
                  <a:gd name="T27" fmla="*/ 132 h 729"/>
                  <a:gd name="T28" fmla="*/ 157 w 918"/>
                  <a:gd name="T29" fmla="*/ 254 h 729"/>
                  <a:gd name="T30" fmla="*/ 36 w 918"/>
                  <a:gd name="T31" fmla="*/ 297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18" h="729">
                    <a:moveTo>
                      <a:pt x="36" y="297"/>
                    </a:moveTo>
                    <a:lnTo>
                      <a:pt x="39" y="361"/>
                    </a:lnTo>
                    <a:lnTo>
                      <a:pt x="121" y="454"/>
                    </a:lnTo>
                    <a:lnTo>
                      <a:pt x="0" y="586"/>
                    </a:lnTo>
                    <a:lnTo>
                      <a:pt x="403" y="729"/>
                    </a:lnTo>
                    <a:lnTo>
                      <a:pt x="671" y="536"/>
                    </a:lnTo>
                    <a:lnTo>
                      <a:pt x="918" y="193"/>
                    </a:lnTo>
                    <a:lnTo>
                      <a:pt x="807" y="104"/>
                    </a:lnTo>
                    <a:lnTo>
                      <a:pt x="679" y="179"/>
                    </a:lnTo>
                    <a:lnTo>
                      <a:pt x="543" y="7"/>
                    </a:lnTo>
                    <a:lnTo>
                      <a:pt x="468" y="0"/>
                    </a:lnTo>
                    <a:lnTo>
                      <a:pt x="328" y="7"/>
                    </a:lnTo>
                    <a:lnTo>
                      <a:pt x="275" y="139"/>
                    </a:lnTo>
                    <a:lnTo>
                      <a:pt x="132" y="132"/>
                    </a:lnTo>
                    <a:lnTo>
                      <a:pt x="157" y="254"/>
                    </a:lnTo>
                    <a:lnTo>
                      <a:pt x="36" y="2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0" name="Freeform 411">
                <a:extLst>
                  <a:ext uri="{FF2B5EF4-FFF2-40B4-BE49-F238E27FC236}">
                    <a16:creationId xmlns:a16="http://schemas.microsoft.com/office/drawing/2014/main" id="{36B7974A-05DA-6B84-C808-5497D1F94D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3385"/>
                <a:ext cx="183" cy="217"/>
              </a:xfrm>
              <a:custGeom>
                <a:avLst/>
                <a:gdLst>
                  <a:gd name="T0" fmla="*/ 168 w 914"/>
                  <a:gd name="T1" fmla="*/ 464 h 1085"/>
                  <a:gd name="T2" fmla="*/ 146 w 914"/>
                  <a:gd name="T3" fmla="*/ 532 h 1085"/>
                  <a:gd name="T4" fmla="*/ 7 w 914"/>
                  <a:gd name="T5" fmla="*/ 532 h 1085"/>
                  <a:gd name="T6" fmla="*/ 0 w 914"/>
                  <a:gd name="T7" fmla="*/ 600 h 1085"/>
                  <a:gd name="T8" fmla="*/ 157 w 914"/>
                  <a:gd name="T9" fmla="*/ 725 h 1085"/>
                  <a:gd name="T10" fmla="*/ 186 w 914"/>
                  <a:gd name="T11" fmla="*/ 921 h 1085"/>
                  <a:gd name="T12" fmla="*/ 446 w 914"/>
                  <a:gd name="T13" fmla="*/ 1085 h 1085"/>
                  <a:gd name="T14" fmla="*/ 914 w 914"/>
                  <a:gd name="T15" fmla="*/ 110 h 1085"/>
                  <a:gd name="T16" fmla="*/ 814 w 914"/>
                  <a:gd name="T17" fmla="*/ 0 h 1085"/>
                  <a:gd name="T18" fmla="*/ 546 w 914"/>
                  <a:gd name="T19" fmla="*/ 193 h 1085"/>
                  <a:gd name="T20" fmla="*/ 143 w 914"/>
                  <a:gd name="T21" fmla="*/ 50 h 1085"/>
                  <a:gd name="T22" fmla="*/ 168 w 914"/>
                  <a:gd name="T23" fmla="*/ 464 h 1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14" h="1085">
                    <a:moveTo>
                      <a:pt x="168" y="464"/>
                    </a:moveTo>
                    <a:lnTo>
                      <a:pt x="146" y="532"/>
                    </a:lnTo>
                    <a:lnTo>
                      <a:pt x="7" y="532"/>
                    </a:lnTo>
                    <a:lnTo>
                      <a:pt x="0" y="600"/>
                    </a:lnTo>
                    <a:lnTo>
                      <a:pt x="157" y="725"/>
                    </a:lnTo>
                    <a:lnTo>
                      <a:pt x="186" y="921"/>
                    </a:lnTo>
                    <a:lnTo>
                      <a:pt x="446" y="1085"/>
                    </a:lnTo>
                    <a:lnTo>
                      <a:pt x="914" y="110"/>
                    </a:lnTo>
                    <a:lnTo>
                      <a:pt x="814" y="0"/>
                    </a:lnTo>
                    <a:lnTo>
                      <a:pt x="546" y="193"/>
                    </a:lnTo>
                    <a:lnTo>
                      <a:pt x="143" y="50"/>
                    </a:lnTo>
                    <a:lnTo>
                      <a:pt x="168" y="4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1" name="Freeform 412">
                <a:extLst>
                  <a:ext uri="{FF2B5EF4-FFF2-40B4-BE49-F238E27FC236}">
                    <a16:creationId xmlns:a16="http://schemas.microsoft.com/office/drawing/2014/main" id="{D6D9A232-4E2A-9E22-4CE7-A29AB665C2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3460"/>
                <a:ext cx="282" cy="277"/>
              </a:xfrm>
              <a:custGeom>
                <a:avLst/>
                <a:gdLst>
                  <a:gd name="T0" fmla="*/ 954 w 1411"/>
                  <a:gd name="T1" fmla="*/ 0 h 1382"/>
                  <a:gd name="T2" fmla="*/ 565 w 1411"/>
                  <a:gd name="T3" fmla="*/ 185 h 1382"/>
                  <a:gd name="T4" fmla="*/ 343 w 1411"/>
                  <a:gd name="T5" fmla="*/ 385 h 1382"/>
                  <a:gd name="T6" fmla="*/ 61 w 1411"/>
                  <a:gd name="T7" fmla="*/ 442 h 1382"/>
                  <a:gd name="T8" fmla="*/ 0 w 1411"/>
                  <a:gd name="T9" fmla="*/ 571 h 1382"/>
                  <a:gd name="T10" fmla="*/ 72 w 1411"/>
                  <a:gd name="T11" fmla="*/ 839 h 1382"/>
                  <a:gd name="T12" fmla="*/ 218 w 1411"/>
                  <a:gd name="T13" fmla="*/ 864 h 1382"/>
                  <a:gd name="T14" fmla="*/ 383 w 1411"/>
                  <a:gd name="T15" fmla="*/ 1103 h 1382"/>
                  <a:gd name="T16" fmla="*/ 451 w 1411"/>
                  <a:gd name="T17" fmla="*/ 1382 h 1382"/>
                  <a:gd name="T18" fmla="*/ 1154 w 1411"/>
                  <a:gd name="T19" fmla="*/ 1271 h 1382"/>
                  <a:gd name="T20" fmla="*/ 1204 w 1411"/>
                  <a:gd name="T21" fmla="*/ 900 h 1382"/>
                  <a:gd name="T22" fmla="*/ 1365 w 1411"/>
                  <a:gd name="T23" fmla="*/ 735 h 1382"/>
                  <a:gd name="T24" fmla="*/ 1336 w 1411"/>
                  <a:gd name="T25" fmla="*/ 610 h 1382"/>
                  <a:gd name="T26" fmla="*/ 1411 w 1411"/>
                  <a:gd name="T27" fmla="*/ 442 h 1382"/>
                  <a:gd name="T28" fmla="*/ 983 w 1411"/>
                  <a:gd name="T29" fmla="*/ 471 h 1382"/>
                  <a:gd name="T30" fmla="*/ 922 w 1411"/>
                  <a:gd name="T31" fmla="*/ 421 h 1382"/>
                  <a:gd name="T32" fmla="*/ 876 w 1411"/>
                  <a:gd name="T33" fmla="*/ 364 h 1382"/>
                  <a:gd name="T34" fmla="*/ 954 w 1411"/>
                  <a:gd name="T35" fmla="*/ 0 h 1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11" h="1382">
                    <a:moveTo>
                      <a:pt x="954" y="0"/>
                    </a:moveTo>
                    <a:lnTo>
                      <a:pt x="565" y="185"/>
                    </a:lnTo>
                    <a:lnTo>
                      <a:pt x="343" y="385"/>
                    </a:lnTo>
                    <a:lnTo>
                      <a:pt x="61" y="442"/>
                    </a:lnTo>
                    <a:lnTo>
                      <a:pt x="0" y="571"/>
                    </a:lnTo>
                    <a:lnTo>
                      <a:pt x="72" y="839"/>
                    </a:lnTo>
                    <a:lnTo>
                      <a:pt x="218" y="864"/>
                    </a:lnTo>
                    <a:lnTo>
                      <a:pt x="383" y="1103"/>
                    </a:lnTo>
                    <a:lnTo>
                      <a:pt x="451" y="1382"/>
                    </a:lnTo>
                    <a:lnTo>
                      <a:pt x="1154" y="1271"/>
                    </a:lnTo>
                    <a:lnTo>
                      <a:pt x="1204" y="900"/>
                    </a:lnTo>
                    <a:lnTo>
                      <a:pt x="1365" y="735"/>
                    </a:lnTo>
                    <a:lnTo>
                      <a:pt x="1336" y="610"/>
                    </a:lnTo>
                    <a:lnTo>
                      <a:pt x="1411" y="442"/>
                    </a:lnTo>
                    <a:lnTo>
                      <a:pt x="983" y="471"/>
                    </a:lnTo>
                    <a:lnTo>
                      <a:pt x="922" y="421"/>
                    </a:lnTo>
                    <a:lnTo>
                      <a:pt x="876" y="364"/>
                    </a:lnTo>
                    <a:lnTo>
                      <a:pt x="95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2" name="Freeform 413">
                <a:extLst>
                  <a:ext uri="{FF2B5EF4-FFF2-40B4-BE49-F238E27FC236}">
                    <a16:creationId xmlns:a16="http://schemas.microsoft.com/office/drawing/2014/main" id="{F5E4C8C2-A1D9-0366-8048-CB68F7FBF2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1685"/>
                <a:ext cx="176" cy="198"/>
              </a:xfrm>
              <a:custGeom>
                <a:avLst/>
                <a:gdLst>
                  <a:gd name="T0" fmla="*/ 672 w 879"/>
                  <a:gd name="T1" fmla="*/ 114 h 989"/>
                  <a:gd name="T2" fmla="*/ 436 w 879"/>
                  <a:gd name="T3" fmla="*/ 0 h 989"/>
                  <a:gd name="T4" fmla="*/ 179 w 879"/>
                  <a:gd name="T5" fmla="*/ 318 h 989"/>
                  <a:gd name="T6" fmla="*/ 168 w 879"/>
                  <a:gd name="T7" fmla="*/ 461 h 989"/>
                  <a:gd name="T8" fmla="*/ 257 w 879"/>
                  <a:gd name="T9" fmla="*/ 646 h 989"/>
                  <a:gd name="T10" fmla="*/ 229 w 879"/>
                  <a:gd name="T11" fmla="*/ 711 h 989"/>
                  <a:gd name="T12" fmla="*/ 18 w 879"/>
                  <a:gd name="T13" fmla="*/ 675 h 989"/>
                  <a:gd name="T14" fmla="*/ 0 w 879"/>
                  <a:gd name="T15" fmla="*/ 886 h 989"/>
                  <a:gd name="T16" fmla="*/ 43 w 879"/>
                  <a:gd name="T17" fmla="*/ 939 h 989"/>
                  <a:gd name="T18" fmla="*/ 314 w 879"/>
                  <a:gd name="T19" fmla="*/ 907 h 989"/>
                  <a:gd name="T20" fmla="*/ 579 w 879"/>
                  <a:gd name="T21" fmla="*/ 989 h 989"/>
                  <a:gd name="T22" fmla="*/ 739 w 879"/>
                  <a:gd name="T23" fmla="*/ 886 h 989"/>
                  <a:gd name="T24" fmla="*/ 868 w 879"/>
                  <a:gd name="T25" fmla="*/ 911 h 989"/>
                  <a:gd name="T26" fmla="*/ 879 w 879"/>
                  <a:gd name="T27" fmla="*/ 886 h 989"/>
                  <a:gd name="T28" fmla="*/ 693 w 879"/>
                  <a:gd name="T29" fmla="*/ 807 h 989"/>
                  <a:gd name="T30" fmla="*/ 714 w 879"/>
                  <a:gd name="T31" fmla="*/ 593 h 989"/>
                  <a:gd name="T32" fmla="*/ 654 w 879"/>
                  <a:gd name="T33" fmla="*/ 554 h 989"/>
                  <a:gd name="T34" fmla="*/ 636 w 879"/>
                  <a:gd name="T35" fmla="*/ 339 h 989"/>
                  <a:gd name="T36" fmla="*/ 729 w 879"/>
                  <a:gd name="T37" fmla="*/ 236 h 989"/>
                  <a:gd name="T38" fmla="*/ 672 w 879"/>
                  <a:gd name="T39" fmla="*/ 114 h 9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79" h="989">
                    <a:moveTo>
                      <a:pt x="672" y="114"/>
                    </a:moveTo>
                    <a:lnTo>
                      <a:pt x="436" y="0"/>
                    </a:lnTo>
                    <a:lnTo>
                      <a:pt x="179" y="318"/>
                    </a:lnTo>
                    <a:lnTo>
                      <a:pt x="168" y="461"/>
                    </a:lnTo>
                    <a:lnTo>
                      <a:pt x="257" y="646"/>
                    </a:lnTo>
                    <a:lnTo>
                      <a:pt x="229" y="711"/>
                    </a:lnTo>
                    <a:lnTo>
                      <a:pt x="18" y="675"/>
                    </a:lnTo>
                    <a:lnTo>
                      <a:pt x="0" y="886"/>
                    </a:lnTo>
                    <a:lnTo>
                      <a:pt x="43" y="939"/>
                    </a:lnTo>
                    <a:lnTo>
                      <a:pt x="314" y="907"/>
                    </a:lnTo>
                    <a:lnTo>
                      <a:pt x="579" y="989"/>
                    </a:lnTo>
                    <a:lnTo>
                      <a:pt x="739" y="886"/>
                    </a:lnTo>
                    <a:lnTo>
                      <a:pt x="868" y="911"/>
                    </a:lnTo>
                    <a:lnTo>
                      <a:pt x="879" y="886"/>
                    </a:lnTo>
                    <a:lnTo>
                      <a:pt x="693" y="807"/>
                    </a:lnTo>
                    <a:lnTo>
                      <a:pt x="714" y="593"/>
                    </a:lnTo>
                    <a:lnTo>
                      <a:pt x="654" y="554"/>
                    </a:lnTo>
                    <a:lnTo>
                      <a:pt x="636" y="339"/>
                    </a:lnTo>
                    <a:lnTo>
                      <a:pt x="729" y="236"/>
                    </a:lnTo>
                    <a:lnTo>
                      <a:pt x="672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3" name="Freeform 414">
                <a:extLst>
                  <a:ext uri="{FF2B5EF4-FFF2-40B4-BE49-F238E27FC236}">
                    <a16:creationId xmlns:a16="http://schemas.microsoft.com/office/drawing/2014/main" id="{A2B68CCA-6FF5-EE48-C551-89422803ED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1" y="1642"/>
                <a:ext cx="163" cy="107"/>
              </a:xfrm>
              <a:custGeom>
                <a:avLst/>
                <a:gdLst>
                  <a:gd name="T0" fmla="*/ 815 w 815"/>
                  <a:gd name="T1" fmla="*/ 218 h 536"/>
                  <a:gd name="T2" fmla="*/ 636 w 815"/>
                  <a:gd name="T3" fmla="*/ 0 h 536"/>
                  <a:gd name="T4" fmla="*/ 375 w 815"/>
                  <a:gd name="T5" fmla="*/ 57 h 536"/>
                  <a:gd name="T6" fmla="*/ 145 w 815"/>
                  <a:gd name="T7" fmla="*/ 24 h 536"/>
                  <a:gd name="T8" fmla="*/ 130 w 815"/>
                  <a:gd name="T9" fmla="*/ 23 h 536"/>
                  <a:gd name="T10" fmla="*/ 96 w 815"/>
                  <a:gd name="T11" fmla="*/ 18 h 536"/>
                  <a:gd name="T12" fmla="*/ 0 w 815"/>
                  <a:gd name="T13" fmla="*/ 4 h 536"/>
                  <a:gd name="T14" fmla="*/ 4 w 815"/>
                  <a:gd name="T15" fmla="*/ 136 h 536"/>
                  <a:gd name="T16" fmla="*/ 225 w 815"/>
                  <a:gd name="T17" fmla="*/ 147 h 536"/>
                  <a:gd name="T18" fmla="*/ 490 w 815"/>
                  <a:gd name="T19" fmla="*/ 254 h 536"/>
                  <a:gd name="T20" fmla="*/ 558 w 815"/>
                  <a:gd name="T21" fmla="*/ 536 h 536"/>
                  <a:gd name="T22" fmla="*/ 815 w 815"/>
                  <a:gd name="T23" fmla="*/ 218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15" h="536">
                    <a:moveTo>
                      <a:pt x="815" y="218"/>
                    </a:moveTo>
                    <a:lnTo>
                      <a:pt x="636" y="0"/>
                    </a:lnTo>
                    <a:lnTo>
                      <a:pt x="375" y="57"/>
                    </a:lnTo>
                    <a:lnTo>
                      <a:pt x="145" y="24"/>
                    </a:lnTo>
                    <a:lnTo>
                      <a:pt x="130" y="23"/>
                    </a:lnTo>
                    <a:lnTo>
                      <a:pt x="96" y="18"/>
                    </a:lnTo>
                    <a:lnTo>
                      <a:pt x="0" y="4"/>
                    </a:lnTo>
                    <a:lnTo>
                      <a:pt x="4" y="136"/>
                    </a:lnTo>
                    <a:lnTo>
                      <a:pt x="225" y="147"/>
                    </a:lnTo>
                    <a:lnTo>
                      <a:pt x="490" y="254"/>
                    </a:lnTo>
                    <a:lnTo>
                      <a:pt x="558" y="536"/>
                    </a:lnTo>
                    <a:lnTo>
                      <a:pt x="815" y="2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4" name="Freeform 415">
                <a:extLst>
                  <a:ext uri="{FF2B5EF4-FFF2-40B4-BE49-F238E27FC236}">
                    <a16:creationId xmlns:a16="http://schemas.microsoft.com/office/drawing/2014/main" id="{6AE1BCA9-12A1-21FE-43CF-CDC6C920E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1" y="1863"/>
                <a:ext cx="182" cy="179"/>
              </a:xfrm>
              <a:custGeom>
                <a:avLst/>
                <a:gdLst>
                  <a:gd name="T0" fmla="*/ 11 w 911"/>
                  <a:gd name="T1" fmla="*/ 0 h 897"/>
                  <a:gd name="T2" fmla="*/ 0 w 911"/>
                  <a:gd name="T3" fmla="*/ 25 h 897"/>
                  <a:gd name="T4" fmla="*/ 139 w 911"/>
                  <a:gd name="T5" fmla="*/ 253 h 897"/>
                  <a:gd name="T6" fmla="*/ 36 w 911"/>
                  <a:gd name="T7" fmla="*/ 664 h 897"/>
                  <a:gd name="T8" fmla="*/ 421 w 911"/>
                  <a:gd name="T9" fmla="*/ 832 h 897"/>
                  <a:gd name="T10" fmla="*/ 432 w 911"/>
                  <a:gd name="T11" fmla="*/ 897 h 897"/>
                  <a:gd name="T12" fmla="*/ 525 w 911"/>
                  <a:gd name="T13" fmla="*/ 867 h 897"/>
                  <a:gd name="T14" fmla="*/ 911 w 911"/>
                  <a:gd name="T15" fmla="*/ 560 h 897"/>
                  <a:gd name="T16" fmla="*/ 750 w 911"/>
                  <a:gd name="T17" fmla="*/ 332 h 897"/>
                  <a:gd name="T18" fmla="*/ 839 w 911"/>
                  <a:gd name="T19" fmla="*/ 218 h 897"/>
                  <a:gd name="T20" fmla="*/ 700 w 911"/>
                  <a:gd name="T21" fmla="*/ 157 h 897"/>
                  <a:gd name="T22" fmla="*/ 375 w 911"/>
                  <a:gd name="T23" fmla="*/ 28 h 897"/>
                  <a:gd name="T24" fmla="*/ 218 w 911"/>
                  <a:gd name="T25" fmla="*/ 178 h 897"/>
                  <a:gd name="T26" fmla="*/ 11 w 911"/>
                  <a:gd name="T27" fmla="*/ 0 h 8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11" h="897">
                    <a:moveTo>
                      <a:pt x="11" y="0"/>
                    </a:moveTo>
                    <a:lnTo>
                      <a:pt x="0" y="25"/>
                    </a:lnTo>
                    <a:lnTo>
                      <a:pt x="139" y="253"/>
                    </a:lnTo>
                    <a:lnTo>
                      <a:pt x="36" y="664"/>
                    </a:lnTo>
                    <a:lnTo>
                      <a:pt x="421" y="832"/>
                    </a:lnTo>
                    <a:lnTo>
                      <a:pt x="432" y="897"/>
                    </a:lnTo>
                    <a:lnTo>
                      <a:pt x="525" y="867"/>
                    </a:lnTo>
                    <a:lnTo>
                      <a:pt x="911" y="560"/>
                    </a:lnTo>
                    <a:lnTo>
                      <a:pt x="750" y="332"/>
                    </a:lnTo>
                    <a:lnTo>
                      <a:pt x="839" y="218"/>
                    </a:lnTo>
                    <a:lnTo>
                      <a:pt x="700" y="157"/>
                    </a:lnTo>
                    <a:lnTo>
                      <a:pt x="375" y="28"/>
                    </a:lnTo>
                    <a:lnTo>
                      <a:pt x="218" y="17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5" name="Freeform 416">
                <a:extLst>
                  <a:ext uri="{FF2B5EF4-FFF2-40B4-BE49-F238E27FC236}">
                    <a16:creationId xmlns:a16="http://schemas.microsoft.com/office/drawing/2014/main" id="{CB8E3F18-559D-4097-947B-5CE0F6411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" y="1863"/>
                <a:ext cx="86" cy="143"/>
              </a:xfrm>
              <a:custGeom>
                <a:avLst/>
                <a:gdLst>
                  <a:gd name="T0" fmla="*/ 289 w 428"/>
                  <a:gd name="T1" fmla="*/ 25 h 717"/>
                  <a:gd name="T2" fmla="*/ 160 w 428"/>
                  <a:gd name="T3" fmla="*/ 0 h 717"/>
                  <a:gd name="T4" fmla="*/ 0 w 428"/>
                  <a:gd name="T5" fmla="*/ 103 h 717"/>
                  <a:gd name="T6" fmla="*/ 160 w 428"/>
                  <a:gd name="T7" fmla="*/ 717 h 717"/>
                  <a:gd name="T8" fmla="*/ 325 w 428"/>
                  <a:gd name="T9" fmla="*/ 664 h 717"/>
                  <a:gd name="T10" fmla="*/ 428 w 428"/>
                  <a:gd name="T11" fmla="*/ 253 h 717"/>
                  <a:gd name="T12" fmla="*/ 289 w 428"/>
                  <a:gd name="T13" fmla="*/ 25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8" h="717">
                    <a:moveTo>
                      <a:pt x="289" y="25"/>
                    </a:moveTo>
                    <a:lnTo>
                      <a:pt x="160" y="0"/>
                    </a:lnTo>
                    <a:lnTo>
                      <a:pt x="0" y="103"/>
                    </a:lnTo>
                    <a:lnTo>
                      <a:pt x="160" y="717"/>
                    </a:lnTo>
                    <a:lnTo>
                      <a:pt x="325" y="664"/>
                    </a:lnTo>
                    <a:lnTo>
                      <a:pt x="428" y="253"/>
                    </a:lnTo>
                    <a:lnTo>
                      <a:pt x="289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6" name="Freeform 417">
                <a:extLst>
                  <a:ext uri="{FF2B5EF4-FFF2-40B4-BE49-F238E27FC236}">
                    <a16:creationId xmlns:a16="http://schemas.microsoft.com/office/drawing/2014/main" id="{19D35E6C-FF6B-536E-AD6D-7BDC42F52B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0" y="1995"/>
                <a:ext cx="117" cy="137"/>
              </a:xfrm>
              <a:custGeom>
                <a:avLst/>
                <a:gdLst>
                  <a:gd name="T0" fmla="*/ 190 w 586"/>
                  <a:gd name="T1" fmla="*/ 0 h 682"/>
                  <a:gd name="T2" fmla="*/ 25 w 586"/>
                  <a:gd name="T3" fmla="*/ 53 h 682"/>
                  <a:gd name="T4" fmla="*/ 0 w 586"/>
                  <a:gd name="T5" fmla="*/ 125 h 682"/>
                  <a:gd name="T6" fmla="*/ 36 w 586"/>
                  <a:gd name="T7" fmla="*/ 586 h 682"/>
                  <a:gd name="T8" fmla="*/ 211 w 586"/>
                  <a:gd name="T9" fmla="*/ 682 h 682"/>
                  <a:gd name="T10" fmla="*/ 411 w 586"/>
                  <a:gd name="T11" fmla="*/ 486 h 682"/>
                  <a:gd name="T12" fmla="*/ 450 w 586"/>
                  <a:gd name="T13" fmla="*/ 275 h 682"/>
                  <a:gd name="T14" fmla="*/ 586 w 586"/>
                  <a:gd name="T15" fmla="*/ 233 h 682"/>
                  <a:gd name="T16" fmla="*/ 575 w 586"/>
                  <a:gd name="T17" fmla="*/ 168 h 682"/>
                  <a:gd name="T18" fmla="*/ 190 w 586"/>
                  <a:gd name="T19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6" h="682">
                    <a:moveTo>
                      <a:pt x="190" y="0"/>
                    </a:moveTo>
                    <a:lnTo>
                      <a:pt x="25" y="53"/>
                    </a:lnTo>
                    <a:lnTo>
                      <a:pt x="0" y="125"/>
                    </a:lnTo>
                    <a:lnTo>
                      <a:pt x="36" y="586"/>
                    </a:lnTo>
                    <a:lnTo>
                      <a:pt x="211" y="682"/>
                    </a:lnTo>
                    <a:lnTo>
                      <a:pt x="411" y="486"/>
                    </a:lnTo>
                    <a:lnTo>
                      <a:pt x="450" y="275"/>
                    </a:lnTo>
                    <a:lnTo>
                      <a:pt x="586" y="233"/>
                    </a:lnTo>
                    <a:lnTo>
                      <a:pt x="575" y="168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7" name="Freeform 418">
                <a:extLst>
                  <a:ext uri="{FF2B5EF4-FFF2-40B4-BE49-F238E27FC236}">
                    <a16:creationId xmlns:a16="http://schemas.microsoft.com/office/drawing/2014/main" id="{47577C76-99CB-F7CB-D44E-9BF1286FE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5" y="2036"/>
                <a:ext cx="261" cy="284"/>
              </a:xfrm>
              <a:custGeom>
                <a:avLst/>
                <a:gdLst>
                  <a:gd name="T0" fmla="*/ 675 w 1304"/>
                  <a:gd name="T1" fmla="*/ 72 h 1418"/>
                  <a:gd name="T2" fmla="*/ 636 w 1304"/>
                  <a:gd name="T3" fmla="*/ 283 h 1418"/>
                  <a:gd name="T4" fmla="*/ 436 w 1304"/>
                  <a:gd name="T5" fmla="*/ 479 h 1418"/>
                  <a:gd name="T6" fmla="*/ 261 w 1304"/>
                  <a:gd name="T7" fmla="*/ 383 h 1418"/>
                  <a:gd name="T8" fmla="*/ 129 w 1304"/>
                  <a:gd name="T9" fmla="*/ 550 h 1418"/>
                  <a:gd name="T10" fmla="*/ 0 w 1304"/>
                  <a:gd name="T11" fmla="*/ 840 h 1418"/>
                  <a:gd name="T12" fmla="*/ 236 w 1304"/>
                  <a:gd name="T13" fmla="*/ 1225 h 1418"/>
                  <a:gd name="T14" fmla="*/ 383 w 1304"/>
                  <a:gd name="T15" fmla="*/ 1250 h 1418"/>
                  <a:gd name="T16" fmla="*/ 550 w 1304"/>
                  <a:gd name="T17" fmla="*/ 1400 h 1418"/>
                  <a:gd name="T18" fmla="*/ 697 w 1304"/>
                  <a:gd name="T19" fmla="*/ 1418 h 1418"/>
                  <a:gd name="T20" fmla="*/ 893 w 1304"/>
                  <a:gd name="T21" fmla="*/ 1190 h 1418"/>
                  <a:gd name="T22" fmla="*/ 1033 w 1304"/>
                  <a:gd name="T23" fmla="*/ 1136 h 1418"/>
                  <a:gd name="T24" fmla="*/ 1150 w 1304"/>
                  <a:gd name="T25" fmla="*/ 943 h 1418"/>
                  <a:gd name="T26" fmla="*/ 1304 w 1304"/>
                  <a:gd name="T27" fmla="*/ 597 h 1418"/>
                  <a:gd name="T28" fmla="*/ 1304 w 1304"/>
                  <a:gd name="T29" fmla="*/ 522 h 1418"/>
                  <a:gd name="T30" fmla="*/ 1236 w 1304"/>
                  <a:gd name="T31" fmla="*/ 490 h 1418"/>
                  <a:gd name="T32" fmla="*/ 961 w 1304"/>
                  <a:gd name="T33" fmla="*/ 483 h 1418"/>
                  <a:gd name="T34" fmla="*/ 922 w 1304"/>
                  <a:gd name="T35" fmla="*/ 425 h 1418"/>
                  <a:gd name="T36" fmla="*/ 904 w 1304"/>
                  <a:gd name="T37" fmla="*/ 0 h 1418"/>
                  <a:gd name="T38" fmla="*/ 811 w 1304"/>
                  <a:gd name="T39" fmla="*/ 33 h 1418"/>
                  <a:gd name="T40" fmla="*/ 675 w 1304"/>
                  <a:gd name="T41" fmla="*/ 72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04" h="1418">
                    <a:moveTo>
                      <a:pt x="675" y="72"/>
                    </a:moveTo>
                    <a:lnTo>
                      <a:pt x="636" y="283"/>
                    </a:lnTo>
                    <a:lnTo>
                      <a:pt x="436" y="479"/>
                    </a:lnTo>
                    <a:lnTo>
                      <a:pt x="261" y="383"/>
                    </a:lnTo>
                    <a:lnTo>
                      <a:pt x="129" y="550"/>
                    </a:lnTo>
                    <a:lnTo>
                      <a:pt x="0" y="840"/>
                    </a:lnTo>
                    <a:lnTo>
                      <a:pt x="236" y="1225"/>
                    </a:lnTo>
                    <a:lnTo>
                      <a:pt x="383" y="1250"/>
                    </a:lnTo>
                    <a:lnTo>
                      <a:pt x="550" y="1400"/>
                    </a:lnTo>
                    <a:lnTo>
                      <a:pt x="697" y="1418"/>
                    </a:lnTo>
                    <a:lnTo>
                      <a:pt x="893" y="1190"/>
                    </a:lnTo>
                    <a:lnTo>
                      <a:pt x="1033" y="1136"/>
                    </a:lnTo>
                    <a:lnTo>
                      <a:pt x="1150" y="943"/>
                    </a:lnTo>
                    <a:lnTo>
                      <a:pt x="1304" y="597"/>
                    </a:lnTo>
                    <a:lnTo>
                      <a:pt x="1304" y="522"/>
                    </a:lnTo>
                    <a:lnTo>
                      <a:pt x="1236" y="490"/>
                    </a:lnTo>
                    <a:lnTo>
                      <a:pt x="961" y="483"/>
                    </a:lnTo>
                    <a:lnTo>
                      <a:pt x="922" y="425"/>
                    </a:lnTo>
                    <a:lnTo>
                      <a:pt x="904" y="0"/>
                    </a:lnTo>
                    <a:lnTo>
                      <a:pt x="811" y="33"/>
                    </a:lnTo>
                    <a:lnTo>
                      <a:pt x="675" y="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8" name="Freeform 419">
                <a:extLst>
                  <a:ext uri="{FF2B5EF4-FFF2-40B4-BE49-F238E27FC236}">
                    <a16:creationId xmlns:a16="http://schemas.microsoft.com/office/drawing/2014/main" id="{92B34EB0-24C0-7DFF-8325-D211B0829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6" y="1863"/>
                <a:ext cx="189" cy="157"/>
              </a:xfrm>
              <a:custGeom>
                <a:avLst/>
                <a:gdLst>
                  <a:gd name="T0" fmla="*/ 658 w 943"/>
                  <a:gd name="T1" fmla="*/ 539 h 789"/>
                  <a:gd name="T2" fmla="*/ 918 w 943"/>
                  <a:gd name="T3" fmla="*/ 789 h 789"/>
                  <a:gd name="T4" fmla="*/ 943 w 943"/>
                  <a:gd name="T5" fmla="*/ 717 h 789"/>
                  <a:gd name="T6" fmla="*/ 783 w 943"/>
                  <a:gd name="T7" fmla="*/ 103 h 789"/>
                  <a:gd name="T8" fmla="*/ 518 w 943"/>
                  <a:gd name="T9" fmla="*/ 21 h 789"/>
                  <a:gd name="T10" fmla="*/ 247 w 943"/>
                  <a:gd name="T11" fmla="*/ 53 h 789"/>
                  <a:gd name="T12" fmla="*/ 204 w 943"/>
                  <a:gd name="T13" fmla="*/ 0 h 789"/>
                  <a:gd name="T14" fmla="*/ 0 w 943"/>
                  <a:gd name="T15" fmla="*/ 175 h 789"/>
                  <a:gd name="T16" fmla="*/ 0 w 943"/>
                  <a:gd name="T17" fmla="*/ 575 h 789"/>
                  <a:gd name="T18" fmla="*/ 68 w 943"/>
                  <a:gd name="T19" fmla="*/ 585 h 789"/>
                  <a:gd name="T20" fmla="*/ 172 w 943"/>
                  <a:gd name="T21" fmla="*/ 757 h 789"/>
                  <a:gd name="T22" fmla="*/ 240 w 943"/>
                  <a:gd name="T23" fmla="*/ 753 h 789"/>
                  <a:gd name="T24" fmla="*/ 304 w 943"/>
                  <a:gd name="T25" fmla="*/ 621 h 789"/>
                  <a:gd name="T26" fmla="*/ 454 w 943"/>
                  <a:gd name="T27" fmla="*/ 632 h 789"/>
                  <a:gd name="T28" fmla="*/ 658 w 943"/>
                  <a:gd name="T29" fmla="*/ 53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43" h="789">
                    <a:moveTo>
                      <a:pt x="658" y="539"/>
                    </a:moveTo>
                    <a:lnTo>
                      <a:pt x="918" y="789"/>
                    </a:lnTo>
                    <a:lnTo>
                      <a:pt x="943" y="717"/>
                    </a:lnTo>
                    <a:lnTo>
                      <a:pt x="783" y="103"/>
                    </a:lnTo>
                    <a:lnTo>
                      <a:pt x="518" y="21"/>
                    </a:lnTo>
                    <a:lnTo>
                      <a:pt x="247" y="53"/>
                    </a:lnTo>
                    <a:lnTo>
                      <a:pt x="204" y="0"/>
                    </a:lnTo>
                    <a:lnTo>
                      <a:pt x="0" y="175"/>
                    </a:lnTo>
                    <a:lnTo>
                      <a:pt x="0" y="575"/>
                    </a:lnTo>
                    <a:lnTo>
                      <a:pt x="68" y="585"/>
                    </a:lnTo>
                    <a:lnTo>
                      <a:pt x="172" y="757"/>
                    </a:lnTo>
                    <a:lnTo>
                      <a:pt x="240" y="753"/>
                    </a:lnTo>
                    <a:lnTo>
                      <a:pt x="304" y="621"/>
                    </a:lnTo>
                    <a:lnTo>
                      <a:pt x="454" y="632"/>
                    </a:lnTo>
                    <a:lnTo>
                      <a:pt x="658" y="5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29" name="Freeform 420">
                <a:extLst>
                  <a:ext uri="{FF2B5EF4-FFF2-40B4-BE49-F238E27FC236}">
                    <a16:creationId xmlns:a16="http://schemas.microsoft.com/office/drawing/2014/main" id="{3150276F-7537-4A65-F5DF-8168262F49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4" y="1970"/>
                <a:ext cx="143" cy="176"/>
              </a:xfrm>
              <a:custGeom>
                <a:avLst/>
                <a:gdLst>
                  <a:gd name="T0" fmla="*/ 678 w 714"/>
                  <a:gd name="T1" fmla="*/ 250 h 878"/>
                  <a:gd name="T2" fmla="*/ 418 w 714"/>
                  <a:gd name="T3" fmla="*/ 0 h 878"/>
                  <a:gd name="T4" fmla="*/ 214 w 714"/>
                  <a:gd name="T5" fmla="*/ 93 h 878"/>
                  <a:gd name="T6" fmla="*/ 64 w 714"/>
                  <a:gd name="T7" fmla="*/ 82 h 878"/>
                  <a:gd name="T8" fmla="*/ 0 w 714"/>
                  <a:gd name="T9" fmla="*/ 214 h 878"/>
                  <a:gd name="T10" fmla="*/ 89 w 714"/>
                  <a:gd name="T11" fmla="*/ 411 h 878"/>
                  <a:gd name="T12" fmla="*/ 57 w 714"/>
                  <a:gd name="T13" fmla="*/ 553 h 878"/>
                  <a:gd name="T14" fmla="*/ 236 w 714"/>
                  <a:gd name="T15" fmla="*/ 789 h 878"/>
                  <a:gd name="T16" fmla="*/ 582 w 714"/>
                  <a:gd name="T17" fmla="*/ 878 h 878"/>
                  <a:gd name="T18" fmla="*/ 714 w 714"/>
                  <a:gd name="T19" fmla="*/ 711 h 878"/>
                  <a:gd name="T20" fmla="*/ 678 w 714"/>
                  <a:gd name="T21" fmla="*/ 250 h 8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14" h="878">
                    <a:moveTo>
                      <a:pt x="678" y="250"/>
                    </a:moveTo>
                    <a:lnTo>
                      <a:pt x="418" y="0"/>
                    </a:lnTo>
                    <a:lnTo>
                      <a:pt x="214" y="93"/>
                    </a:lnTo>
                    <a:lnTo>
                      <a:pt x="64" y="82"/>
                    </a:lnTo>
                    <a:lnTo>
                      <a:pt x="0" y="214"/>
                    </a:lnTo>
                    <a:lnTo>
                      <a:pt x="89" y="411"/>
                    </a:lnTo>
                    <a:lnTo>
                      <a:pt x="57" y="553"/>
                    </a:lnTo>
                    <a:lnTo>
                      <a:pt x="236" y="789"/>
                    </a:lnTo>
                    <a:lnTo>
                      <a:pt x="582" y="878"/>
                    </a:lnTo>
                    <a:lnTo>
                      <a:pt x="714" y="711"/>
                    </a:lnTo>
                    <a:lnTo>
                      <a:pt x="678" y="2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0" name="Freeform 421">
                <a:extLst>
                  <a:ext uri="{FF2B5EF4-FFF2-40B4-BE49-F238E27FC236}">
                    <a16:creationId xmlns:a16="http://schemas.microsoft.com/office/drawing/2014/main" id="{48E84549-F05A-9FA0-2C06-79940A64ED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7" y="2036"/>
                <a:ext cx="19" cy="7"/>
              </a:xfrm>
              <a:custGeom>
                <a:avLst/>
                <a:gdLst>
                  <a:gd name="T0" fmla="*/ 0 w 93"/>
                  <a:gd name="T1" fmla="*/ 33 h 33"/>
                  <a:gd name="T2" fmla="*/ 93 w 93"/>
                  <a:gd name="T3" fmla="*/ 0 h 33"/>
                  <a:gd name="T4" fmla="*/ 0 w 93"/>
                  <a:gd name="T5" fmla="*/ 30 h 33"/>
                  <a:gd name="T6" fmla="*/ 0 w 93"/>
                  <a:gd name="T7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3" h="33">
                    <a:moveTo>
                      <a:pt x="0" y="33"/>
                    </a:moveTo>
                    <a:lnTo>
                      <a:pt x="93" y="0"/>
                    </a:lnTo>
                    <a:lnTo>
                      <a:pt x="0" y="3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1" name="Freeform 422">
                <a:extLst>
                  <a:ext uri="{FF2B5EF4-FFF2-40B4-BE49-F238E27FC236}">
                    <a16:creationId xmlns:a16="http://schemas.microsoft.com/office/drawing/2014/main" id="{78348600-5B2E-20A2-AF07-91C5B541DF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042"/>
                <a:ext cx="27" cy="8"/>
              </a:xfrm>
              <a:custGeom>
                <a:avLst/>
                <a:gdLst>
                  <a:gd name="T0" fmla="*/ 136 w 136"/>
                  <a:gd name="T1" fmla="*/ 3 h 42"/>
                  <a:gd name="T2" fmla="*/ 136 w 136"/>
                  <a:gd name="T3" fmla="*/ 0 h 42"/>
                  <a:gd name="T4" fmla="*/ 0 w 136"/>
                  <a:gd name="T5" fmla="*/ 42 h 42"/>
                  <a:gd name="T6" fmla="*/ 136 w 136"/>
                  <a:gd name="T7" fmla="*/ 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6" h="42">
                    <a:moveTo>
                      <a:pt x="136" y="3"/>
                    </a:moveTo>
                    <a:lnTo>
                      <a:pt x="136" y="0"/>
                    </a:lnTo>
                    <a:lnTo>
                      <a:pt x="0" y="42"/>
                    </a:lnTo>
                    <a:lnTo>
                      <a:pt x="136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2" name="Freeform 423">
                <a:extLst>
                  <a:ext uri="{FF2B5EF4-FFF2-40B4-BE49-F238E27FC236}">
                    <a16:creationId xmlns:a16="http://schemas.microsoft.com/office/drawing/2014/main" id="{42FF2D60-6943-7469-4335-69A6431555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1669"/>
                <a:ext cx="177" cy="231"/>
              </a:xfrm>
              <a:custGeom>
                <a:avLst/>
                <a:gdLst>
                  <a:gd name="T0" fmla="*/ 804 w 882"/>
                  <a:gd name="T1" fmla="*/ 400 h 1157"/>
                  <a:gd name="T2" fmla="*/ 736 w 882"/>
                  <a:gd name="T3" fmla="*/ 118 h 1157"/>
                  <a:gd name="T4" fmla="*/ 471 w 882"/>
                  <a:gd name="T5" fmla="*/ 11 h 1157"/>
                  <a:gd name="T6" fmla="*/ 250 w 882"/>
                  <a:gd name="T7" fmla="*/ 0 h 1157"/>
                  <a:gd name="T8" fmla="*/ 196 w 882"/>
                  <a:gd name="T9" fmla="*/ 204 h 1157"/>
                  <a:gd name="T10" fmla="*/ 0 w 882"/>
                  <a:gd name="T11" fmla="*/ 286 h 1157"/>
                  <a:gd name="T12" fmla="*/ 14 w 882"/>
                  <a:gd name="T13" fmla="*/ 857 h 1157"/>
                  <a:gd name="T14" fmla="*/ 193 w 882"/>
                  <a:gd name="T15" fmla="*/ 903 h 1157"/>
                  <a:gd name="T16" fmla="*/ 236 w 882"/>
                  <a:gd name="T17" fmla="*/ 1157 h 1157"/>
                  <a:gd name="T18" fmla="*/ 421 w 882"/>
                  <a:gd name="T19" fmla="*/ 1143 h 1157"/>
                  <a:gd name="T20" fmla="*/ 625 w 882"/>
                  <a:gd name="T21" fmla="*/ 968 h 1157"/>
                  <a:gd name="T22" fmla="*/ 643 w 882"/>
                  <a:gd name="T23" fmla="*/ 757 h 1157"/>
                  <a:gd name="T24" fmla="*/ 854 w 882"/>
                  <a:gd name="T25" fmla="*/ 793 h 1157"/>
                  <a:gd name="T26" fmla="*/ 882 w 882"/>
                  <a:gd name="T27" fmla="*/ 728 h 1157"/>
                  <a:gd name="T28" fmla="*/ 793 w 882"/>
                  <a:gd name="T29" fmla="*/ 543 h 1157"/>
                  <a:gd name="T30" fmla="*/ 804 w 882"/>
                  <a:gd name="T31" fmla="*/ 400 h 1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82" h="1157">
                    <a:moveTo>
                      <a:pt x="804" y="400"/>
                    </a:moveTo>
                    <a:lnTo>
                      <a:pt x="736" y="118"/>
                    </a:lnTo>
                    <a:lnTo>
                      <a:pt x="471" y="11"/>
                    </a:lnTo>
                    <a:lnTo>
                      <a:pt x="250" y="0"/>
                    </a:lnTo>
                    <a:lnTo>
                      <a:pt x="196" y="204"/>
                    </a:lnTo>
                    <a:lnTo>
                      <a:pt x="0" y="286"/>
                    </a:lnTo>
                    <a:lnTo>
                      <a:pt x="14" y="857"/>
                    </a:lnTo>
                    <a:lnTo>
                      <a:pt x="193" y="903"/>
                    </a:lnTo>
                    <a:lnTo>
                      <a:pt x="236" y="1157"/>
                    </a:lnTo>
                    <a:lnTo>
                      <a:pt x="421" y="1143"/>
                    </a:lnTo>
                    <a:lnTo>
                      <a:pt x="625" y="968"/>
                    </a:lnTo>
                    <a:lnTo>
                      <a:pt x="643" y="757"/>
                    </a:lnTo>
                    <a:lnTo>
                      <a:pt x="854" y="793"/>
                    </a:lnTo>
                    <a:lnTo>
                      <a:pt x="882" y="728"/>
                    </a:lnTo>
                    <a:lnTo>
                      <a:pt x="793" y="543"/>
                    </a:lnTo>
                    <a:lnTo>
                      <a:pt x="804" y="4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3" name="Freeform 424">
                <a:extLst>
                  <a:ext uri="{FF2B5EF4-FFF2-40B4-BE49-F238E27FC236}">
                    <a16:creationId xmlns:a16="http://schemas.microsoft.com/office/drawing/2014/main" id="{91DB50A9-5DC0-B929-1A04-0DE17B29A5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5" y="1646"/>
                <a:ext cx="5" cy="1"/>
              </a:xfrm>
              <a:custGeom>
                <a:avLst/>
                <a:gdLst>
                  <a:gd name="T0" fmla="*/ 0 w 29"/>
                  <a:gd name="T1" fmla="*/ 0 h 3"/>
                  <a:gd name="T2" fmla="*/ 14 w 29"/>
                  <a:gd name="T3" fmla="*/ 2 h 3"/>
                  <a:gd name="T4" fmla="*/ 29 w 29"/>
                  <a:gd name="T5" fmla="*/ 3 h 3"/>
                  <a:gd name="T6" fmla="*/ 0 w 29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">
                    <a:moveTo>
                      <a:pt x="0" y="0"/>
                    </a:moveTo>
                    <a:lnTo>
                      <a:pt x="14" y="2"/>
                    </a:lnTo>
                    <a:lnTo>
                      <a:pt x="29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4" name="Freeform 425">
                <a:extLst>
                  <a:ext uri="{FF2B5EF4-FFF2-40B4-BE49-F238E27FC236}">
                    <a16:creationId xmlns:a16="http://schemas.microsoft.com/office/drawing/2014/main" id="{9F027BD9-48D9-0AA2-4DD0-9080410A15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8" y="1840"/>
                <a:ext cx="67" cy="161"/>
              </a:xfrm>
              <a:custGeom>
                <a:avLst/>
                <a:gdLst>
                  <a:gd name="T0" fmla="*/ 85 w 335"/>
                  <a:gd name="T1" fmla="*/ 0 h 803"/>
                  <a:gd name="T2" fmla="*/ 0 w 335"/>
                  <a:gd name="T3" fmla="*/ 29 h 803"/>
                  <a:gd name="T4" fmla="*/ 107 w 335"/>
                  <a:gd name="T5" fmla="*/ 211 h 803"/>
                  <a:gd name="T6" fmla="*/ 107 w 335"/>
                  <a:gd name="T7" fmla="*/ 579 h 803"/>
                  <a:gd name="T8" fmla="*/ 185 w 335"/>
                  <a:gd name="T9" fmla="*/ 789 h 803"/>
                  <a:gd name="T10" fmla="*/ 258 w 335"/>
                  <a:gd name="T11" fmla="*/ 803 h 803"/>
                  <a:gd name="T12" fmla="*/ 335 w 335"/>
                  <a:gd name="T13" fmla="*/ 596 h 803"/>
                  <a:gd name="T14" fmla="*/ 264 w 335"/>
                  <a:gd name="T15" fmla="*/ 46 h 803"/>
                  <a:gd name="T16" fmla="*/ 85 w 335"/>
                  <a:gd name="T17" fmla="*/ 0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5" h="803">
                    <a:moveTo>
                      <a:pt x="85" y="0"/>
                    </a:moveTo>
                    <a:lnTo>
                      <a:pt x="0" y="29"/>
                    </a:lnTo>
                    <a:lnTo>
                      <a:pt x="107" y="211"/>
                    </a:lnTo>
                    <a:lnTo>
                      <a:pt x="107" y="579"/>
                    </a:lnTo>
                    <a:lnTo>
                      <a:pt x="185" y="789"/>
                    </a:lnTo>
                    <a:lnTo>
                      <a:pt x="258" y="803"/>
                    </a:lnTo>
                    <a:lnTo>
                      <a:pt x="335" y="596"/>
                    </a:lnTo>
                    <a:lnTo>
                      <a:pt x="264" y="46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5" name="Freeform 426">
                <a:extLst>
                  <a:ext uri="{FF2B5EF4-FFF2-40B4-BE49-F238E27FC236}">
                    <a16:creationId xmlns:a16="http://schemas.microsoft.com/office/drawing/2014/main" id="{7EAA06B4-1BB3-5293-C358-D4F9252DFA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" y="1720"/>
                <a:ext cx="104" cy="126"/>
              </a:xfrm>
              <a:custGeom>
                <a:avLst/>
                <a:gdLst>
                  <a:gd name="T0" fmla="*/ 433 w 518"/>
                  <a:gd name="T1" fmla="*/ 629 h 629"/>
                  <a:gd name="T2" fmla="*/ 518 w 518"/>
                  <a:gd name="T3" fmla="*/ 600 h 629"/>
                  <a:gd name="T4" fmla="*/ 504 w 518"/>
                  <a:gd name="T5" fmla="*/ 29 h 629"/>
                  <a:gd name="T6" fmla="*/ 225 w 518"/>
                  <a:gd name="T7" fmla="*/ 0 h 629"/>
                  <a:gd name="T8" fmla="*/ 133 w 518"/>
                  <a:gd name="T9" fmla="*/ 97 h 629"/>
                  <a:gd name="T10" fmla="*/ 15 w 518"/>
                  <a:gd name="T11" fmla="*/ 275 h 629"/>
                  <a:gd name="T12" fmla="*/ 0 w 518"/>
                  <a:gd name="T13" fmla="*/ 479 h 629"/>
                  <a:gd name="T14" fmla="*/ 433 w 518"/>
                  <a:gd name="T15" fmla="*/ 629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8" h="629">
                    <a:moveTo>
                      <a:pt x="433" y="629"/>
                    </a:moveTo>
                    <a:lnTo>
                      <a:pt x="518" y="600"/>
                    </a:lnTo>
                    <a:lnTo>
                      <a:pt x="504" y="29"/>
                    </a:lnTo>
                    <a:lnTo>
                      <a:pt x="225" y="0"/>
                    </a:lnTo>
                    <a:lnTo>
                      <a:pt x="133" y="97"/>
                    </a:lnTo>
                    <a:lnTo>
                      <a:pt x="15" y="275"/>
                    </a:lnTo>
                    <a:lnTo>
                      <a:pt x="0" y="479"/>
                    </a:lnTo>
                    <a:lnTo>
                      <a:pt x="433" y="6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6" name="Freeform 427">
                <a:extLst>
                  <a:ext uri="{FF2B5EF4-FFF2-40B4-BE49-F238E27FC236}">
                    <a16:creationId xmlns:a16="http://schemas.microsoft.com/office/drawing/2014/main" id="{DD067484-CF5E-A6B4-BE30-C8F28AFB0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8" y="1669"/>
                <a:ext cx="160" cy="147"/>
              </a:xfrm>
              <a:custGeom>
                <a:avLst/>
                <a:gdLst>
                  <a:gd name="T0" fmla="*/ 801 w 801"/>
                  <a:gd name="T1" fmla="*/ 354 h 736"/>
                  <a:gd name="T2" fmla="*/ 608 w 801"/>
                  <a:gd name="T3" fmla="*/ 271 h 736"/>
                  <a:gd name="T4" fmla="*/ 383 w 801"/>
                  <a:gd name="T5" fmla="*/ 0 h 736"/>
                  <a:gd name="T6" fmla="*/ 311 w 801"/>
                  <a:gd name="T7" fmla="*/ 7 h 736"/>
                  <a:gd name="T8" fmla="*/ 186 w 801"/>
                  <a:gd name="T9" fmla="*/ 268 h 736"/>
                  <a:gd name="T10" fmla="*/ 190 w 801"/>
                  <a:gd name="T11" fmla="*/ 414 h 736"/>
                  <a:gd name="T12" fmla="*/ 0 w 801"/>
                  <a:gd name="T13" fmla="*/ 532 h 736"/>
                  <a:gd name="T14" fmla="*/ 140 w 801"/>
                  <a:gd name="T15" fmla="*/ 564 h 736"/>
                  <a:gd name="T16" fmla="*/ 301 w 801"/>
                  <a:gd name="T17" fmla="*/ 711 h 736"/>
                  <a:gd name="T18" fmla="*/ 418 w 801"/>
                  <a:gd name="T19" fmla="*/ 636 h 736"/>
                  <a:gd name="T20" fmla="*/ 526 w 801"/>
                  <a:gd name="T21" fmla="*/ 725 h 736"/>
                  <a:gd name="T22" fmla="*/ 668 w 801"/>
                  <a:gd name="T23" fmla="*/ 736 h 736"/>
                  <a:gd name="T24" fmla="*/ 683 w 801"/>
                  <a:gd name="T25" fmla="*/ 532 h 736"/>
                  <a:gd name="T26" fmla="*/ 801 w 801"/>
                  <a:gd name="T27" fmla="*/ 354 h 7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01" h="736">
                    <a:moveTo>
                      <a:pt x="801" y="354"/>
                    </a:moveTo>
                    <a:lnTo>
                      <a:pt x="608" y="271"/>
                    </a:lnTo>
                    <a:lnTo>
                      <a:pt x="383" y="0"/>
                    </a:lnTo>
                    <a:lnTo>
                      <a:pt x="311" y="7"/>
                    </a:lnTo>
                    <a:lnTo>
                      <a:pt x="186" y="268"/>
                    </a:lnTo>
                    <a:lnTo>
                      <a:pt x="190" y="414"/>
                    </a:lnTo>
                    <a:lnTo>
                      <a:pt x="0" y="532"/>
                    </a:lnTo>
                    <a:lnTo>
                      <a:pt x="140" y="564"/>
                    </a:lnTo>
                    <a:lnTo>
                      <a:pt x="301" y="711"/>
                    </a:lnTo>
                    <a:lnTo>
                      <a:pt x="418" y="636"/>
                    </a:lnTo>
                    <a:lnTo>
                      <a:pt x="526" y="725"/>
                    </a:lnTo>
                    <a:lnTo>
                      <a:pt x="668" y="736"/>
                    </a:lnTo>
                    <a:lnTo>
                      <a:pt x="683" y="532"/>
                    </a:lnTo>
                    <a:lnTo>
                      <a:pt x="801" y="3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7" name="Freeform 428">
                <a:extLst>
                  <a:ext uri="{FF2B5EF4-FFF2-40B4-BE49-F238E27FC236}">
                    <a16:creationId xmlns:a16="http://schemas.microsoft.com/office/drawing/2014/main" id="{7F0A7C1B-C253-CD05-530D-42583EF1A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1775"/>
                <a:ext cx="213" cy="364"/>
              </a:xfrm>
              <a:custGeom>
                <a:avLst/>
                <a:gdLst>
                  <a:gd name="T0" fmla="*/ 740 w 1062"/>
                  <a:gd name="T1" fmla="*/ 243 h 1818"/>
                  <a:gd name="T2" fmla="*/ 773 w 1062"/>
                  <a:gd name="T3" fmla="*/ 179 h 1818"/>
                  <a:gd name="T4" fmla="*/ 612 w 1062"/>
                  <a:gd name="T5" fmla="*/ 32 h 1818"/>
                  <a:gd name="T6" fmla="*/ 472 w 1062"/>
                  <a:gd name="T7" fmla="*/ 0 h 1818"/>
                  <a:gd name="T8" fmla="*/ 340 w 1062"/>
                  <a:gd name="T9" fmla="*/ 64 h 1818"/>
                  <a:gd name="T10" fmla="*/ 219 w 1062"/>
                  <a:gd name="T11" fmla="*/ 250 h 1818"/>
                  <a:gd name="T12" fmla="*/ 37 w 1062"/>
                  <a:gd name="T13" fmla="*/ 368 h 1818"/>
                  <a:gd name="T14" fmla="*/ 15 w 1062"/>
                  <a:gd name="T15" fmla="*/ 882 h 1818"/>
                  <a:gd name="T16" fmla="*/ 2 w 1062"/>
                  <a:gd name="T17" fmla="*/ 1684 h 1818"/>
                  <a:gd name="T18" fmla="*/ 0 w 1062"/>
                  <a:gd name="T19" fmla="*/ 1818 h 1818"/>
                  <a:gd name="T20" fmla="*/ 294 w 1062"/>
                  <a:gd name="T21" fmla="*/ 1786 h 1818"/>
                  <a:gd name="T22" fmla="*/ 851 w 1062"/>
                  <a:gd name="T23" fmla="*/ 1536 h 1818"/>
                  <a:gd name="T24" fmla="*/ 1019 w 1062"/>
                  <a:gd name="T25" fmla="*/ 1375 h 1818"/>
                  <a:gd name="T26" fmla="*/ 1062 w 1062"/>
                  <a:gd name="T27" fmla="*/ 1151 h 1818"/>
                  <a:gd name="T28" fmla="*/ 1038 w 1062"/>
                  <a:gd name="T29" fmla="*/ 1137 h 1818"/>
                  <a:gd name="T30" fmla="*/ 998 w 1062"/>
                  <a:gd name="T31" fmla="*/ 1114 h 1818"/>
                  <a:gd name="T32" fmla="*/ 840 w 1062"/>
                  <a:gd name="T33" fmla="*/ 350 h 1818"/>
                  <a:gd name="T34" fmla="*/ 740 w 1062"/>
                  <a:gd name="T35" fmla="*/ 243 h 1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62" h="1818">
                    <a:moveTo>
                      <a:pt x="740" y="243"/>
                    </a:moveTo>
                    <a:lnTo>
                      <a:pt x="773" y="179"/>
                    </a:lnTo>
                    <a:lnTo>
                      <a:pt x="612" y="32"/>
                    </a:lnTo>
                    <a:lnTo>
                      <a:pt x="472" y="0"/>
                    </a:lnTo>
                    <a:lnTo>
                      <a:pt x="340" y="64"/>
                    </a:lnTo>
                    <a:lnTo>
                      <a:pt x="219" y="250"/>
                    </a:lnTo>
                    <a:lnTo>
                      <a:pt x="37" y="368"/>
                    </a:lnTo>
                    <a:lnTo>
                      <a:pt x="15" y="882"/>
                    </a:lnTo>
                    <a:lnTo>
                      <a:pt x="2" y="1684"/>
                    </a:lnTo>
                    <a:lnTo>
                      <a:pt x="0" y="1818"/>
                    </a:lnTo>
                    <a:lnTo>
                      <a:pt x="294" y="1786"/>
                    </a:lnTo>
                    <a:lnTo>
                      <a:pt x="851" y="1536"/>
                    </a:lnTo>
                    <a:lnTo>
                      <a:pt x="1019" y="1375"/>
                    </a:lnTo>
                    <a:lnTo>
                      <a:pt x="1062" y="1151"/>
                    </a:lnTo>
                    <a:lnTo>
                      <a:pt x="1038" y="1137"/>
                    </a:lnTo>
                    <a:lnTo>
                      <a:pt x="998" y="1114"/>
                    </a:lnTo>
                    <a:lnTo>
                      <a:pt x="840" y="350"/>
                    </a:lnTo>
                    <a:lnTo>
                      <a:pt x="740" y="2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8" name="Freeform 429">
                <a:extLst>
                  <a:ext uri="{FF2B5EF4-FFF2-40B4-BE49-F238E27FC236}">
                    <a16:creationId xmlns:a16="http://schemas.microsoft.com/office/drawing/2014/main" id="{64A65A95-601D-1A09-956F-C1BB7F6C3B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1" y="1796"/>
                <a:ext cx="236" cy="232"/>
              </a:xfrm>
              <a:custGeom>
                <a:avLst/>
                <a:gdLst>
                  <a:gd name="T0" fmla="*/ 33 w 1179"/>
                  <a:gd name="T1" fmla="*/ 75 h 1157"/>
                  <a:gd name="T2" fmla="*/ 0 w 1179"/>
                  <a:gd name="T3" fmla="*/ 139 h 1157"/>
                  <a:gd name="T4" fmla="*/ 100 w 1179"/>
                  <a:gd name="T5" fmla="*/ 246 h 1157"/>
                  <a:gd name="T6" fmla="*/ 258 w 1179"/>
                  <a:gd name="T7" fmla="*/ 1010 h 1157"/>
                  <a:gd name="T8" fmla="*/ 298 w 1179"/>
                  <a:gd name="T9" fmla="*/ 1033 h 1157"/>
                  <a:gd name="T10" fmla="*/ 322 w 1179"/>
                  <a:gd name="T11" fmla="*/ 1046 h 1157"/>
                  <a:gd name="T12" fmla="*/ 347 w 1179"/>
                  <a:gd name="T13" fmla="*/ 1060 h 1157"/>
                  <a:gd name="T14" fmla="*/ 518 w 1179"/>
                  <a:gd name="T15" fmla="*/ 1157 h 1157"/>
                  <a:gd name="T16" fmla="*/ 708 w 1179"/>
                  <a:gd name="T17" fmla="*/ 1039 h 1157"/>
                  <a:gd name="T18" fmla="*/ 922 w 1179"/>
                  <a:gd name="T19" fmla="*/ 1103 h 1157"/>
                  <a:gd name="T20" fmla="*/ 1140 w 1179"/>
                  <a:gd name="T21" fmla="*/ 1103 h 1157"/>
                  <a:gd name="T22" fmla="*/ 1179 w 1179"/>
                  <a:gd name="T23" fmla="*/ 1042 h 1157"/>
                  <a:gd name="T24" fmla="*/ 1090 w 1179"/>
                  <a:gd name="T25" fmla="*/ 1028 h 1157"/>
                  <a:gd name="T26" fmla="*/ 1018 w 1179"/>
                  <a:gd name="T27" fmla="*/ 1010 h 1157"/>
                  <a:gd name="T28" fmla="*/ 940 w 1179"/>
                  <a:gd name="T29" fmla="*/ 800 h 1157"/>
                  <a:gd name="T30" fmla="*/ 940 w 1179"/>
                  <a:gd name="T31" fmla="*/ 432 h 1157"/>
                  <a:gd name="T32" fmla="*/ 833 w 1179"/>
                  <a:gd name="T33" fmla="*/ 250 h 1157"/>
                  <a:gd name="T34" fmla="*/ 400 w 1179"/>
                  <a:gd name="T35" fmla="*/ 100 h 1157"/>
                  <a:gd name="T36" fmla="*/ 258 w 1179"/>
                  <a:gd name="T37" fmla="*/ 89 h 1157"/>
                  <a:gd name="T38" fmla="*/ 150 w 1179"/>
                  <a:gd name="T39" fmla="*/ 0 h 1157"/>
                  <a:gd name="T40" fmla="*/ 33 w 1179"/>
                  <a:gd name="T41" fmla="*/ 75 h 1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79" h="1157">
                    <a:moveTo>
                      <a:pt x="33" y="75"/>
                    </a:moveTo>
                    <a:lnTo>
                      <a:pt x="0" y="139"/>
                    </a:lnTo>
                    <a:lnTo>
                      <a:pt x="100" y="246"/>
                    </a:lnTo>
                    <a:lnTo>
                      <a:pt x="258" y="1010"/>
                    </a:lnTo>
                    <a:lnTo>
                      <a:pt x="298" y="1033"/>
                    </a:lnTo>
                    <a:lnTo>
                      <a:pt x="322" y="1046"/>
                    </a:lnTo>
                    <a:lnTo>
                      <a:pt x="347" y="1060"/>
                    </a:lnTo>
                    <a:lnTo>
                      <a:pt x="518" y="1157"/>
                    </a:lnTo>
                    <a:lnTo>
                      <a:pt x="708" y="1039"/>
                    </a:lnTo>
                    <a:lnTo>
                      <a:pt x="922" y="1103"/>
                    </a:lnTo>
                    <a:lnTo>
                      <a:pt x="1140" y="1103"/>
                    </a:lnTo>
                    <a:lnTo>
                      <a:pt x="1179" y="1042"/>
                    </a:lnTo>
                    <a:lnTo>
                      <a:pt x="1090" y="1028"/>
                    </a:lnTo>
                    <a:lnTo>
                      <a:pt x="1018" y="1010"/>
                    </a:lnTo>
                    <a:lnTo>
                      <a:pt x="940" y="800"/>
                    </a:lnTo>
                    <a:lnTo>
                      <a:pt x="940" y="432"/>
                    </a:lnTo>
                    <a:lnTo>
                      <a:pt x="833" y="250"/>
                    </a:lnTo>
                    <a:lnTo>
                      <a:pt x="400" y="100"/>
                    </a:lnTo>
                    <a:lnTo>
                      <a:pt x="258" y="89"/>
                    </a:lnTo>
                    <a:lnTo>
                      <a:pt x="150" y="0"/>
                    </a:lnTo>
                    <a:lnTo>
                      <a:pt x="33" y="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39" name="Freeform 430">
                <a:extLst>
                  <a:ext uri="{FF2B5EF4-FFF2-40B4-BE49-F238E27FC236}">
                    <a16:creationId xmlns:a16="http://schemas.microsoft.com/office/drawing/2014/main" id="{B831645D-CC54-72D4-FB38-A52214E175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1" y="2003"/>
                <a:ext cx="5" cy="3"/>
              </a:xfrm>
              <a:custGeom>
                <a:avLst/>
                <a:gdLst>
                  <a:gd name="T0" fmla="*/ 24 w 24"/>
                  <a:gd name="T1" fmla="*/ 13 h 14"/>
                  <a:gd name="T2" fmla="*/ 0 w 24"/>
                  <a:gd name="T3" fmla="*/ 0 h 14"/>
                  <a:gd name="T4" fmla="*/ 24 w 24"/>
                  <a:gd name="T5" fmla="*/ 14 h 14"/>
                  <a:gd name="T6" fmla="*/ 24 w 24"/>
                  <a:gd name="T7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14">
                    <a:moveTo>
                      <a:pt x="24" y="13"/>
                    </a:moveTo>
                    <a:lnTo>
                      <a:pt x="0" y="0"/>
                    </a:lnTo>
                    <a:lnTo>
                      <a:pt x="24" y="14"/>
                    </a:lnTo>
                    <a:lnTo>
                      <a:pt x="24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0" name="Freeform 431">
                <a:extLst>
                  <a:ext uri="{FF2B5EF4-FFF2-40B4-BE49-F238E27FC236}">
                    <a16:creationId xmlns:a16="http://schemas.microsoft.com/office/drawing/2014/main" id="{C3A21E31-ED77-0659-8EFD-B4688E3A3B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6" y="2005"/>
                <a:ext cx="5" cy="3"/>
              </a:xfrm>
              <a:custGeom>
                <a:avLst/>
                <a:gdLst>
                  <a:gd name="T0" fmla="*/ 0 w 25"/>
                  <a:gd name="T1" fmla="*/ 0 h 14"/>
                  <a:gd name="T2" fmla="*/ 0 w 25"/>
                  <a:gd name="T3" fmla="*/ 1 h 14"/>
                  <a:gd name="T4" fmla="*/ 25 w 25"/>
                  <a:gd name="T5" fmla="*/ 14 h 14"/>
                  <a:gd name="T6" fmla="*/ 0 w 25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14">
                    <a:moveTo>
                      <a:pt x="0" y="0"/>
                    </a:moveTo>
                    <a:lnTo>
                      <a:pt x="0" y="1"/>
                    </a:lnTo>
                    <a:lnTo>
                      <a:pt x="25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1" name="Freeform 432">
                <a:extLst>
                  <a:ext uri="{FF2B5EF4-FFF2-40B4-BE49-F238E27FC236}">
                    <a16:creationId xmlns:a16="http://schemas.microsoft.com/office/drawing/2014/main" id="{360D26F5-148B-D115-D1A0-9B1DCFCC6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2004"/>
                <a:ext cx="328" cy="383"/>
              </a:xfrm>
              <a:custGeom>
                <a:avLst/>
                <a:gdLst>
                  <a:gd name="T0" fmla="*/ 768 w 1639"/>
                  <a:gd name="T1" fmla="*/ 8 h 1917"/>
                  <a:gd name="T2" fmla="*/ 725 w 1639"/>
                  <a:gd name="T3" fmla="*/ 232 h 1917"/>
                  <a:gd name="T4" fmla="*/ 557 w 1639"/>
                  <a:gd name="T5" fmla="*/ 393 h 1917"/>
                  <a:gd name="T6" fmla="*/ 0 w 1639"/>
                  <a:gd name="T7" fmla="*/ 643 h 1917"/>
                  <a:gd name="T8" fmla="*/ 379 w 1639"/>
                  <a:gd name="T9" fmla="*/ 1039 h 1917"/>
                  <a:gd name="T10" fmla="*/ 246 w 1639"/>
                  <a:gd name="T11" fmla="*/ 1207 h 1917"/>
                  <a:gd name="T12" fmla="*/ 600 w 1639"/>
                  <a:gd name="T13" fmla="*/ 1478 h 1917"/>
                  <a:gd name="T14" fmla="*/ 714 w 1639"/>
                  <a:gd name="T15" fmla="*/ 1667 h 1917"/>
                  <a:gd name="T16" fmla="*/ 643 w 1639"/>
                  <a:gd name="T17" fmla="*/ 1685 h 1917"/>
                  <a:gd name="T18" fmla="*/ 614 w 1639"/>
                  <a:gd name="T19" fmla="*/ 1785 h 1917"/>
                  <a:gd name="T20" fmla="*/ 886 w 1639"/>
                  <a:gd name="T21" fmla="*/ 1828 h 1917"/>
                  <a:gd name="T22" fmla="*/ 982 w 1639"/>
                  <a:gd name="T23" fmla="*/ 1917 h 1917"/>
                  <a:gd name="T24" fmla="*/ 1168 w 1639"/>
                  <a:gd name="T25" fmla="*/ 1835 h 1917"/>
                  <a:gd name="T26" fmla="*/ 1200 w 1639"/>
                  <a:gd name="T27" fmla="*/ 1639 h 1917"/>
                  <a:gd name="T28" fmla="*/ 1336 w 1639"/>
                  <a:gd name="T29" fmla="*/ 1607 h 1917"/>
                  <a:gd name="T30" fmla="*/ 1418 w 1639"/>
                  <a:gd name="T31" fmla="*/ 1628 h 1917"/>
                  <a:gd name="T32" fmla="*/ 1589 w 1639"/>
                  <a:gd name="T33" fmla="*/ 1507 h 1917"/>
                  <a:gd name="T34" fmla="*/ 1396 w 1639"/>
                  <a:gd name="T35" fmla="*/ 1278 h 1917"/>
                  <a:gd name="T36" fmla="*/ 1446 w 1639"/>
                  <a:gd name="T37" fmla="*/ 1060 h 1917"/>
                  <a:gd name="T38" fmla="*/ 1639 w 1639"/>
                  <a:gd name="T39" fmla="*/ 953 h 1917"/>
                  <a:gd name="T40" fmla="*/ 1564 w 1639"/>
                  <a:gd name="T41" fmla="*/ 453 h 1917"/>
                  <a:gd name="T42" fmla="*/ 1368 w 1639"/>
                  <a:gd name="T43" fmla="*/ 64 h 1917"/>
                  <a:gd name="T44" fmla="*/ 1154 w 1639"/>
                  <a:gd name="T45" fmla="*/ 0 h 1917"/>
                  <a:gd name="T46" fmla="*/ 964 w 1639"/>
                  <a:gd name="T47" fmla="*/ 118 h 1917"/>
                  <a:gd name="T48" fmla="*/ 793 w 1639"/>
                  <a:gd name="T49" fmla="*/ 21 h 1917"/>
                  <a:gd name="T50" fmla="*/ 768 w 1639"/>
                  <a:gd name="T51" fmla="*/ 8 h 1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39" h="1917">
                    <a:moveTo>
                      <a:pt x="768" y="8"/>
                    </a:moveTo>
                    <a:lnTo>
                      <a:pt x="725" y="232"/>
                    </a:lnTo>
                    <a:lnTo>
                      <a:pt x="557" y="393"/>
                    </a:lnTo>
                    <a:lnTo>
                      <a:pt x="0" y="643"/>
                    </a:lnTo>
                    <a:lnTo>
                      <a:pt x="379" y="1039"/>
                    </a:lnTo>
                    <a:lnTo>
                      <a:pt x="246" y="1207"/>
                    </a:lnTo>
                    <a:lnTo>
                      <a:pt x="600" y="1478"/>
                    </a:lnTo>
                    <a:lnTo>
                      <a:pt x="714" y="1667"/>
                    </a:lnTo>
                    <a:lnTo>
                      <a:pt x="643" y="1685"/>
                    </a:lnTo>
                    <a:lnTo>
                      <a:pt x="614" y="1785"/>
                    </a:lnTo>
                    <a:lnTo>
                      <a:pt x="886" y="1828"/>
                    </a:lnTo>
                    <a:lnTo>
                      <a:pt x="982" y="1917"/>
                    </a:lnTo>
                    <a:lnTo>
                      <a:pt x="1168" y="1835"/>
                    </a:lnTo>
                    <a:lnTo>
                      <a:pt x="1200" y="1639"/>
                    </a:lnTo>
                    <a:lnTo>
                      <a:pt x="1336" y="1607"/>
                    </a:lnTo>
                    <a:lnTo>
                      <a:pt x="1418" y="1628"/>
                    </a:lnTo>
                    <a:lnTo>
                      <a:pt x="1589" y="1507"/>
                    </a:lnTo>
                    <a:lnTo>
                      <a:pt x="1396" y="1278"/>
                    </a:lnTo>
                    <a:lnTo>
                      <a:pt x="1446" y="1060"/>
                    </a:lnTo>
                    <a:lnTo>
                      <a:pt x="1639" y="953"/>
                    </a:lnTo>
                    <a:lnTo>
                      <a:pt x="1564" y="453"/>
                    </a:lnTo>
                    <a:lnTo>
                      <a:pt x="1368" y="64"/>
                    </a:lnTo>
                    <a:lnTo>
                      <a:pt x="1154" y="0"/>
                    </a:lnTo>
                    <a:lnTo>
                      <a:pt x="964" y="118"/>
                    </a:lnTo>
                    <a:lnTo>
                      <a:pt x="793" y="21"/>
                    </a:lnTo>
                    <a:lnTo>
                      <a:pt x="768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2" name="Freeform 433">
                <a:extLst>
                  <a:ext uri="{FF2B5EF4-FFF2-40B4-BE49-F238E27FC236}">
                    <a16:creationId xmlns:a16="http://schemas.microsoft.com/office/drawing/2014/main" id="{4DF70964-84FE-A9C1-85E4-2BA74A974C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1978"/>
                <a:ext cx="245" cy="248"/>
              </a:xfrm>
              <a:custGeom>
                <a:avLst/>
                <a:gdLst>
                  <a:gd name="T0" fmla="*/ 471 w 1225"/>
                  <a:gd name="T1" fmla="*/ 10 h 1242"/>
                  <a:gd name="T2" fmla="*/ 403 w 1225"/>
                  <a:gd name="T3" fmla="*/ 0 h 1242"/>
                  <a:gd name="T4" fmla="*/ 396 w 1225"/>
                  <a:gd name="T5" fmla="*/ 135 h 1242"/>
                  <a:gd name="T6" fmla="*/ 257 w 1225"/>
                  <a:gd name="T7" fmla="*/ 135 h 1242"/>
                  <a:gd name="T8" fmla="*/ 218 w 1225"/>
                  <a:gd name="T9" fmla="*/ 196 h 1242"/>
                  <a:gd name="T10" fmla="*/ 0 w 1225"/>
                  <a:gd name="T11" fmla="*/ 196 h 1242"/>
                  <a:gd name="T12" fmla="*/ 196 w 1225"/>
                  <a:gd name="T13" fmla="*/ 585 h 1242"/>
                  <a:gd name="T14" fmla="*/ 271 w 1225"/>
                  <a:gd name="T15" fmla="*/ 1085 h 1242"/>
                  <a:gd name="T16" fmla="*/ 393 w 1225"/>
                  <a:gd name="T17" fmla="*/ 1174 h 1242"/>
                  <a:gd name="T18" fmla="*/ 757 w 1225"/>
                  <a:gd name="T19" fmla="*/ 1128 h 1242"/>
                  <a:gd name="T20" fmla="*/ 829 w 1225"/>
                  <a:gd name="T21" fmla="*/ 1146 h 1242"/>
                  <a:gd name="T22" fmla="*/ 829 w 1225"/>
                  <a:gd name="T23" fmla="*/ 1221 h 1242"/>
                  <a:gd name="T24" fmla="*/ 1043 w 1225"/>
                  <a:gd name="T25" fmla="*/ 1242 h 1242"/>
                  <a:gd name="T26" fmla="*/ 1107 w 1225"/>
                  <a:gd name="T27" fmla="*/ 1203 h 1242"/>
                  <a:gd name="T28" fmla="*/ 1096 w 1225"/>
                  <a:gd name="T29" fmla="*/ 1132 h 1242"/>
                  <a:gd name="T30" fmla="*/ 1225 w 1225"/>
                  <a:gd name="T31" fmla="*/ 842 h 1242"/>
                  <a:gd name="T32" fmla="*/ 879 w 1225"/>
                  <a:gd name="T33" fmla="*/ 753 h 1242"/>
                  <a:gd name="T34" fmla="*/ 700 w 1225"/>
                  <a:gd name="T35" fmla="*/ 517 h 1242"/>
                  <a:gd name="T36" fmla="*/ 732 w 1225"/>
                  <a:gd name="T37" fmla="*/ 375 h 1242"/>
                  <a:gd name="T38" fmla="*/ 643 w 1225"/>
                  <a:gd name="T39" fmla="*/ 178 h 1242"/>
                  <a:gd name="T40" fmla="*/ 575 w 1225"/>
                  <a:gd name="T41" fmla="*/ 182 h 1242"/>
                  <a:gd name="T42" fmla="*/ 471 w 1225"/>
                  <a:gd name="T43" fmla="*/ 10 h 1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25" h="1242">
                    <a:moveTo>
                      <a:pt x="471" y="10"/>
                    </a:moveTo>
                    <a:lnTo>
                      <a:pt x="403" y="0"/>
                    </a:lnTo>
                    <a:lnTo>
                      <a:pt x="396" y="135"/>
                    </a:lnTo>
                    <a:lnTo>
                      <a:pt x="257" y="135"/>
                    </a:lnTo>
                    <a:lnTo>
                      <a:pt x="218" y="196"/>
                    </a:lnTo>
                    <a:lnTo>
                      <a:pt x="0" y="196"/>
                    </a:lnTo>
                    <a:lnTo>
                      <a:pt x="196" y="585"/>
                    </a:lnTo>
                    <a:lnTo>
                      <a:pt x="271" y="1085"/>
                    </a:lnTo>
                    <a:lnTo>
                      <a:pt x="393" y="1174"/>
                    </a:lnTo>
                    <a:lnTo>
                      <a:pt x="757" y="1128"/>
                    </a:lnTo>
                    <a:lnTo>
                      <a:pt x="829" y="1146"/>
                    </a:lnTo>
                    <a:lnTo>
                      <a:pt x="829" y="1221"/>
                    </a:lnTo>
                    <a:lnTo>
                      <a:pt x="1043" y="1242"/>
                    </a:lnTo>
                    <a:lnTo>
                      <a:pt x="1107" y="1203"/>
                    </a:lnTo>
                    <a:lnTo>
                      <a:pt x="1096" y="1132"/>
                    </a:lnTo>
                    <a:lnTo>
                      <a:pt x="1225" y="842"/>
                    </a:lnTo>
                    <a:lnTo>
                      <a:pt x="879" y="753"/>
                    </a:lnTo>
                    <a:lnTo>
                      <a:pt x="700" y="517"/>
                    </a:lnTo>
                    <a:lnTo>
                      <a:pt x="732" y="375"/>
                    </a:lnTo>
                    <a:lnTo>
                      <a:pt x="643" y="178"/>
                    </a:lnTo>
                    <a:lnTo>
                      <a:pt x="575" y="182"/>
                    </a:lnTo>
                    <a:lnTo>
                      <a:pt x="471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3" name="Freeform 434">
                <a:extLst>
                  <a:ext uri="{FF2B5EF4-FFF2-40B4-BE49-F238E27FC236}">
                    <a16:creationId xmlns:a16="http://schemas.microsoft.com/office/drawing/2014/main" id="{B4607358-F297-B9FC-1DDF-641EA05A0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0" y="1898"/>
                <a:ext cx="46" cy="107"/>
              </a:xfrm>
              <a:custGeom>
                <a:avLst/>
                <a:gdLst>
                  <a:gd name="T0" fmla="*/ 234 w 234"/>
                  <a:gd name="T1" fmla="*/ 400 h 535"/>
                  <a:gd name="T2" fmla="*/ 234 w 234"/>
                  <a:gd name="T3" fmla="*/ 0 h 535"/>
                  <a:gd name="T4" fmla="*/ 49 w 234"/>
                  <a:gd name="T5" fmla="*/ 14 h 535"/>
                  <a:gd name="T6" fmla="*/ 77 w 234"/>
                  <a:gd name="T7" fmla="*/ 310 h 535"/>
                  <a:gd name="T8" fmla="*/ 0 w 234"/>
                  <a:gd name="T9" fmla="*/ 517 h 535"/>
                  <a:gd name="T10" fmla="*/ 88 w 234"/>
                  <a:gd name="T11" fmla="*/ 535 h 535"/>
                  <a:gd name="T12" fmla="*/ 227 w 234"/>
                  <a:gd name="T13" fmla="*/ 535 h 535"/>
                  <a:gd name="T14" fmla="*/ 234 w 234"/>
                  <a:gd name="T15" fmla="*/ 400 h 5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4" h="535">
                    <a:moveTo>
                      <a:pt x="234" y="400"/>
                    </a:moveTo>
                    <a:lnTo>
                      <a:pt x="234" y="0"/>
                    </a:lnTo>
                    <a:lnTo>
                      <a:pt x="49" y="14"/>
                    </a:lnTo>
                    <a:lnTo>
                      <a:pt x="77" y="310"/>
                    </a:lnTo>
                    <a:lnTo>
                      <a:pt x="0" y="517"/>
                    </a:lnTo>
                    <a:lnTo>
                      <a:pt x="88" y="535"/>
                    </a:lnTo>
                    <a:lnTo>
                      <a:pt x="227" y="535"/>
                    </a:lnTo>
                    <a:lnTo>
                      <a:pt x="234" y="4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4" name="Freeform 435">
                <a:extLst>
                  <a:ext uri="{FF2B5EF4-FFF2-40B4-BE49-F238E27FC236}">
                    <a16:creationId xmlns:a16="http://schemas.microsoft.com/office/drawing/2014/main" id="{D292E6CF-4A20-DA9B-AABC-9540C9B9FE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2001"/>
                <a:ext cx="18" cy="4"/>
              </a:xfrm>
              <a:custGeom>
                <a:avLst/>
                <a:gdLst>
                  <a:gd name="T0" fmla="*/ 89 w 89"/>
                  <a:gd name="T1" fmla="*/ 18 h 18"/>
                  <a:gd name="T2" fmla="*/ 1 w 89"/>
                  <a:gd name="T3" fmla="*/ 0 h 18"/>
                  <a:gd name="T4" fmla="*/ 0 w 89"/>
                  <a:gd name="T5" fmla="*/ 4 h 18"/>
                  <a:gd name="T6" fmla="*/ 89 w 89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" h="18">
                    <a:moveTo>
                      <a:pt x="89" y="18"/>
                    </a:moveTo>
                    <a:lnTo>
                      <a:pt x="1" y="0"/>
                    </a:lnTo>
                    <a:lnTo>
                      <a:pt x="0" y="4"/>
                    </a:lnTo>
                    <a:lnTo>
                      <a:pt x="8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5" name="Freeform 436">
                <a:extLst>
                  <a:ext uri="{FF2B5EF4-FFF2-40B4-BE49-F238E27FC236}">
                    <a16:creationId xmlns:a16="http://schemas.microsoft.com/office/drawing/2014/main" id="{F03C3573-F020-B99B-F16D-4AD5CFC603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5" y="1998"/>
                <a:ext cx="15" cy="4"/>
              </a:xfrm>
              <a:custGeom>
                <a:avLst/>
                <a:gdLst>
                  <a:gd name="T0" fmla="*/ 72 w 73"/>
                  <a:gd name="T1" fmla="*/ 18 h 18"/>
                  <a:gd name="T2" fmla="*/ 73 w 73"/>
                  <a:gd name="T3" fmla="*/ 14 h 18"/>
                  <a:gd name="T4" fmla="*/ 0 w 73"/>
                  <a:gd name="T5" fmla="*/ 0 h 18"/>
                  <a:gd name="T6" fmla="*/ 72 w 73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18">
                    <a:moveTo>
                      <a:pt x="72" y="18"/>
                    </a:moveTo>
                    <a:lnTo>
                      <a:pt x="73" y="14"/>
                    </a:lnTo>
                    <a:lnTo>
                      <a:pt x="0" y="0"/>
                    </a:lnTo>
                    <a:lnTo>
                      <a:pt x="72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6" name="Freeform 437">
                <a:extLst>
                  <a:ext uri="{FF2B5EF4-FFF2-40B4-BE49-F238E27FC236}">
                    <a16:creationId xmlns:a16="http://schemas.microsoft.com/office/drawing/2014/main" id="{2A424085-C7ED-E92A-4301-3D8397CB6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" y="2195"/>
                <a:ext cx="161" cy="182"/>
              </a:xfrm>
              <a:custGeom>
                <a:avLst/>
                <a:gdLst>
                  <a:gd name="T0" fmla="*/ 801 w 801"/>
                  <a:gd name="T1" fmla="*/ 136 h 911"/>
                  <a:gd name="T2" fmla="*/ 801 w 801"/>
                  <a:gd name="T3" fmla="*/ 61 h 911"/>
                  <a:gd name="T4" fmla="*/ 729 w 801"/>
                  <a:gd name="T5" fmla="*/ 43 h 911"/>
                  <a:gd name="T6" fmla="*/ 365 w 801"/>
                  <a:gd name="T7" fmla="*/ 89 h 911"/>
                  <a:gd name="T8" fmla="*/ 243 w 801"/>
                  <a:gd name="T9" fmla="*/ 0 h 911"/>
                  <a:gd name="T10" fmla="*/ 50 w 801"/>
                  <a:gd name="T11" fmla="*/ 107 h 911"/>
                  <a:gd name="T12" fmla="*/ 0 w 801"/>
                  <a:gd name="T13" fmla="*/ 325 h 911"/>
                  <a:gd name="T14" fmla="*/ 193 w 801"/>
                  <a:gd name="T15" fmla="*/ 554 h 911"/>
                  <a:gd name="T16" fmla="*/ 22 w 801"/>
                  <a:gd name="T17" fmla="*/ 675 h 911"/>
                  <a:gd name="T18" fmla="*/ 211 w 801"/>
                  <a:gd name="T19" fmla="*/ 754 h 911"/>
                  <a:gd name="T20" fmla="*/ 261 w 801"/>
                  <a:gd name="T21" fmla="*/ 879 h 911"/>
                  <a:gd name="T22" fmla="*/ 393 w 801"/>
                  <a:gd name="T23" fmla="*/ 911 h 911"/>
                  <a:gd name="T24" fmla="*/ 768 w 801"/>
                  <a:gd name="T25" fmla="*/ 672 h 911"/>
                  <a:gd name="T26" fmla="*/ 690 w 801"/>
                  <a:gd name="T27" fmla="*/ 314 h 911"/>
                  <a:gd name="T28" fmla="*/ 801 w 801"/>
                  <a:gd name="T29" fmla="*/ 136 h 9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1" h="911">
                    <a:moveTo>
                      <a:pt x="801" y="136"/>
                    </a:moveTo>
                    <a:lnTo>
                      <a:pt x="801" y="61"/>
                    </a:lnTo>
                    <a:lnTo>
                      <a:pt x="729" y="43"/>
                    </a:lnTo>
                    <a:lnTo>
                      <a:pt x="365" y="89"/>
                    </a:lnTo>
                    <a:lnTo>
                      <a:pt x="243" y="0"/>
                    </a:lnTo>
                    <a:lnTo>
                      <a:pt x="50" y="107"/>
                    </a:lnTo>
                    <a:lnTo>
                      <a:pt x="0" y="325"/>
                    </a:lnTo>
                    <a:lnTo>
                      <a:pt x="193" y="554"/>
                    </a:lnTo>
                    <a:lnTo>
                      <a:pt x="22" y="675"/>
                    </a:lnTo>
                    <a:lnTo>
                      <a:pt x="211" y="754"/>
                    </a:lnTo>
                    <a:lnTo>
                      <a:pt x="261" y="879"/>
                    </a:lnTo>
                    <a:lnTo>
                      <a:pt x="393" y="911"/>
                    </a:lnTo>
                    <a:lnTo>
                      <a:pt x="768" y="672"/>
                    </a:lnTo>
                    <a:lnTo>
                      <a:pt x="690" y="314"/>
                    </a:lnTo>
                    <a:lnTo>
                      <a:pt x="801" y="1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7" name="Freeform 438">
                <a:extLst>
                  <a:ext uri="{FF2B5EF4-FFF2-40B4-BE49-F238E27FC236}">
                    <a16:creationId xmlns:a16="http://schemas.microsoft.com/office/drawing/2014/main" id="{49E3B3B4-B9EA-C29F-3DAF-35933B2A0C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9" y="2325"/>
                <a:ext cx="169" cy="143"/>
              </a:xfrm>
              <a:custGeom>
                <a:avLst/>
                <a:gdLst>
                  <a:gd name="T0" fmla="*/ 436 w 847"/>
                  <a:gd name="T1" fmla="*/ 21 h 714"/>
                  <a:gd name="T2" fmla="*/ 354 w 847"/>
                  <a:gd name="T3" fmla="*/ 0 h 714"/>
                  <a:gd name="T4" fmla="*/ 218 w 847"/>
                  <a:gd name="T5" fmla="*/ 32 h 714"/>
                  <a:gd name="T6" fmla="*/ 186 w 847"/>
                  <a:gd name="T7" fmla="*/ 228 h 714"/>
                  <a:gd name="T8" fmla="*/ 0 w 847"/>
                  <a:gd name="T9" fmla="*/ 310 h 714"/>
                  <a:gd name="T10" fmla="*/ 68 w 847"/>
                  <a:gd name="T11" fmla="*/ 432 h 714"/>
                  <a:gd name="T12" fmla="*/ 82 w 847"/>
                  <a:gd name="T13" fmla="*/ 714 h 714"/>
                  <a:gd name="T14" fmla="*/ 639 w 847"/>
                  <a:gd name="T15" fmla="*/ 646 h 714"/>
                  <a:gd name="T16" fmla="*/ 747 w 847"/>
                  <a:gd name="T17" fmla="*/ 460 h 714"/>
                  <a:gd name="T18" fmla="*/ 847 w 847"/>
                  <a:gd name="T19" fmla="*/ 410 h 714"/>
                  <a:gd name="T20" fmla="*/ 807 w 847"/>
                  <a:gd name="T21" fmla="*/ 257 h 714"/>
                  <a:gd name="T22" fmla="*/ 675 w 847"/>
                  <a:gd name="T23" fmla="*/ 225 h 714"/>
                  <a:gd name="T24" fmla="*/ 625 w 847"/>
                  <a:gd name="T25" fmla="*/ 100 h 714"/>
                  <a:gd name="T26" fmla="*/ 436 w 847"/>
                  <a:gd name="T27" fmla="*/ 21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47" h="714">
                    <a:moveTo>
                      <a:pt x="436" y="21"/>
                    </a:moveTo>
                    <a:lnTo>
                      <a:pt x="354" y="0"/>
                    </a:lnTo>
                    <a:lnTo>
                      <a:pt x="218" y="32"/>
                    </a:lnTo>
                    <a:lnTo>
                      <a:pt x="186" y="228"/>
                    </a:lnTo>
                    <a:lnTo>
                      <a:pt x="0" y="310"/>
                    </a:lnTo>
                    <a:lnTo>
                      <a:pt x="68" y="432"/>
                    </a:lnTo>
                    <a:lnTo>
                      <a:pt x="82" y="714"/>
                    </a:lnTo>
                    <a:lnTo>
                      <a:pt x="639" y="646"/>
                    </a:lnTo>
                    <a:lnTo>
                      <a:pt x="747" y="460"/>
                    </a:lnTo>
                    <a:lnTo>
                      <a:pt x="847" y="410"/>
                    </a:lnTo>
                    <a:lnTo>
                      <a:pt x="807" y="257"/>
                    </a:lnTo>
                    <a:lnTo>
                      <a:pt x="675" y="225"/>
                    </a:lnTo>
                    <a:lnTo>
                      <a:pt x="625" y="100"/>
                    </a:lnTo>
                    <a:lnTo>
                      <a:pt x="436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8" name="Freeform 439">
                <a:extLst>
                  <a:ext uri="{FF2B5EF4-FFF2-40B4-BE49-F238E27FC236}">
                    <a16:creationId xmlns:a16="http://schemas.microsoft.com/office/drawing/2014/main" id="{F0EBD917-B83B-C4D0-D3D6-F3AE584179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9" y="2204"/>
                <a:ext cx="123" cy="139"/>
              </a:xfrm>
              <a:custGeom>
                <a:avLst/>
                <a:gdLst>
                  <a:gd name="T0" fmla="*/ 0 w 615"/>
                  <a:gd name="T1" fmla="*/ 267 h 696"/>
                  <a:gd name="T2" fmla="*/ 78 w 615"/>
                  <a:gd name="T3" fmla="*/ 625 h 696"/>
                  <a:gd name="T4" fmla="*/ 339 w 615"/>
                  <a:gd name="T5" fmla="*/ 696 h 696"/>
                  <a:gd name="T6" fmla="*/ 543 w 615"/>
                  <a:gd name="T7" fmla="*/ 525 h 696"/>
                  <a:gd name="T8" fmla="*/ 614 w 615"/>
                  <a:gd name="T9" fmla="*/ 532 h 696"/>
                  <a:gd name="T10" fmla="*/ 615 w 615"/>
                  <a:gd name="T11" fmla="*/ 507 h 696"/>
                  <a:gd name="T12" fmla="*/ 614 w 615"/>
                  <a:gd name="T13" fmla="*/ 385 h 696"/>
                  <a:gd name="T14" fmla="*/ 378 w 615"/>
                  <a:gd name="T15" fmla="*/ 0 h 696"/>
                  <a:gd name="T16" fmla="*/ 389 w 615"/>
                  <a:gd name="T17" fmla="*/ 71 h 696"/>
                  <a:gd name="T18" fmla="*/ 325 w 615"/>
                  <a:gd name="T19" fmla="*/ 110 h 696"/>
                  <a:gd name="T20" fmla="*/ 111 w 615"/>
                  <a:gd name="T21" fmla="*/ 89 h 696"/>
                  <a:gd name="T22" fmla="*/ 0 w 615"/>
                  <a:gd name="T23" fmla="*/ 267 h 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15" h="696">
                    <a:moveTo>
                      <a:pt x="0" y="267"/>
                    </a:moveTo>
                    <a:lnTo>
                      <a:pt x="78" y="625"/>
                    </a:lnTo>
                    <a:lnTo>
                      <a:pt x="339" y="696"/>
                    </a:lnTo>
                    <a:lnTo>
                      <a:pt x="543" y="525"/>
                    </a:lnTo>
                    <a:lnTo>
                      <a:pt x="614" y="532"/>
                    </a:lnTo>
                    <a:lnTo>
                      <a:pt x="615" y="507"/>
                    </a:lnTo>
                    <a:lnTo>
                      <a:pt x="614" y="385"/>
                    </a:lnTo>
                    <a:lnTo>
                      <a:pt x="378" y="0"/>
                    </a:lnTo>
                    <a:lnTo>
                      <a:pt x="389" y="71"/>
                    </a:lnTo>
                    <a:lnTo>
                      <a:pt x="325" y="110"/>
                    </a:lnTo>
                    <a:lnTo>
                      <a:pt x="111" y="89"/>
                    </a:lnTo>
                    <a:lnTo>
                      <a:pt x="0" y="26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49" name="Freeform 440">
                <a:extLst>
                  <a:ext uri="{FF2B5EF4-FFF2-40B4-BE49-F238E27FC236}">
                    <a16:creationId xmlns:a16="http://schemas.microsoft.com/office/drawing/2014/main" id="{63C3204E-09AC-2802-627D-97FA00F107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6" y="2232"/>
                <a:ext cx="169" cy="117"/>
              </a:xfrm>
              <a:custGeom>
                <a:avLst/>
                <a:gdLst>
                  <a:gd name="T0" fmla="*/ 775 w 846"/>
                  <a:gd name="T1" fmla="*/ 546 h 585"/>
                  <a:gd name="T2" fmla="*/ 846 w 846"/>
                  <a:gd name="T3" fmla="*/ 528 h 585"/>
                  <a:gd name="T4" fmla="*/ 732 w 846"/>
                  <a:gd name="T5" fmla="*/ 339 h 585"/>
                  <a:gd name="T6" fmla="*/ 378 w 846"/>
                  <a:gd name="T7" fmla="*/ 68 h 585"/>
                  <a:gd name="T8" fmla="*/ 171 w 846"/>
                  <a:gd name="T9" fmla="*/ 0 h 585"/>
                  <a:gd name="T10" fmla="*/ 10 w 846"/>
                  <a:gd name="T11" fmla="*/ 139 h 585"/>
                  <a:gd name="T12" fmla="*/ 0 w 846"/>
                  <a:gd name="T13" fmla="*/ 432 h 585"/>
                  <a:gd name="T14" fmla="*/ 157 w 846"/>
                  <a:gd name="T15" fmla="*/ 585 h 585"/>
                  <a:gd name="T16" fmla="*/ 775 w 846"/>
                  <a:gd name="T17" fmla="*/ 546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6" h="585">
                    <a:moveTo>
                      <a:pt x="775" y="546"/>
                    </a:moveTo>
                    <a:lnTo>
                      <a:pt x="846" y="528"/>
                    </a:lnTo>
                    <a:lnTo>
                      <a:pt x="732" y="339"/>
                    </a:lnTo>
                    <a:lnTo>
                      <a:pt x="378" y="68"/>
                    </a:lnTo>
                    <a:lnTo>
                      <a:pt x="171" y="0"/>
                    </a:lnTo>
                    <a:lnTo>
                      <a:pt x="10" y="139"/>
                    </a:lnTo>
                    <a:lnTo>
                      <a:pt x="0" y="432"/>
                    </a:lnTo>
                    <a:lnTo>
                      <a:pt x="157" y="585"/>
                    </a:lnTo>
                    <a:lnTo>
                      <a:pt x="775" y="5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0" name="Freeform 441">
                <a:extLst>
                  <a:ext uri="{FF2B5EF4-FFF2-40B4-BE49-F238E27FC236}">
                    <a16:creationId xmlns:a16="http://schemas.microsoft.com/office/drawing/2014/main" id="{CE5C89B9-CF17-01D1-84F6-FB5FBB5754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2361"/>
                <a:ext cx="106" cy="133"/>
              </a:xfrm>
              <a:custGeom>
                <a:avLst/>
                <a:gdLst>
                  <a:gd name="T0" fmla="*/ 518 w 532"/>
                  <a:gd name="T1" fmla="*/ 254 h 664"/>
                  <a:gd name="T2" fmla="*/ 450 w 532"/>
                  <a:gd name="T3" fmla="*/ 132 h 664"/>
                  <a:gd name="T4" fmla="*/ 354 w 532"/>
                  <a:gd name="T5" fmla="*/ 43 h 664"/>
                  <a:gd name="T6" fmla="*/ 82 w 532"/>
                  <a:gd name="T7" fmla="*/ 0 h 664"/>
                  <a:gd name="T8" fmla="*/ 93 w 532"/>
                  <a:gd name="T9" fmla="*/ 147 h 664"/>
                  <a:gd name="T10" fmla="*/ 0 w 532"/>
                  <a:gd name="T11" fmla="*/ 343 h 664"/>
                  <a:gd name="T12" fmla="*/ 118 w 532"/>
                  <a:gd name="T13" fmla="*/ 529 h 664"/>
                  <a:gd name="T14" fmla="*/ 257 w 532"/>
                  <a:gd name="T15" fmla="*/ 554 h 664"/>
                  <a:gd name="T16" fmla="*/ 350 w 532"/>
                  <a:gd name="T17" fmla="*/ 664 h 664"/>
                  <a:gd name="T18" fmla="*/ 464 w 532"/>
                  <a:gd name="T19" fmla="*/ 632 h 664"/>
                  <a:gd name="T20" fmla="*/ 532 w 532"/>
                  <a:gd name="T21" fmla="*/ 536 h 664"/>
                  <a:gd name="T22" fmla="*/ 518 w 532"/>
                  <a:gd name="T23" fmla="*/ 254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32" h="664">
                    <a:moveTo>
                      <a:pt x="518" y="254"/>
                    </a:moveTo>
                    <a:lnTo>
                      <a:pt x="450" y="132"/>
                    </a:lnTo>
                    <a:lnTo>
                      <a:pt x="354" y="43"/>
                    </a:lnTo>
                    <a:lnTo>
                      <a:pt x="82" y="0"/>
                    </a:lnTo>
                    <a:lnTo>
                      <a:pt x="93" y="147"/>
                    </a:lnTo>
                    <a:lnTo>
                      <a:pt x="0" y="343"/>
                    </a:lnTo>
                    <a:lnTo>
                      <a:pt x="118" y="529"/>
                    </a:lnTo>
                    <a:lnTo>
                      <a:pt x="257" y="554"/>
                    </a:lnTo>
                    <a:lnTo>
                      <a:pt x="350" y="664"/>
                    </a:lnTo>
                    <a:lnTo>
                      <a:pt x="464" y="632"/>
                    </a:lnTo>
                    <a:lnTo>
                      <a:pt x="532" y="536"/>
                    </a:lnTo>
                    <a:lnTo>
                      <a:pt x="518" y="2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1" name="Freeform 442">
                <a:extLst>
                  <a:ext uri="{FF2B5EF4-FFF2-40B4-BE49-F238E27FC236}">
                    <a16:creationId xmlns:a16="http://schemas.microsoft.com/office/drawing/2014/main" id="{55DD5009-D41B-5652-71CD-6C568E8447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2" y="2341"/>
                <a:ext cx="194" cy="196"/>
              </a:xfrm>
              <a:custGeom>
                <a:avLst/>
                <a:gdLst>
                  <a:gd name="T0" fmla="*/ 675 w 971"/>
                  <a:gd name="T1" fmla="*/ 247 h 982"/>
                  <a:gd name="T2" fmla="*/ 664 w 971"/>
                  <a:gd name="T3" fmla="*/ 100 h 982"/>
                  <a:gd name="T4" fmla="*/ 693 w 971"/>
                  <a:gd name="T5" fmla="*/ 0 h 982"/>
                  <a:gd name="T6" fmla="*/ 75 w 971"/>
                  <a:gd name="T7" fmla="*/ 39 h 982"/>
                  <a:gd name="T8" fmla="*/ 0 w 971"/>
                  <a:gd name="T9" fmla="*/ 104 h 982"/>
                  <a:gd name="T10" fmla="*/ 218 w 971"/>
                  <a:gd name="T11" fmla="*/ 589 h 982"/>
                  <a:gd name="T12" fmla="*/ 200 w 971"/>
                  <a:gd name="T13" fmla="*/ 739 h 982"/>
                  <a:gd name="T14" fmla="*/ 271 w 971"/>
                  <a:gd name="T15" fmla="*/ 850 h 982"/>
                  <a:gd name="T16" fmla="*/ 607 w 971"/>
                  <a:gd name="T17" fmla="*/ 982 h 982"/>
                  <a:gd name="T18" fmla="*/ 971 w 971"/>
                  <a:gd name="T19" fmla="*/ 911 h 982"/>
                  <a:gd name="T20" fmla="*/ 932 w 971"/>
                  <a:gd name="T21" fmla="*/ 764 h 982"/>
                  <a:gd name="T22" fmla="*/ 839 w 971"/>
                  <a:gd name="T23" fmla="*/ 654 h 982"/>
                  <a:gd name="T24" fmla="*/ 700 w 971"/>
                  <a:gd name="T25" fmla="*/ 629 h 982"/>
                  <a:gd name="T26" fmla="*/ 582 w 971"/>
                  <a:gd name="T27" fmla="*/ 443 h 982"/>
                  <a:gd name="T28" fmla="*/ 675 w 971"/>
                  <a:gd name="T29" fmla="*/ 247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1" h="982">
                    <a:moveTo>
                      <a:pt x="675" y="247"/>
                    </a:moveTo>
                    <a:lnTo>
                      <a:pt x="664" y="100"/>
                    </a:lnTo>
                    <a:lnTo>
                      <a:pt x="693" y="0"/>
                    </a:lnTo>
                    <a:lnTo>
                      <a:pt x="75" y="39"/>
                    </a:lnTo>
                    <a:lnTo>
                      <a:pt x="0" y="104"/>
                    </a:lnTo>
                    <a:lnTo>
                      <a:pt x="218" y="589"/>
                    </a:lnTo>
                    <a:lnTo>
                      <a:pt x="200" y="739"/>
                    </a:lnTo>
                    <a:lnTo>
                      <a:pt x="271" y="850"/>
                    </a:lnTo>
                    <a:lnTo>
                      <a:pt x="607" y="982"/>
                    </a:lnTo>
                    <a:lnTo>
                      <a:pt x="971" y="911"/>
                    </a:lnTo>
                    <a:lnTo>
                      <a:pt x="932" y="764"/>
                    </a:lnTo>
                    <a:lnTo>
                      <a:pt x="839" y="654"/>
                    </a:lnTo>
                    <a:lnTo>
                      <a:pt x="700" y="629"/>
                    </a:lnTo>
                    <a:lnTo>
                      <a:pt x="582" y="443"/>
                    </a:lnTo>
                    <a:lnTo>
                      <a:pt x="675" y="2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2" name="Freeform 443">
                <a:extLst>
                  <a:ext uri="{FF2B5EF4-FFF2-40B4-BE49-F238E27FC236}">
                    <a16:creationId xmlns:a16="http://schemas.microsoft.com/office/drawing/2014/main" id="{5DF721EE-4436-4484-DE83-E110C43549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9" y="2511"/>
                <a:ext cx="170" cy="80"/>
              </a:xfrm>
              <a:custGeom>
                <a:avLst/>
                <a:gdLst>
                  <a:gd name="T0" fmla="*/ 846 w 846"/>
                  <a:gd name="T1" fmla="*/ 268 h 400"/>
                  <a:gd name="T2" fmla="*/ 735 w 846"/>
                  <a:gd name="T3" fmla="*/ 61 h 400"/>
                  <a:gd name="T4" fmla="*/ 371 w 846"/>
                  <a:gd name="T5" fmla="*/ 132 h 400"/>
                  <a:gd name="T6" fmla="*/ 35 w 846"/>
                  <a:gd name="T7" fmla="*/ 0 h 400"/>
                  <a:gd name="T8" fmla="*/ 0 w 846"/>
                  <a:gd name="T9" fmla="*/ 279 h 400"/>
                  <a:gd name="T10" fmla="*/ 703 w 846"/>
                  <a:gd name="T11" fmla="*/ 400 h 400"/>
                  <a:gd name="T12" fmla="*/ 835 w 846"/>
                  <a:gd name="T13" fmla="*/ 339 h 400"/>
                  <a:gd name="T14" fmla="*/ 846 w 846"/>
                  <a:gd name="T15" fmla="*/ 268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46" h="400">
                    <a:moveTo>
                      <a:pt x="846" y="268"/>
                    </a:moveTo>
                    <a:lnTo>
                      <a:pt x="735" y="61"/>
                    </a:lnTo>
                    <a:lnTo>
                      <a:pt x="371" y="132"/>
                    </a:lnTo>
                    <a:lnTo>
                      <a:pt x="35" y="0"/>
                    </a:lnTo>
                    <a:lnTo>
                      <a:pt x="0" y="279"/>
                    </a:lnTo>
                    <a:lnTo>
                      <a:pt x="703" y="400"/>
                    </a:lnTo>
                    <a:lnTo>
                      <a:pt x="835" y="339"/>
                    </a:lnTo>
                    <a:lnTo>
                      <a:pt x="846" y="2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3" name="Freeform 444">
                <a:extLst>
                  <a:ext uri="{FF2B5EF4-FFF2-40B4-BE49-F238E27FC236}">
                    <a16:creationId xmlns:a16="http://schemas.microsoft.com/office/drawing/2014/main" id="{451FF94F-61ED-A5D0-FB90-1DBE41733B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9" y="2455"/>
                <a:ext cx="184" cy="122"/>
              </a:xfrm>
              <a:custGeom>
                <a:avLst/>
                <a:gdLst>
                  <a:gd name="T0" fmla="*/ 39 w 922"/>
                  <a:gd name="T1" fmla="*/ 343 h 614"/>
                  <a:gd name="T2" fmla="*/ 150 w 922"/>
                  <a:gd name="T3" fmla="*/ 550 h 614"/>
                  <a:gd name="T4" fmla="*/ 500 w 922"/>
                  <a:gd name="T5" fmla="*/ 561 h 614"/>
                  <a:gd name="T6" fmla="*/ 543 w 922"/>
                  <a:gd name="T7" fmla="*/ 614 h 614"/>
                  <a:gd name="T8" fmla="*/ 661 w 922"/>
                  <a:gd name="T9" fmla="*/ 561 h 614"/>
                  <a:gd name="T10" fmla="*/ 836 w 922"/>
                  <a:gd name="T11" fmla="*/ 593 h 614"/>
                  <a:gd name="T12" fmla="*/ 922 w 922"/>
                  <a:gd name="T13" fmla="*/ 271 h 614"/>
                  <a:gd name="T14" fmla="*/ 739 w 922"/>
                  <a:gd name="T15" fmla="*/ 0 h 614"/>
                  <a:gd name="T16" fmla="*/ 182 w 922"/>
                  <a:gd name="T17" fmla="*/ 68 h 614"/>
                  <a:gd name="T18" fmla="*/ 114 w 922"/>
                  <a:gd name="T19" fmla="*/ 164 h 614"/>
                  <a:gd name="T20" fmla="*/ 0 w 922"/>
                  <a:gd name="T21" fmla="*/ 196 h 614"/>
                  <a:gd name="T22" fmla="*/ 39 w 922"/>
                  <a:gd name="T23" fmla="*/ 343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22" h="614">
                    <a:moveTo>
                      <a:pt x="39" y="343"/>
                    </a:moveTo>
                    <a:lnTo>
                      <a:pt x="150" y="550"/>
                    </a:lnTo>
                    <a:lnTo>
                      <a:pt x="500" y="561"/>
                    </a:lnTo>
                    <a:lnTo>
                      <a:pt x="543" y="614"/>
                    </a:lnTo>
                    <a:lnTo>
                      <a:pt x="661" y="561"/>
                    </a:lnTo>
                    <a:lnTo>
                      <a:pt x="836" y="593"/>
                    </a:lnTo>
                    <a:lnTo>
                      <a:pt x="922" y="271"/>
                    </a:lnTo>
                    <a:lnTo>
                      <a:pt x="739" y="0"/>
                    </a:lnTo>
                    <a:lnTo>
                      <a:pt x="182" y="68"/>
                    </a:lnTo>
                    <a:lnTo>
                      <a:pt x="114" y="164"/>
                    </a:lnTo>
                    <a:lnTo>
                      <a:pt x="0" y="196"/>
                    </a:lnTo>
                    <a:lnTo>
                      <a:pt x="39" y="3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4" name="Freeform 445">
                <a:extLst>
                  <a:ext uri="{FF2B5EF4-FFF2-40B4-BE49-F238E27FC236}">
                    <a16:creationId xmlns:a16="http://schemas.microsoft.com/office/drawing/2014/main" id="{B6EFE01A-A015-53D7-F319-1C2DF92DD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0" y="2309"/>
                <a:ext cx="210" cy="184"/>
              </a:xfrm>
              <a:custGeom>
                <a:avLst/>
                <a:gdLst>
                  <a:gd name="T0" fmla="*/ 40 w 1050"/>
                  <a:gd name="T1" fmla="*/ 492 h 921"/>
                  <a:gd name="T2" fmla="*/ 325 w 1050"/>
                  <a:gd name="T3" fmla="*/ 689 h 921"/>
                  <a:gd name="T4" fmla="*/ 540 w 1050"/>
                  <a:gd name="T5" fmla="*/ 746 h 921"/>
                  <a:gd name="T6" fmla="*/ 665 w 1050"/>
                  <a:gd name="T7" fmla="*/ 921 h 921"/>
                  <a:gd name="T8" fmla="*/ 879 w 1050"/>
                  <a:gd name="T9" fmla="*/ 867 h 921"/>
                  <a:gd name="T10" fmla="*/ 1011 w 1050"/>
                  <a:gd name="T11" fmla="*/ 796 h 921"/>
                  <a:gd name="T12" fmla="*/ 975 w 1050"/>
                  <a:gd name="T13" fmla="*/ 749 h 921"/>
                  <a:gd name="T14" fmla="*/ 1050 w 1050"/>
                  <a:gd name="T15" fmla="*/ 610 h 921"/>
                  <a:gd name="T16" fmla="*/ 915 w 1050"/>
                  <a:gd name="T17" fmla="*/ 449 h 921"/>
                  <a:gd name="T18" fmla="*/ 912 w 1050"/>
                  <a:gd name="T19" fmla="*/ 35 h 921"/>
                  <a:gd name="T20" fmla="*/ 911 w 1050"/>
                  <a:gd name="T21" fmla="*/ 7 h 921"/>
                  <a:gd name="T22" fmla="*/ 840 w 1050"/>
                  <a:gd name="T23" fmla="*/ 0 h 921"/>
                  <a:gd name="T24" fmla="*/ 636 w 1050"/>
                  <a:gd name="T25" fmla="*/ 171 h 921"/>
                  <a:gd name="T26" fmla="*/ 375 w 1050"/>
                  <a:gd name="T27" fmla="*/ 100 h 921"/>
                  <a:gd name="T28" fmla="*/ 0 w 1050"/>
                  <a:gd name="T29" fmla="*/ 339 h 921"/>
                  <a:gd name="T30" fmla="*/ 40 w 1050"/>
                  <a:gd name="T31" fmla="*/ 492 h 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50" h="921">
                    <a:moveTo>
                      <a:pt x="40" y="492"/>
                    </a:moveTo>
                    <a:lnTo>
                      <a:pt x="325" y="689"/>
                    </a:lnTo>
                    <a:lnTo>
                      <a:pt x="540" y="746"/>
                    </a:lnTo>
                    <a:lnTo>
                      <a:pt x="665" y="921"/>
                    </a:lnTo>
                    <a:lnTo>
                      <a:pt x="879" y="867"/>
                    </a:lnTo>
                    <a:lnTo>
                      <a:pt x="1011" y="796"/>
                    </a:lnTo>
                    <a:lnTo>
                      <a:pt x="975" y="749"/>
                    </a:lnTo>
                    <a:lnTo>
                      <a:pt x="1050" y="610"/>
                    </a:lnTo>
                    <a:lnTo>
                      <a:pt x="915" y="449"/>
                    </a:lnTo>
                    <a:lnTo>
                      <a:pt x="912" y="35"/>
                    </a:lnTo>
                    <a:lnTo>
                      <a:pt x="911" y="7"/>
                    </a:lnTo>
                    <a:lnTo>
                      <a:pt x="840" y="0"/>
                    </a:lnTo>
                    <a:lnTo>
                      <a:pt x="636" y="171"/>
                    </a:lnTo>
                    <a:lnTo>
                      <a:pt x="375" y="100"/>
                    </a:lnTo>
                    <a:lnTo>
                      <a:pt x="0" y="339"/>
                    </a:lnTo>
                    <a:lnTo>
                      <a:pt x="40" y="49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5" name="Freeform 446">
                <a:extLst>
                  <a:ext uri="{FF2B5EF4-FFF2-40B4-BE49-F238E27FC236}">
                    <a16:creationId xmlns:a16="http://schemas.microsoft.com/office/drawing/2014/main" id="{C711E52B-652B-6814-EC18-DEE65A578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8" y="2407"/>
                <a:ext cx="194" cy="146"/>
              </a:xfrm>
              <a:custGeom>
                <a:avLst/>
                <a:gdLst>
                  <a:gd name="T0" fmla="*/ 385 w 971"/>
                  <a:gd name="T1" fmla="*/ 197 h 729"/>
                  <a:gd name="T2" fmla="*/ 100 w 971"/>
                  <a:gd name="T3" fmla="*/ 0 h 729"/>
                  <a:gd name="T4" fmla="*/ 0 w 971"/>
                  <a:gd name="T5" fmla="*/ 50 h 729"/>
                  <a:gd name="T6" fmla="*/ 368 w 971"/>
                  <a:gd name="T7" fmla="*/ 497 h 729"/>
                  <a:gd name="T8" fmla="*/ 564 w 971"/>
                  <a:gd name="T9" fmla="*/ 600 h 729"/>
                  <a:gd name="T10" fmla="*/ 621 w 971"/>
                  <a:gd name="T11" fmla="*/ 729 h 729"/>
                  <a:gd name="T12" fmla="*/ 696 w 971"/>
                  <a:gd name="T13" fmla="*/ 607 h 729"/>
                  <a:gd name="T14" fmla="*/ 971 w 971"/>
                  <a:gd name="T15" fmla="*/ 518 h 729"/>
                  <a:gd name="T16" fmla="*/ 939 w 971"/>
                  <a:gd name="T17" fmla="*/ 375 h 729"/>
                  <a:gd name="T18" fmla="*/ 725 w 971"/>
                  <a:gd name="T19" fmla="*/ 429 h 729"/>
                  <a:gd name="T20" fmla="*/ 600 w 971"/>
                  <a:gd name="T21" fmla="*/ 254 h 729"/>
                  <a:gd name="T22" fmla="*/ 385 w 971"/>
                  <a:gd name="T23" fmla="*/ 197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1" h="729">
                    <a:moveTo>
                      <a:pt x="385" y="197"/>
                    </a:moveTo>
                    <a:lnTo>
                      <a:pt x="100" y="0"/>
                    </a:lnTo>
                    <a:lnTo>
                      <a:pt x="0" y="50"/>
                    </a:lnTo>
                    <a:lnTo>
                      <a:pt x="368" y="497"/>
                    </a:lnTo>
                    <a:lnTo>
                      <a:pt x="564" y="600"/>
                    </a:lnTo>
                    <a:lnTo>
                      <a:pt x="621" y="729"/>
                    </a:lnTo>
                    <a:lnTo>
                      <a:pt x="696" y="607"/>
                    </a:lnTo>
                    <a:lnTo>
                      <a:pt x="971" y="518"/>
                    </a:lnTo>
                    <a:lnTo>
                      <a:pt x="939" y="375"/>
                    </a:lnTo>
                    <a:lnTo>
                      <a:pt x="725" y="429"/>
                    </a:lnTo>
                    <a:lnTo>
                      <a:pt x="600" y="254"/>
                    </a:lnTo>
                    <a:lnTo>
                      <a:pt x="385" y="1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6" name="Freeform 447">
                <a:extLst>
                  <a:ext uri="{FF2B5EF4-FFF2-40B4-BE49-F238E27FC236}">
                    <a16:creationId xmlns:a16="http://schemas.microsoft.com/office/drawing/2014/main" id="{1408EE41-0AC2-4C95-DE88-4277C5195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6" y="2417"/>
                <a:ext cx="146" cy="199"/>
              </a:xfrm>
              <a:custGeom>
                <a:avLst/>
                <a:gdLst>
                  <a:gd name="T0" fmla="*/ 108 w 729"/>
                  <a:gd name="T1" fmla="*/ 0 h 993"/>
                  <a:gd name="T2" fmla="*/ 0 w 729"/>
                  <a:gd name="T3" fmla="*/ 186 h 993"/>
                  <a:gd name="T4" fmla="*/ 183 w 729"/>
                  <a:gd name="T5" fmla="*/ 457 h 993"/>
                  <a:gd name="T6" fmla="*/ 97 w 729"/>
                  <a:gd name="T7" fmla="*/ 779 h 993"/>
                  <a:gd name="T8" fmla="*/ 286 w 729"/>
                  <a:gd name="T9" fmla="*/ 843 h 993"/>
                  <a:gd name="T10" fmla="*/ 418 w 729"/>
                  <a:gd name="T11" fmla="*/ 993 h 993"/>
                  <a:gd name="T12" fmla="*/ 515 w 729"/>
                  <a:gd name="T13" fmla="*/ 886 h 993"/>
                  <a:gd name="T14" fmla="*/ 665 w 729"/>
                  <a:gd name="T15" fmla="*/ 754 h 993"/>
                  <a:gd name="T16" fmla="*/ 661 w 729"/>
                  <a:gd name="T17" fmla="*/ 686 h 993"/>
                  <a:gd name="T18" fmla="*/ 729 w 729"/>
                  <a:gd name="T19" fmla="*/ 679 h 993"/>
                  <a:gd name="T20" fmla="*/ 672 w 729"/>
                  <a:gd name="T21" fmla="*/ 550 h 993"/>
                  <a:gd name="T22" fmla="*/ 476 w 729"/>
                  <a:gd name="T23" fmla="*/ 447 h 993"/>
                  <a:gd name="T24" fmla="*/ 108 w 729"/>
                  <a:gd name="T25" fmla="*/ 0 h 9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29" h="993">
                    <a:moveTo>
                      <a:pt x="108" y="0"/>
                    </a:moveTo>
                    <a:lnTo>
                      <a:pt x="0" y="186"/>
                    </a:lnTo>
                    <a:lnTo>
                      <a:pt x="183" y="457"/>
                    </a:lnTo>
                    <a:lnTo>
                      <a:pt x="97" y="779"/>
                    </a:lnTo>
                    <a:lnTo>
                      <a:pt x="286" y="843"/>
                    </a:lnTo>
                    <a:lnTo>
                      <a:pt x="418" y="993"/>
                    </a:lnTo>
                    <a:lnTo>
                      <a:pt x="515" y="886"/>
                    </a:lnTo>
                    <a:lnTo>
                      <a:pt x="665" y="754"/>
                    </a:lnTo>
                    <a:lnTo>
                      <a:pt x="661" y="686"/>
                    </a:lnTo>
                    <a:lnTo>
                      <a:pt x="729" y="679"/>
                    </a:lnTo>
                    <a:lnTo>
                      <a:pt x="672" y="550"/>
                    </a:lnTo>
                    <a:lnTo>
                      <a:pt x="476" y="447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7" name="Freeform 448">
                <a:extLst>
                  <a:ext uri="{FF2B5EF4-FFF2-40B4-BE49-F238E27FC236}">
                    <a16:creationId xmlns:a16="http://schemas.microsoft.com/office/drawing/2014/main" id="{5651D987-F2A4-80FD-9A13-2150FDC407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567"/>
                <a:ext cx="127" cy="95"/>
              </a:xfrm>
              <a:custGeom>
                <a:avLst/>
                <a:gdLst>
                  <a:gd name="T0" fmla="*/ 314 w 635"/>
                  <a:gd name="T1" fmla="*/ 32 h 478"/>
                  <a:gd name="T2" fmla="*/ 139 w 635"/>
                  <a:gd name="T3" fmla="*/ 0 h 478"/>
                  <a:gd name="T4" fmla="*/ 21 w 635"/>
                  <a:gd name="T5" fmla="*/ 53 h 478"/>
                  <a:gd name="T6" fmla="*/ 0 w 635"/>
                  <a:gd name="T7" fmla="*/ 478 h 478"/>
                  <a:gd name="T8" fmla="*/ 325 w 635"/>
                  <a:gd name="T9" fmla="*/ 407 h 478"/>
                  <a:gd name="T10" fmla="*/ 550 w 635"/>
                  <a:gd name="T11" fmla="*/ 317 h 478"/>
                  <a:gd name="T12" fmla="*/ 635 w 635"/>
                  <a:gd name="T13" fmla="*/ 246 h 478"/>
                  <a:gd name="T14" fmla="*/ 503 w 635"/>
                  <a:gd name="T15" fmla="*/ 96 h 478"/>
                  <a:gd name="T16" fmla="*/ 314 w 635"/>
                  <a:gd name="T17" fmla="*/ 32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5" h="478">
                    <a:moveTo>
                      <a:pt x="314" y="32"/>
                    </a:moveTo>
                    <a:lnTo>
                      <a:pt x="139" y="0"/>
                    </a:lnTo>
                    <a:lnTo>
                      <a:pt x="21" y="53"/>
                    </a:lnTo>
                    <a:lnTo>
                      <a:pt x="0" y="478"/>
                    </a:lnTo>
                    <a:lnTo>
                      <a:pt x="325" y="407"/>
                    </a:lnTo>
                    <a:lnTo>
                      <a:pt x="550" y="317"/>
                    </a:lnTo>
                    <a:lnTo>
                      <a:pt x="635" y="246"/>
                    </a:lnTo>
                    <a:lnTo>
                      <a:pt x="503" y="96"/>
                    </a:lnTo>
                    <a:lnTo>
                      <a:pt x="314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8" name="Freeform 449">
                <a:extLst>
                  <a:ext uri="{FF2B5EF4-FFF2-40B4-BE49-F238E27FC236}">
                    <a16:creationId xmlns:a16="http://schemas.microsoft.com/office/drawing/2014/main" id="{5546DDDC-EE0D-DC3B-B3D5-9FE989912B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2565"/>
                <a:ext cx="107" cy="141"/>
              </a:xfrm>
              <a:custGeom>
                <a:avLst/>
                <a:gdLst>
                  <a:gd name="T0" fmla="*/ 536 w 536"/>
                  <a:gd name="T1" fmla="*/ 64 h 707"/>
                  <a:gd name="T2" fmla="*/ 493 w 536"/>
                  <a:gd name="T3" fmla="*/ 11 h 707"/>
                  <a:gd name="T4" fmla="*/ 143 w 536"/>
                  <a:gd name="T5" fmla="*/ 0 h 707"/>
                  <a:gd name="T6" fmla="*/ 132 w 536"/>
                  <a:gd name="T7" fmla="*/ 71 h 707"/>
                  <a:gd name="T8" fmla="*/ 0 w 536"/>
                  <a:gd name="T9" fmla="*/ 132 h 707"/>
                  <a:gd name="T10" fmla="*/ 125 w 536"/>
                  <a:gd name="T11" fmla="*/ 400 h 707"/>
                  <a:gd name="T12" fmla="*/ 40 w 536"/>
                  <a:gd name="T13" fmla="*/ 521 h 707"/>
                  <a:gd name="T14" fmla="*/ 75 w 536"/>
                  <a:gd name="T15" fmla="*/ 582 h 707"/>
                  <a:gd name="T16" fmla="*/ 218 w 536"/>
                  <a:gd name="T17" fmla="*/ 585 h 707"/>
                  <a:gd name="T18" fmla="*/ 329 w 536"/>
                  <a:gd name="T19" fmla="*/ 707 h 707"/>
                  <a:gd name="T20" fmla="*/ 515 w 536"/>
                  <a:gd name="T21" fmla="*/ 489 h 707"/>
                  <a:gd name="T22" fmla="*/ 536 w 536"/>
                  <a:gd name="T23" fmla="*/ 64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36" h="707">
                    <a:moveTo>
                      <a:pt x="536" y="64"/>
                    </a:moveTo>
                    <a:lnTo>
                      <a:pt x="493" y="11"/>
                    </a:lnTo>
                    <a:lnTo>
                      <a:pt x="143" y="0"/>
                    </a:lnTo>
                    <a:lnTo>
                      <a:pt x="132" y="71"/>
                    </a:lnTo>
                    <a:lnTo>
                      <a:pt x="0" y="132"/>
                    </a:lnTo>
                    <a:lnTo>
                      <a:pt x="125" y="400"/>
                    </a:lnTo>
                    <a:lnTo>
                      <a:pt x="40" y="521"/>
                    </a:lnTo>
                    <a:lnTo>
                      <a:pt x="75" y="582"/>
                    </a:lnTo>
                    <a:lnTo>
                      <a:pt x="218" y="585"/>
                    </a:lnTo>
                    <a:lnTo>
                      <a:pt x="329" y="707"/>
                    </a:lnTo>
                    <a:lnTo>
                      <a:pt x="515" y="489"/>
                    </a:lnTo>
                    <a:lnTo>
                      <a:pt x="536" y="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59" name="Freeform 450">
                <a:extLst>
                  <a:ext uri="{FF2B5EF4-FFF2-40B4-BE49-F238E27FC236}">
                    <a16:creationId xmlns:a16="http://schemas.microsoft.com/office/drawing/2014/main" id="{232A9A96-F890-793D-0D1B-70AE2CAAA4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2" y="2274"/>
                <a:ext cx="145" cy="157"/>
              </a:xfrm>
              <a:custGeom>
                <a:avLst/>
                <a:gdLst>
                  <a:gd name="T0" fmla="*/ 1 w 725"/>
                  <a:gd name="T1" fmla="*/ 157 h 785"/>
                  <a:gd name="T2" fmla="*/ 1 w 725"/>
                  <a:gd name="T3" fmla="*/ 210 h 785"/>
                  <a:gd name="T4" fmla="*/ 4 w 725"/>
                  <a:gd name="T5" fmla="*/ 624 h 785"/>
                  <a:gd name="T6" fmla="*/ 139 w 725"/>
                  <a:gd name="T7" fmla="*/ 785 h 785"/>
                  <a:gd name="T8" fmla="*/ 689 w 725"/>
                  <a:gd name="T9" fmla="*/ 785 h 785"/>
                  <a:gd name="T10" fmla="*/ 589 w 725"/>
                  <a:gd name="T11" fmla="*/ 510 h 785"/>
                  <a:gd name="T12" fmla="*/ 725 w 725"/>
                  <a:gd name="T13" fmla="*/ 353 h 785"/>
                  <a:gd name="T14" fmla="*/ 657 w 725"/>
                  <a:gd name="T15" fmla="*/ 0 h 785"/>
                  <a:gd name="T16" fmla="*/ 461 w 725"/>
                  <a:gd name="T17" fmla="*/ 228 h 785"/>
                  <a:gd name="T18" fmla="*/ 314 w 725"/>
                  <a:gd name="T19" fmla="*/ 210 h 785"/>
                  <a:gd name="T20" fmla="*/ 147 w 725"/>
                  <a:gd name="T21" fmla="*/ 60 h 785"/>
                  <a:gd name="T22" fmla="*/ 0 w 725"/>
                  <a:gd name="T23" fmla="*/ 35 h 785"/>
                  <a:gd name="T24" fmla="*/ 1 w 725"/>
                  <a:gd name="T25" fmla="*/ 157 h 7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25" h="785">
                    <a:moveTo>
                      <a:pt x="1" y="157"/>
                    </a:moveTo>
                    <a:lnTo>
                      <a:pt x="1" y="210"/>
                    </a:lnTo>
                    <a:lnTo>
                      <a:pt x="4" y="624"/>
                    </a:lnTo>
                    <a:lnTo>
                      <a:pt x="139" y="785"/>
                    </a:lnTo>
                    <a:lnTo>
                      <a:pt x="689" y="785"/>
                    </a:lnTo>
                    <a:lnTo>
                      <a:pt x="589" y="510"/>
                    </a:lnTo>
                    <a:lnTo>
                      <a:pt x="725" y="353"/>
                    </a:lnTo>
                    <a:lnTo>
                      <a:pt x="657" y="0"/>
                    </a:lnTo>
                    <a:lnTo>
                      <a:pt x="461" y="228"/>
                    </a:lnTo>
                    <a:lnTo>
                      <a:pt x="314" y="210"/>
                    </a:lnTo>
                    <a:lnTo>
                      <a:pt x="147" y="60"/>
                    </a:lnTo>
                    <a:lnTo>
                      <a:pt x="0" y="35"/>
                    </a:lnTo>
                    <a:lnTo>
                      <a:pt x="1" y="1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0" name="Freeform 451">
                <a:extLst>
                  <a:ext uri="{FF2B5EF4-FFF2-40B4-BE49-F238E27FC236}">
                    <a16:creationId xmlns:a16="http://schemas.microsoft.com/office/drawing/2014/main" id="{37EB5E71-A12B-116C-801B-216F5EC35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2" y="2305"/>
                <a:ext cx="0" cy="11"/>
              </a:xfrm>
              <a:custGeom>
                <a:avLst/>
                <a:gdLst>
                  <a:gd name="T0" fmla="*/ 1 w 1"/>
                  <a:gd name="T1" fmla="*/ 53 h 53"/>
                  <a:gd name="T2" fmla="*/ 1 w 1"/>
                  <a:gd name="T3" fmla="*/ 0 h 53"/>
                  <a:gd name="T4" fmla="*/ 0 w 1"/>
                  <a:gd name="T5" fmla="*/ 25 h 53"/>
                  <a:gd name="T6" fmla="*/ 1 w 1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53">
                    <a:moveTo>
                      <a:pt x="1" y="53"/>
                    </a:moveTo>
                    <a:lnTo>
                      <a:pt x="1" y="0"/>
                    </a:lnTo>
                    <a:lnTo>
                      <a:pt x="0" y="25"/>
                    </a:lnTo>
                    <a:lnTo>
                      <a:pt x="1" y="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1" name="Freeform 452">
                <a:extLst>
                  <a:ext uri="{FF2B5EF4-FFF2-40B4-BE49-F238E27FC236}">
                    <a16:creationId xmlns:a16="http://schemas.microsoft.com/office/drawing/2014/main" id="{54B0245C-4145-60B8-7979-967B4EC286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5" y="2418"/>
                <a:ext cx="285" cy="229"/>
              </a:xfrm>
              <a:custGeom>
                <a:avLst/>
                <a:gdLst>
                  <a:gd name="T0" fmla="*/ 75 w 1426"/>
                  <a:gd name="T1" fmla="*/ 64 h 1143"/>
                  <a:gd name="T2" fmla="*/ 0 w 1426"/>
                  <a:gd name="T3" fmla="*/ 203 h 1143"/>
                  <a:gd name="T4" fmla="*/ 36 w 1426"/>
                  <a:gd name="T5" fmla="*/ 250 h 1143"/>
                  <a:gd name="T6" fmla="*/ 108 w 1426"/>
                  <a:gd name="T7" fmla="*/ 232 h 1143"/>
                  <a:gd name="T8" fmla="*/ 204 w 1426"/>
                  <a:gd name="T9" fmla="*/ 571 h 1143"/>
                  <a:gd name="T10" fmla="*/ 361 w 1426"/>
                  <a:gd name="T11" fmla="*/ 814 h 1143"/>
                  <a:gd name="T12" fmla="*/ 361 w 1426"/>
                  <a:gd name="T13" fmla="*/ 1025 h 1143"/>
                  <a:gd name="T14" fmla="*/ 340 w 1426"/>
                  <a:gd name="T15" fmla="*/ 1143 h 1143"/>
                  <a:gd name="T16" fmla="*/ 625 w 1426"/>
                  <a:gd name="T17" fmla="*/ 1039 h 1143"/>
                  <a:gd name="T18" fmla="*/ 1154 w 1426"/>
                  <a:gd name="T19" fmla="*/ 660 h 1143"/>
                  <a:gd name="T20" fmla="*/ 1297 w 1426"/>
                  <a:gd name="T21" fmla="*/ 671 h 1143"/>
                  <a:gd name="T22" fmla="*/ 1426 w 1426"/>
                  <a:gd name="T23" fmla="*/ 553 h 1143"/>
                  <a:gd name="T24" fmla="*/ 1383 w 1426"/>
                  <a:gd name="T25" fmla="*/ 353 h 1143"/>
                  <a:gd name="T26" fmla="*/ 1236 w 1426"/>
                  <a:gd name="T27" fmla="*/ 332 h 1143"/>
                  <a:gd name="T28" fmla="*/ 1036 w 1426"/>
                  <a:gd name="T29" fmla="*/ 111 h 1143"/>
                  <a:gd name="T30" fmla="*/ 843 w 1426"/>
                  <a:gd name="T31" fmla="*/ 0 h 1143"/>
                  <a:gd name="T32" fmla="*/ 625 w 1426"/>
                  <a:gd name="T33" fmla="*/ 64 h 1143"/>
                  <a:gd name="T34" fmla="*/ 75 w 1426"/>
                  <a:gd name="T35" fmla="*/ 64 h 1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26" h="1143">
                    <a:moveTo>
                      <a:pt x="75" y="64"/>
                    </a:moveTo>
                    <a:lnTo>
                      <a:pt x="0" y="203"/>
                    </a:lnTo>
                    <a:lnTo>
                      <a:pt x="36" y="250"/>
                    </a:lnTo>
                    <a:lnTo>
                      <a:pt x="108" y="232"/>
                    </a:lnTo>
                    <a:lnTo>
                      <a:pt x="204" y="571"/>
                    </a:lnTo>
                    <a:lnTo>
                      <a:pt x="361" y="814"/>
                    </a:lnTo>
                    <a:lnTo>
                      <a:pt x="361" y="1025"/>
                    </a:lnTo>
                    <a:lnTo>
                      <a:pt x="340" y="1143"/>
                    </a:lnTo>
                    <a:lnTo>
                      <a:pt x="625" y="1039"/>
                    </a:lnTo>
                    <a:lnTo>
                      <a:pt x="1154" y="660"/>
                    </a:lnTo>
                    <a:lnTo>
                      <a:pt x="1297" y="671"/>
                    </a:lnTo>
                    <a:lnTo>
                      <a:pt x="1426" y="553"/>
                    </a:lnTo>
                    <a:lnTo>
                      <a:pt x="1383" y="353"/>
                    </a:lnTo>
                    <a:lnTo>
                      <a:pt x="1236" y="332"/>
                    </a:lnTo>
                    <a:lnTo>
                      <a:pt x="1036" y="111"/>
                    </a:lnTo>
                    <a:lnTo>
                      <a:pt x="843" y="0"/>
                    </a:lnTo>
                    <a:lnTo>
                      <a:pt x="625" y="64"/>
                    </a:lnTo>
                    <a:lnTo>
                      <a:pt x="75" y="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2" name="Freeform 453">
                <a:extLst>
                  <a:ext uri="{FF2B5EF4-FFF2-40B4-BE49-F238E27FC236}">
                    <a16:creationId xmlns:a16="http://schemas.microsoft.com/office/drawing/2014/main" id="{4D83C8C3-906C-4093-AF56-7915F7E9D3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3" y="2576"/>
                <a:ext cx="234" cy="127"/>
              </a:xfrm>
              <a:custGeom>
                <a:avLst/>
                <a:gdLst>
                  <a:gd name="T0" fmla="*/ 660 w 1171"/>
                  <a:gd name="T1" fmla="*/ 4 h 636"/>
                  <a:gd name="T2" fmla="*/ 368 w 1171"/>
                  <a:gd name="T3" fmla="*/ 0 h 636"/>
                  <a:gd name="T4" fmla="*/ 182 w 1171"/>
                  <a:gd name="T5" fmla="*/ 93 h 636"/>
                  <a:gd name="T6" fmla="*/ 85 w 1171"/>
                  <a:gd name="T7" fmla="*/ 200 h 636"/>
                  <a:gd name="T8" fmla="*/ 0 w 1171"/>
                  <a:gd name="T9" fmla="*/ 271 h 636"/>
                  <a:gd name="T10" fmla="*/ 235 w 1171"/>
                  <a:gd name="T11" fmla="*/ 454 h 636"/>
                  <a:gd name="T12" fmla="*/ 303 w 1171"/>
                  <a:gd name="T13" fmla="*/ 589 h 636"/>
                  <a:gd name="T14" fmla="*/ 457 w 1171"/>
                  <a:gd name="T15" fmla="*/ 468 h 636"/>
                  <a:gd name="T16" fmla="*/ 668 w 1171"/>
                  <a:gd name="T17" fmla="*/ 528 h 636"/>
                  <a:gd name="T18" fmla="*/ 768 w 1171"/>
                  <a:gd name="T19" fmla="*/ 636 h 636"/>
                  <a:gd name="T20" fmla="*/ 1168 w 1171"/>
                  <a:gd name="T21" fmla="*/ 493 h 636"/>
                  <a:gd name="T22" fmla="*/ 1150 w 1171"/>
                  <a:gd name="T23" fmla="*/ 354 h 636"/>
                  <a:gd name="T24" fmla="*/ 1171 w 1171"/>
                  <a:gd name="T25" fmla="*/ 236 h 636"/>
                  <a:gd name="T26" fmla="*/ 968 w 1171"/>
                  <a:gd name="T27" fmla="*/ 271 h 636"/>
                  <a:gd name="T28" fmla="*/ 782 w 1171"/>
                  <a:gd name="T29" fmla="*/ 186 h 636"/>
                  <a:gd name="T30" fmla="*/ 660 w 1171"/>
                  <a:gd name="T31" fmla="*/ 4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71" h="636">
                    <a:moveTo>
                      <a:pt x="660" y="4"/>
                    </a:moveTo>
                    <a:lnTo>
                      <a:pt x="368" y="0"/>
                    </a:lnTo>
                    <a:lnTo>
                      <a:pt x="182" y="93"/>
                    </a:lnTo>
                    <a:lnTo>
                      <a:pt x="85" y="200"/>
                    </a:lnTo>
                    <a:lnTo>
                      <a:pt x="0" y="271"/>
                    </a:lnTo>
                    <a:lnTo>
                      <a:pt x="235" y="454"/>
                    </a:lnTo>
                    <a:lnTo>
                      <a:pt x="303" y="589"/>
                    </a:lnTo>
                    <a:lnTo>
                      <a:pt x="457" y="468"/>
                    </a:lnTo>
                    <a:lnTo>
                      <a:pt x="668" y="528"/>
                    </a:lnTo>
                    <a:lnTo>
                      <a:pt x="768" y="636"/>
                    </a:lnTo>
                    <a:lnTo>
                      <a:pt x="1168" y="493"/>
                    </a:lnTo>
                    <a:lnTo>
                      <a:pt x="1150" y="354"/>
                    </a:lnTo>
                    <a:lnTo>
                      <a:pt x="1171" y="236"/>
                    </a:lnTo>
                    <a:lnTo>
                      <a:pt x="968" y="271"/>
                    </a:lnTo>
                    <a:lnTo>
                      <a:pt x="782" y="186"/>
                    </a:lnTo>
                    <a:lnTo>
                      <a:pt x="660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3" name="Freeform 454">
                <a:extLst>
                  <a:ext uri="{FF2B5EF4-FFF2-40B4-BE49-F238E27FC236}">
                    <a16:creationId xmlns:a16="http://schemas.microsoft.com/office/drawing/2014/main" id="{D21C2E89-F82E-47F4-D507-4FD2A3DF8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9" y="2465"/>
                <a:ext cx="198" cy="165"/>
              </a:xfrm>
              <a:custGeom>
                <a:avLst/>
                <a:gdLst>
                  <a:gd name="T0" fmla="*/ 186 w 989"/>
                  <a:gd name="T1" fmla="*/ 557 h 828"/>
                  <a:gd name="T2" fmla="*/ 478 w 989"/>
                  <a:gd name="T3" fmla="*/ 561 h 828"/>
                  <a:gd name="T4" fmla="*/ 600 w 989"/>
                  <a:gd name="T5" fmla="*/ 743 h 828"/>
                  <a:gd name="T6" fmla="*/ 786 w 989"/>
                  <a:gd name="T7" fmla="*/ 828 h 828"/>
                  <a:gd name="T8" fmla="*/ 989 w 989"/>
                  <a:gd name="T9" fmla="*/ 793 h 828"/>
                  <a:gd name="T10" fmla="*/ 989 w 989"/>
                  <a:gd name="T11" fmla="*/ 582 h 828"/>
                  <a:gd name="T12" fmla="*/ 832 w 989"/>
                  <a:gd name="T13" fmla="*/ 339 h 828"/>
                  <a:gd name="T14" fmla="*/ 736 w 989"/>
                  <a:gd name="T15" fmla="*/ 0 h 828"/>
                  <a:gd name="T16" fmla="*/ 664 w 989"/>
                  <a:gd name="T17" fmla="*/ 18 h 828"/>
                  <a:gd name="T18" fmla="*/ 532 w 989"/>
                  <a:gd name="T19" fmla="*/ 89 h 828"/>
                  <a:gd name="T20" fmla="*/ 564 w 989"/>
                  <a:gd name="T21" fmla="*/ 232 h 828"/>
                  <a:gd name="T22" fmla="*/ 289 w 989"/>
                  <a:gd name="T23" fmla="*/ 321 h 828"/>
                  <a:gd name="T24" fmla="*/ 214 w 989"/>
                  <a:gd name="T25" fmla="*/ 443 h 828"/>
                  <a:gd name="T26" fmla="*/ 146 w 989"/>
                  <a:gd name="T27" fmla="*/ 450 h 828"/>
                  <a:gd name="T28" fmla="*/ 150 w 989"/>
                  <a:gd name="T29" fmla="*/ 518 h 828"/>
                  <a:gd name="T30" fmla="*/ 0 w 989"/>
                  <a:gd name="T31" fmla="*/ 650 h 828"/>
                  <a:gd name="T32" fmla="*/ 186 w 989"/>
                  <a:gd name="T33" fmla="*/ 557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89" h="828">
                    <a:moveTo>
                      <a:pt x="186" y="557"/>
                    </a:moveTo>
                    <a:lnTo>
                      <a:pt x="478" y="561"/>
                    </a:lnTo>
                    <a:lnTo>
                      <a:pt x="600" y="743"/>
                    </a:lnTo>
                    <a:lnTo>
                      <a:pt x="786" y="828"/>
                    </a:lnTo>
                    <a:lnTo>
                      <a:pt x="989" y="793"/>
                    </a:lnTo>
                    <a:lnTo>
                      <a:pt x="989" y="582"/>
                    </a:lnTo>
                    <a:lnTo>
                      <a:pt x="832" y="339"/>
                    </a:lnTo>
                    <a:lnTo>
                      <a:pt x="736" y="0"/>
                    </a:lnTo>
                    <a:lnTo>
                      <a:pt x="664" y="18"/>
                    </a:lnTo>
                    <a:lnTo>
                      <a:pt x="532" y="89"/>
                    </a:lnTo>
                    <a:lnTo>
                      <a:pt x="564" y="232"/>
                    </a:lnTo>
                    <a:lnTo>
                      <a:pt x="289" y="321"/>
                    </a:lnTo>
                    <a:lnTo>
                      <a:pt x="214" y="443"/>
                    </a:lnTo>
                    <a:lnTo>
                      <a:pt x="146" y="450"/>
                    </a:lnTo>
                    <a:lnTo>
                      <a:pt x="150" y="518"/>
                    </a:lnTo>
                    <a:lnTo>
                      <a:pt x="0" y="650"/>
                    </a:lnTo>
                    <a:lnTo>
                      <a:pt x="186" y="5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4" name="Freeform 455">
                <a:extLst>
                  <a:ext uri="{FF2B5EF4-FFF2-40B4-BE49-F238E27FC236}">
                    <a16:creationId xmlns:a16="http://schemas.microsoft.com/office/drawing/2014/main" id="{A532928F-0386-8846-0EE1-6CE3264F7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4" y="1668"/>
                <a:ext cx="237" cy="303"/>
              </a:xfrm>
              <a:custGeom>
                <a:avLst/>
                <a:gdLst>
                  <a:gd name="T0" fmla="*/ 900 w 1185"/>
                  <a:gd name="T1" fmla="*/ 379 h 1515"/>
                  <a:gd name="T2" fmla="*/ 917 w 1185"/>
                  <a:gd name="T3" fmla="*/ 0 h 1515"/>
                  <a:gd name="T4" fmla="*/ 592 w 1185"/>
                  <a:gd name="T5" fmla="*/ 75 h 1515"/>
                  <a:gd name="T6" fmla="*/ 589 w 1185"/>
                  <a:gd name="T7" fmla="*/ 147 h 1515"/>
                  <a:gd name="T8" fmla="*/ 521 w 1185"/>
                  <a:gd name="T9" fmla="*/ 154 h 1515"/>
                  <a:gd name="T10" fmla="*/ 260 w 1185"/>
                  <a:gd name="T11" fmla="*/ 100 h 1515"/>
                  <a:gd name="T12" fmla="*/ 264 w 1185"/>
                  <a:gd name="T13" fmla="*/ 236 h 1515"/>
                  <a:gd name="T14" fmla="*/ 167 w 1185"/>
                  <a:gd name="T15" fmla="*/ 558 h 1515"/>
                  <a:gd name="T16" fmla="*/ 235 w 1185"/>
                  <a:gd name="T17" fmla="*/ 911 h 1515"/>
                  <a:gd name="T18" fmla="*/ 78 w 1185"/>
                  <a:gd name="T19" fmla="*/ 1054 h 1515"/>
                  <a:gd name="T20" fmla="*/ 0 w 1185"/>
                  <a:gd name="T21" fmla="*/ 1261 h 1515"/>
                  <a:gd name="T22" fmla="*/ 103 w 1185"/>
                  <a:gd name="T23" fmla="*/ 1515 h 1515"/>
                  <a:gd name="T24" fmla="*/ 239 w 1185"/>
                  <a:gd name="T25" fmla="*/ 1515 h 1515"/>
                  <a:gd name="T26" fmla="*/ 525 w 1185"/>
                  <a:gd name="T27" fmla="*/ 1290 h 1515"/>
                  <a:gd name="T28" fmla="*/ 860 w 1185"/>
                  <a:gd name="T29" fmla="*/ 1418 h 1515"/>
                  <a:gd name="T30" fmla="*/ 882 w 1185"/>
                  <a:gd name="T31" fmla="*/ 904 h 1515"/>
                  <a:gd name="T32" fmla="*/ 1064 w 1185"/>
                  <a:gd name="T33" fmla="*/ 786 h 1515"/>
                  <a:gd name="T34" fmla="*/ 1185 w 1185"/>
                  <a:gd name="T35" fmla="*/ 600 h 1515"/>
                  <a:gd name="T36" fmla="*/ 900 w 1185"/>
                  <a:gd name="T37" fmla="*/ 379 h 1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85" h="1515">
                    <a:moveTo>
                      <a:pt x="900" y="379"/>
                    </a:moveTo>
                    <a:lnTo>
                      <a:pt x="917" y="0"/>
                    </a:lnTo>
                    <a:lnTo>
                      <a:pt x="592" y="75"/>
                    </a:lnTo>
                    <a:lnTo>
                      <a:pt x="589" y="147"/>
                    </a:lnTo>
                    <a:lnTo>
                      <a:pt x="521" y="154"/>
                    </a:lnTo>
                    <a:lnTo>
                      <a:pt x="260" y="100"/>
                    </a:lnTo>
                    <a:lnTo>
                      <a:pt x="264" y="236"/>
                    </a:lnTo>
                    <a:lnTo>
                      <a:pt x="167" y="558"/>
                    </a:lnTo>
                    <a:lnTo>
                      <a:pt x="235" y="911"/>
                    </a:lnTo>
                    <a:lnTo>
                      <a:pt x="78" y="1054"/>
                    </a:lnTo>
                    <a:lnTo>
                      <a:pt x="0" y="1261"/>
                    </a:lnTo>
                    <a:lnTo>
                      <a:pt x="103" y="1515"/>
                    </a:lnTo>
                    <a:lnTo>
                      <a:pt x="239" y="1515"/>
                    </a:lnTo>
                    <a:lnTo>
                      <a:pt x="525" y="1290"/>
                    </a:lnTo>
                    <a:lnTo>
                      <a:pt x="860" y="1418"/>
                    </a:lnTo>
                    <a:lnTo>
                      <a:pt x="882" y="904"/>
                    </a:lnTo>
                    <a:lnTo>
                      <a:pt x="1064" y="786"/>
                    </a:lnTo>
                    <a:lnTo>
                      <a:pt x="1185" y="600"/>
                    </a:lnTo>
                    <a:lnTo>
                      <a:pt x="900" y="3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5" name="Freeform 456">
                <a:extLst>
                  <a:ext uri="{FF2B5EF4-FFF2-40B4-BE49-F238E27FC236}">
                    <a16:creationId xmlns:a16="http://schemas.microsoft.com/office/drawing/2014/main" id="{1B5EA233-A442-650D-5530-79A8DE4743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1715"/>
                <a:ext cx="126" cy="87"/>
              </a:xfrm>
              <a:custGeom>
                <a:avLst/>
                <a:gdLst>
                  <a:gd name="T0" fmla="*/ 160 w 632"/>
                  <a:gd name="T1" fmla="*/ 0 h 435"/>
                  <a:gd name="T2" fmla="*/ 0 w 632"/>
                  <a:gd name="T3" fmla="*/ 142 h 435"/>
                  <a:gd name="T4" fmla="*/ 21 w 632"/>
                  <a:gd name="T5" fmla="*/ 353 h 435"/>
                  <a:gd name="T6" fmla="*/ 82 w 632"/>
                  <a:gd name="T7" fmla="*/ 392 h 435"/>
                  <a:gd name="T8" fmla="*/ 289 w 632"/>
                  <a:gd name="T9" fmla="*/ 435 h 435"/>
                  <a:gd name="T10" fmla="*/ 535 w 632"/>
                  <a:gd name="T11" fmla="*/ 325 h 435"/>
                  <a:gd name="T12" fmla="*/ 632 w 632"/>
                  <a:gd name="T13" fmla="*/ 3 h 435"/>
                  <a:gd name="T14" fmla="*/ 160 w 632"/>
                  <a:gd name="T15" fmla="*/ 0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32" h="435">
                    <a:moveTo>
                      <a:pt x="160" y="0"/>
                    </a:moveTo>
                    <a:lnTo>
                      <a:pt x="0" y="142"/>
                    </a:lnTo>
                    <a:lnTo>
                      <a:pt x="21" y="353"/>
                    </a:lnTo>
                    <a:lnTo>
                      <a:pt x="82" y="392"/>
                    </a:lnTo>
                    <a:lnTo>
                      <a:pt x="289" y="435"/>
                    </a:lnTo>
                    <a:lnTo>
                      <a:pt x="535" y="325"/>
                    </a:lnTo>
                    <a:lnTo>
                      <a:pt x="632" y="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6" name="Freeform 457">
                <a:extLst>
                  <a:ext uri="{FF2B5EF4-FFF2-40B4-BE49-F238E27FC236}">
                    <a16:creationId xmlns:a16="http://schemas.microsoft.com/office/drawing/2014/main" id="{24A289B4-8673-1380-87EE-6EFCE2D5B9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743"/>
                <a:ext cx="248" cy="302"/>
              </a:xfrm>
              <a:custGeom>
                <a:avLst/>
                <a:gdLst>
                  <a:gd name="T0" fmla="*/ 929 w 1243"/>
                  <a:gd name="T1" fmla="*/ 293 h 1511"/>
                  <a:gd name="T2" fmla="*/ 722 w 1243"/>
                  <a:gd name="T3" fmla="*/ 250 h 1511"/>
                  <a:gd name="T4" fmla="*/ 661 w 1243"/>
                  <a:gd name="T5" fmla="*/ 211 h 1511"/>
                  <a:gd name="T6" fmla="*/ 640 w 1243"/>
                  <a:gd name="T7" fmla="*/ 0 h 1511"/>
                  <a:gd name="T8" fmla="*/ 518 w 1243"/>
                  <a:gd name="T9" fmla="*/ 72 h 1511"/>
                  <a:gd name="T10" fmla="*/ 57 w 1243"/>
                  <a:gd name="T11" fmla="*/ 557 h 1511"/>
                  <a:gd name="T12" fmla="*/ 0 w 1243"/>
                  <a:gd name="T13" fmla="*/ 957 h 1511"/>
                  <a:gd name="T14" fmla="*/ 11 w 1243"/>
                  <a:gd name="T15" fmla="*/ 1011 h 1511"/>
                  <a:gd name="T16" fmla="*/ 179 w 1243"/>
                  <a:gd name="T17" fmla="*/ 1147 h 1511"/>
                  <a:gd name="T18" fmla="*/ 390 w 1243"/>
                  <a:gd name="T19" fmla="*/ 1111 h 1511"/>
                  <a:gd name="T20" fmla="*/ 529 w 1243"/>
                  <a:gd name="T21" fmla="*/ 1157 h 1511"/>
                  <a:gd name="T22" fmla="*/ 643 w 1243"/>
                  <a:gd name="T23" fmla="*/ 1350 h 1511"/>
                  <a:gd name="T24" fmla="*/ 629 w 1243"/>
                  <a:gd name="T25" fmla="*/ 1497 h 1511"/>
                  <a:gd name="T26" fmla="*/ 775 w 1243"/>
                  <a:gd name="T27" fmla="*/ 1511 h 1511"/>
                  <a:gd name="T28" fmla="*/ 1000 w 1243"/>
                  <a:gd name="T29" fmla="*/ 1350 h 1511"/>
                  <a:gd name="T30" fmla="*/ 979 w 1243"/>
                  <a:gd name="T31" fmla="*/ 1286 h 1511"/>
                  <a:gd name="T32" fmla="*/ 1111 w 1243"/>
                  <a:gd name="T33" fmla="*/ 1140 h 1511"/>
                  <a:gd name="T34" fmla="*/ 1008 w 1243"/>
                  <a:gd name="T35" fmla="*/ 886 h 1511"/>
                  <a:gd name="T36" fmla="*/ 1086 w 1243"/>
                  <a:gd name="T37" fmla="*/ 679 h 1511"/>
                  <a:gd name="T38" fmla="*/ 1243 w 1243"/>
                  <a:gd name="T39" fmla="*/ 536 h 1511"/>
                  <a:gd name="T40" fmla="*/ 1175 w 1243"/>
                  <a:gd name="T41" fmla="*/ 183 h 1511"/>
                  <a:gd name="T42" fmla="*/ 929 w 1243"/>
                  <a:gd name="T43" fmla="*/ 293 h 1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43" h="1511">
                    <a:moveTo>
                      <a:pt x="929" y="293"/>
                    </a:moveTo>
                    <a:lnTo>
                      <a:pt x="722" y="250"/>
                    </a:lnTo>
                    <a:lnTo>
                      <a:pt x="661" y="211"/>
                    </a:lnTo>
                    <a:lnTo>
                      <a:pt x="640" y="0"/>
                    </a:lnTo>
                    <a:lnTo>
                      <a:pt x="518" y="72"/>
                    </a:lnTo>
                    <a:lnTo>
                      <a:pt x="57" y="557"/>
                    </a:lnTo>
                    <a:lnTo>
                      <a:pt x="0" y="957"/>
                    </a:lnTo>
                    <a:lnTo>
                      <a:pt x="11" y="1011"/>
                    </a:lnTo>
                    <a:lnTo>
                      <a:pt x="179" y="1147"/>
                    </a:lnTo>
                    <a:lnTo>
                      <a:pt x="390" y="1111"/>
                    </a:lnTo>
                    <a:lnTo>
                      <a:pt x="529" y="1157"/>
                    </a:lnTo>
                    <a:lnTo>
                      <a:pt x="643" y="1350"/>
                    </a:lnTo>
                    <a:lnTo>
                      <a:pt x="629" y="1497"/>
                    </a:lnTo>
                    <a:lnTo>
                      <a:pt x="775" y="1511"/>
                    </a:lnTo>
                    <a:lnTo>
                      <a:pt x="1000" y="1350"/>
                    </a:lnTo>
                    <a:lnTo>
                      <a:pt x="979" y="1286"/>
                    </a:lnTo>
                    <a:lnTo>
                      <a:pt x="1111" y="1140"/>
                    </a:lnTo>
                    <a:lnTo>
                      <a:pt x="1008" y="886"/>
                    </a:lnTo>
                    <a:lnTo>
                      <a:pt x="1086" y="679"/>
                    </a:lnTo>
                    <a:lnTo>
                      <a:pt x="1243" y="536"/>
                    </a:lnTo>
                    <a:lnTo>
                      <a:pt x="1175" y="183"/>
                    </a:lnTo>
                    <a:lnTo>
                      <a:pt x="929" y="2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7" name="Freeform 458">
                <a:extLst>
                  <a:ext uri="{FF2B5EF4-FFF2-40B4-BE49-F238E27FC236}">
                    <a16:creationId xmlns:a16="http://schemas.microsoft.com/office/drawing/2014/main" id="{6EE076D1-ADB6-1243-093A-82BE8DC78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8" y="1926"/>
                <a:ext cx="218" cy="240"/>
              </a:xfrm>
              <a:custGeom>
                <a:avLst/>
                <a:gdLst>
                  <a:gd name="T0" fmla="*/ 472 w 1093"/>
                  <a:gd name="T1" fmla="*/ 225 h 1199"/>
                  <a:gd name="T2" fmla="*/ 336 w 1093"/>
                  <a:gd name="T3" fmla="*/ 225 h 1199"/>
                  <a:gd name="T4" fmla="*/ 204 w 1093"/>
                  <a:gd name="T5" fmla="*/ 371 h 1199"/>
                  <a:gd name="T6" fmla="*/ 225 w 1093"/>
                  <a:gd name="T7" fmla="*/ 435 h 1199"/>
                  <a:gd name="T8" fmla="*/ 0 w 1093"/>
                  <a:gd name="T9" fmla="*/ 596 h 1199"/>
                  <a:gd name="T10" fmla="*/ 233 w 1093"/>
                  <a:gd name="T11" fmla="*/ 785 h 1199"/>
                  <a:gd name="T12" fmla="*/ 379 w 1093"/>
                  <a:gd name="T13" fmla="*/ 821 h 1199"/>
                  <a:gd name="T14" fmla="*/ 440 w 1093"/>
                  <a:gd name="T15" fmla="*/ 957 h 1199"/>
                  <a:gd name="T16" fmla="*/ 650 w 1093"/>
                  <a:gd name="T17" fmla="*/ 985 h 1199"/>
                  <a:gd name="T18" fmla="*/ 740 w 1093"/>
                  <a:gd name="T19" fmla="*/ 1092 h 1199"/>
                  <a:gd name="T20" fmla="*/ 1075 w 1093"/>
                  <a:gd name="T21" fmla="*/ 1199 h 1199"/>
                  <a:gd name="T22" fmla="*/ 1078 w 1093"/>
                  <a:gd name="T23" fmla="*/ 1102 h 1199"/>
                  <a:gd name="T24" fmla="*/ 1075 w 1093"/>
                  <a:gd name="T25" fmla="*/ 1064 h 1199"/>
                  <a:gd name="T26" fmla="*/ 1080 w 1093"/>
                  <a:gd name="T27" fmla="*/ 930 h 1199"/>
                  <a:gd name="T28" fmla="*/ 1093 w 1093"/>
                  <a:gd name="T29" fmla="*/ 128 h 1199"/>
                  <a:gd name="T30" fmla="*/ 758 w 1093"/>
                  <a:gd name="T31" fmla="*/ 0 h 1199"/>
                  <a:gd name="T32" fmla="*/ 472 w 1093"/>
                  <a:gd name="T33" fmla="*/ 225 h 1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93" h="1199">
                    <a:moveTo>
                      <a:pt x="472" y="225"/>
                    </a:moveTo>
                    <a:lnTo>
                      <a:pt x="336" y="225"/>
                    </a:lnTo>
                    <a:lnTo>
                      <a:pt x="204" y="371"/>
                    </a:lnTo>
                    <a:lnTo>
                      <a:pt x="225" y="435"/>
                    </a:lnTo>
                    <a:lnTo>
                      <a:pt x="0" y="596"/>
                    </a:lnTo>
                    <a:lnTo>
                      <a:pt x="233" y="785"/>
                    </a:lnTo>
                    <a:lnTo>
                      <a:pt x="379" y="821"/>
                    </a:lnTo>
                    <a:lnTo>
                      <a:pt x="440" y="957"/>
                    </a:lnTo>
                    <a:lnTo>
                      <a:pt x="650" y="985"/>
                    </a:lnTo>
                    <a:lnTo>
                      <a:pt x="740" y="1092"/>
                    </a:lnTo>
                    <a:lnTo>
                      <a:pt x="1075" y="1199"/>
                    </a:lnTo>
                    <a:lnTo>
                      <a:pt x="1078" y="1102"/>
                    </a:lnTo>
                    <a:lnTo>
                      <a:pt x="1075" y="1064"/>
                    </a:lnTo>
                    <a:lnTo>
                      <a:pt x="1080" y="930"/>
                    </a:lnTo>
                    <a:lnTo>
                      <a:pt x="1093" y="128"/>
                    </a:lnTo>
                    <a:lnTo>
                      <a:pt x="758" y="0"/>
                    </a:lnTo>
                    <a:lnTo>
                      <a:pt x="472" y="2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8" name="Freeform 459">
                <a:extLst>
                  <a:ext uri="{FF2B5EF4-FFF2-40B4-BE49-F238E27FC236}">
                    <a16:creationId xmlns:a16="http://schemas.microsoft.com/office/drawing/2014/main" id="{5BE158C4-E3FB-2E76-6502-CAC1BCE81D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945"/>
                <a:ext cx="138" cy="152"/>
              </a:xfrm>
              <a:custGeom>
                <a:avLst/>
                <a:gdLst>
                  <a:gd name="T0" fmla="*/ 607 w 693"/>
                  <a:gd name="T1" fmla="*/ 471 h 757"/>
                  <a:gd name="T2" fmla="*/ 679 w 693"/>
                  <a:gd name="T3" fmla="*/ 486 h 757"/>
                  <a:gd name="T4" fmla="*/ 693 w 693"/>
                  <a:gd name="T5" fmla="*/ 339 h 757"/>
                  <a:gd name="T6" fmla="*/ 579 w 693"/>
                  <a:gd name="T7" fmla="*/ 146 h 757"/>
                  <a:gd name="T8" fmla="*/ 440 w 693"/>
                  <a:gd name="T9" fmla="*/ 100 h 757"/>
                  <a:gd name="T10" fmla="*/ 229 w 693"/>
                  <a:gd name="T11" fmla="*/ 136 h 757"/>
                  <a:gd name="T12" fmla="*/ 61 w 693"/>
                  <a:gd name="T13" fmla="*/ 0 h 757"/>
                  <a:gd name="T14" fmla="*/ 0 w 693"/>
                  <a:gd name="T15" fmla="*/ 200 h 757"/>
                  <a:gd name="T16" fmla="*/ 107 w 693"/>
                  <a:gd name="T17" fmla="*/ 664 h 757"/>
                  <a:gd name="T18" fmla="*/ 293 w 693"/>
                  <a:gd name="T19" fmla="*/ 757 h 757"/>
                  <a:gd name="T20" fmla="*/ 479 w 693"/>
                  <a:gd name="T21" fmla="*/ 646 h 757"/>
                  <a:gd name="T22" fmla="*/ 607 w 693"/>
                  <a:gd name="T23" fmla="*/ 471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93" h="757">
                    <a:moveTo>
                      <a:pt x="607" y="471"/>
                    </a:moveTo>
                    <a:lnTo>
                      <a:pt x="679" y="486"/>
                    </a:lnTo>
                    <a:lnTo>
                      <a:pt x="693" y="339"/>
                    </a:lnTo>
                    <a:lnTo>
                      <a:pt x="579" y="146"/>
                    </a:lnTo>
                    <a:lnTo>
                      <a:pt x="440" y="100"/>
                    </a:lnTo>
                    <a:lnTo>
                      <a:pt x="229" y="136"/>
                    </a:lnTo>
                    <a:lnTo>
                      <a:pt x="61" y="0"/>
                    </a:lnTo>
                    <a:lnTo>
                      <a:pt x="0" y="200"/>
                    </a:lnTo>
                    <a:lnTo>
                      <a:pt x="107" y="664"/>
                    </a:lnTo>
                    <a:lnTo>
                      <a:pt x="293" y="757"/>
                    </a:lnTo>
                    <a:lnTo>
                      <a:pt x="479" y="646"/>
                    </a:lnTo>
                    <a:lnTo>
                      <a:pt x="607" y="47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69" name="Freeform 460">
                <a:extLst>
                  <a:ext uri="{FF2B5EF4-FFF2-40B4-BE49-F238E27FC236}">
                    <a16:creationId xmlns:a16="http://schemas.microsoft.com/office/drawing/2014/main" id="{7149FA40-1254-F8E4-5F89-9044589A3F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040"/>
                <a:ext cx="206" cy="170"/>
              </a:xfrm>
              <a:custGeom>
                <a:avLst/>
                <a:gdLst>
                  <a:gd name="T0" fmla="*/ 443 w 1029"/>
                  <a:gd name="T1" fmla="*/ 15 h 854"/>
                  <a:gd name="T2" fmla="*/ 371 w 1029"/>
                  <a:gd name="T3" fmla="*/ 0 h 854"/>
                  <a:gd name="T4" fmla="*/ 243 w 1029"/>
                  <a:gd name="T5" fmla="*/ 175 h 854"/>
                  <a:gd name="T6" fmla="*/ 57 w 1029"/>
                  <a:gd name="T7" fmla="*/ 286 h 854"/>
                  <a:gd name="T8" fmla="*/ 0 w 1029"/>
                  <a:gd name="T9" fmla="*/ 486 h 854"/>
                  <a:gd name="T10" fmla="*/ 64 w 1029"/>
                  <a:gd name="T11" fmla="*/ 493 h 854"/>
                  <a:gd name="T12" fmla="*/ 4 w 1029"/>
                  <a:gd name="T13" fmla="*/ 607 h 854"/>
                  <a:gd name="T14" fmla="*/ 107 w 1029"/>
                  <a:gd name="T15" fmla="*/ 854 h 854"/>
                  <a:gd name="T16" fmla="*/ 368 w 1029"/>
                  <a:gd name="T17" fmla="*/ 714 h 854"/>
                  <a:gd name="T18" fmla="*/ 714 w 1029"/>
                  <a:gd name="T19" fmla="*/ 850 h 854"/>
                  <a:gd name="T20" fmla="*/ 1029 w 1029"/>
                  <a:gd name="T21" fmla="*/ 390 h 854"/>
                  <a:gd name="T22" fmla="*/ 968 w 1029"/>
                  <a:gd name="T23" fmla="*/ 254 h 854"/>
                  <a:gd name="T24" fmla="*/ 822 w 1029"/>
                  <a:gd name="T25" fmla="*/ 218 h 854"/>
                  <a:gd name="T26" fmla="*/ 589 w 1029"/>
                  <a:gd name="T27" fmla="*/ 29 h 854"/>
                  <a:gd name="T28" fmla="*/ 443 w 1029"/>
                  <a:gd name="T29" fmla="*/ 15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9" h="854">
                    <a:moveTo>
                      <a:pt x="443" y="15"/>
                    </a:moveTo>
                    <a:lnTo>
                      <a:pt x="371" y="0"/>
                    </a:lnTo>
                    <a:lnTo>
                      <a:pt x="243" y="175"/>
                    </a:lnTo>
                    <a:lnTo>
                      <a:pt x="57" y="286"/>
                    </a:lnTo>
                    <a:lnTo>
                      <a:pt x="0" y="486"/>
                    </a:lnTo>
                    <a:lnTo>
                      <a:pt x="64" y="493"/>
                    </a:lnTo>
                    <a:lnTo>
                      <a:pt x="4" y="607"/>
                    </a:lnTo>
                    <a:lnTo>
                      <a:pt x="107" y="854"/>
                    </a:lnTo>
                    <a:lnTo>
                      <a:pt x="368" y="714"/>
                    </a:lnTo>
                    <a:lnTo>
                      <a:pt x="714" y="850"/>
                    </a:lnTo>
                    <a:lnTo>
                      <a:pt x="1029" y="390"/>
                    </a:lnTo>
                    <a:lnTo>
                      <a:pt x="968" y="254"/>
                    </a:lnTo>
                    <a:lnTo>
                      <a:pt x="822" y="218"/>
                    </a:lnTo>
                    <a:lnTo>
                      <a:pt x="589" y="29"/>
                    </a:lnTo>
                    <a:lnTo>
                      <a:pt x="443" y="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0" name="Freeform 461">
                <a:extLst>
                  <a:ext uri="{FF2B5EF4-FFF2-40B4-BE49-F238E27FC236}">
                    <a16:creationId xmlns:a16="http://schemas.microsoft.com/office/drawing/2014/main" id="{AD5A515B-71D9-90FE-0E1A-3B43470B67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5" y="1848"/>
                <a:ext cx="89" cy="87"/>
              </a:xfrm>
              <a:custGeom>
                <a:avLst/>
                <a:gdLst>
                  <a:gd name="T0" fmla="*/ 318 w 446"/>
                  <a:gd name="T1" fmla="*/ 93 h 435"/>
                  <a:gd name="T2" fmla="*/ 139 w 446"/>
                  <a:gd name="T3" fmla="*/ 0 h 435"/>
                  <a:gd name="T4" fmla="*/ 0 w 446"/>
                  <a:gd name="T5" fmla="*/ 28 h 435"/>
                  <a:gd name="T6" fmla="*/ 7 w 446"/>
                  <a:gd name="T7" fmla="*/ 100 h 435"/>
                  <a:gd name="T8" fmla="*/ 389 w 446"/>
                  <a:gd name="T9" fmla="*/ 435 h 435"/>
                  <a:gd name="T10" fmla="*/ 446 w 446"/>
                  <a:gd name="T11" fmla="*/ 35 h 435"/>
                  <a:gd name="T12" fmla="*/ 318 w 446"/>
                  <a:gd name="T13" fmla="*/ 93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6" h="435">
                    <a:moveTo>
                      <a:pt x="318" y="93"/>
                    </a:moveTo>
                    <a:lnTo>
                      <a:pt x="139" y="0"/>
                    </a:lnTo>
                    <a:lnTo>
                      <a:pt x="0" y="28"/>
                    </a:lnTo>
                    <a:lnTo>
                      <a:pt x="7" y="100"/>
                    </a:lnTo>
                    <a:lnTo>
                      <a:pt x="389" y="435"/>
                    </a:lnTo>
                    <a:lnTo>
                      <a:pt x="446" y="35"/>
                    </a:lnTo>
                    <a:lnTo>
                      <a:pt x="318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1" name="Freeform 462">
                <a:extLst>
                  <a:ext uri="{FF2B5EF4-FFF2-40B4-BE49-F238E27FC236}">
                    <a16:creationId xmlns:a16="http://schemas.microsoft.com/office/drawing/2014/main" id="{34A3C51C-51FB-4545-9B66-071BBB2A5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1" y="1803"/>
                <a:ext cx="224" cy="214"/>
              </a:xfrm>
              <a:custGeom>
                <a:avLst/>
                <a:gdLst>
                  <a:gd name="T0" fmla="*/ 264 w 1118"/>
                  <a:gd name="T1" fmla="*/ 0 h 1071"/>
                  <a:gd name="T2" fmla="*/ 236 w 1118"/>
                  <a:gd name="T3" fmla="*/ 132 h 1071"/>
                  <a:gd name="T4" fmla="*/ 39 w 1118"/>
                  <a:gd name="T5" fmla="*/ 171 h 1071"/>
                  <a:gd name="T6" fmla="*/ 0 w 1118"/>
                  <a:gd name="T7" fmla="*/ 450 h 1071"/>
                  <a:gd name="T8" fmla="*/ 39 w 1118"/>
                  <a:gd name="T9" fmla="*/ 593 h 1071"/>
                  <a:gd name="T10" fmla="*/ 257 w 1118"/>
                  <a:gd name="T11" fmla="*/ 1071 h 1071"/>
                  <a:gd name="T12" fmla="*/ 270 w 1118"/>
                  <a:gd name="T13" fmla="*/ 1066 h 1071"/>
                  <a:gd name="T14" fmla="*/ 368 w 1118"/>
                  <a:gd name="T15" fmla="*/ 1021 h 1071"/>
                  <a:gd name="T16" fmla="*/ 479 w 1118"/>
                  <a:gd name="T17" fmla="*/ 1057 h 1071"/>
                  <a:gd name="T18" fmla="*/ 492 w 1118"/>
                  <a:gd name="T19" fmla="*/ 996 h 1071"/>
                  <a:gd name="T20" fmla="*/ 507 w 1118"/>
                  <a:gd name="T21" fmla="*/ 910 h 1071"/>
                  <a:gd name="T22" fmla="*/ 661 w 1118"/>
                  <a:gd name="T23" fmla="*/ 750 h 1071"/>
                  <a:gd name="T24" fmla="*/ 839 w 1118"/>
                  <a:gd name="T25" fmla="*/ 875 h 1071"/>
                  <a:gd name="T26" fmla="*/ 1057 w 1118"/>
                  <a:gd name="T27" fmla="*/ 914 h 1071"/>
                  <a:gd name="T28" fmla="*/ 1118 w 1118"/>
                  <a:gd name="T29" fmla="*/ 714 h 1071"/>
                  <a:gd name="T30" fmla="*/ 1107 w 1118"/>
                  <a:gd name="T31" fmla="*/ 660 h 1071"/>
                  <a:gd name="T32" fmla="*/ 725 w 1118"/>
                  <a:gd name="T33" fmla="*/ 325 h 1071"/>
                  <a:gd name="T34" fmla="*/ 507 w 1118"/>
                  <a:gd name="T35" fmla="*/ 278 h 1071"/>
                  <a:gd name="T36" fmla="*/ 264 w 1118"/>
                  <a:gd name="T37" fmla="*/ 0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18" h="1071">
                    <a:moveTo>
                      <a:pt x="264" y="0"/>
                    </a:moveTo>
                    <a:lnTo>
                      <a:pt x="236" y="132"/>
                    </a:lnTo>
                    <a:lnTo>
                      <a:pt x="39" y="171"/>
                    </a:lnTo>
                    <a:lnTo>
                      <a:pt x="0" y="450"/>
                    </a:lnTo>
                    <a:lnTo>
                      <a:pt x="39" y="593"/>
                    </a:lnTo>
                    <a:lnTo>
                      <a:pt x="257" y="1071"/>
                    </a:lnTo>
                    <a:lnTo>
                      <a:pt x="270" y="1066"/>
                    </a:lnTo>
                    <a:lnTo>
                      <a:pt x="368" y="1021"/>
                    </a:lnTo>
                    <a:lnTo>
                      <a:pt x="479" y="1057"/>
                    </a:lnTo>
                    <a:lnTo>
                      <a:pt x="492" y="996"/>
                    </a:lnTo>
                    <a:lnTo>
                      <a:pt x="507" y="910"/>
                    </a:lnTo>
                    <a:lnTo>
                      <a:pt x="661" y="750"/>
                    </a:lnTo>
                    <a:lnTo>
                      <a:pt x="839" y="875"/>
                    </a:lnTo>
                    <a:lnTo>
                      <a:pt x="1057" y="914"/>
                    </a:lnTo>
                    <a:lnTo>
                      <a:pt x="1118" y="714"/>
                    </a:lnTo>
                    <a:lnTo>
                      <a:pt x="1107" y="660"/>
                    </a:lnTo>
                    <a:lnTo>
                      <a:pt x="725" y="325"/>
                    </a:lnTo>
                    <a:lnTo>
                      <a:pt x="507" y="278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2" name="Freeform 463">
                <a:extLst>
                  <a:ext uri="{FF2B5EF4-FFF2-40B4-BE49-F238E27FC236}">
                    <a16:creationId xmlns:a16="http://schemas.microsoft.com/office/drawing/2014/main" id="{6A762A22-8964-E6D3-6545-43EE1C700E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9" y="1921"/>
                <a:ext cx="94" cy="130"/>
              </a:xfrm>
              <a:custGeom>
                <a:avLst/>
                <a:gdLst>
                  <a:gd name="T0" fmla="*/ 250 w 468"/>
                  <a:gd name="T1" fmla="*/ 0 h 649"/>
                  <a:gd name="T2" fmla="*/ 186 w 468"/>
                  <a:gd name="T3" fmla="*/ 14 h 649"/>
                  <a:gd name="T4" fmla="*/ 11 w 468"/>
                  <a:gd name="T5" fmla="*/ 357 h 649"/>
                  <a:gd name="T6" fmla="*/ 0 w 468"/>
                  <a:gd name="T7" fmla="*/ 489 h 649"/>
                  <a:gd name="T8" fmla="*/ 97 w 468"/>
                  <a:gd name="T9" fmla="*/ 649 h 649"/>
                  <a:gd name="T10" fmla="*/ 457 w 468"/>
                  <a:gd name="T11" fmla="*/ 484 h 649"/>
                  <a:gd name="T12" fmla="*/ 468 w 468"/>
                  <a:gd name="T13" fmla="*/ 478 h 649"/>
                  <a:gd name="T14" fmla="*/ 250 w 468"/>
                  <a:gd name="T15" fmla="*/ 0 h 6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8" h="649">
                    <a:moveTo>
                      <a:pt x="250" y="0"/>
                    </a:moveTo>
                    <a:lnTo>
                      <a:pt x="186" y="14"/>
                    </a:lnTo>
                    <a:lnTo>
                      <a:pt x="11" y="357"/>
                    </a:lnTo>
                    <a:lnTo>
                      <a:pt x="0" y="489"/>
                    </a:lnTo>
                    <a:lnTo>
                      <a:pt x="97" y="649"/>
                    </a:lnTo>
                    <a:lnTo>
                      <a:pt x="457" y="484"/>
                    </a:lnTo>
                    <a:lnTo>
                      <a:pt x="468" y="478"/>
                    </a:lnTo>
                    <a:lnTo>
                      <a:pt x="25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3" name="Freeform 464">
                <a:extLst>
                  <a:ext uri="{FF2B5EF4-FFF2-40B4-BE49-F238E27FC236}">
                    <a16:creationId xmlns:a16="http://schemas.microsoft.com/office/drawing/2014/main" id="{8C7CE095-2153-6850-24FF-95E427D087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5" y="2002"/>
                <a:ext cx="5" cy="28"/>
              </a:xfrm>
              <a:custGeom>
                <a:avLst/>
                <a:gdLst>
                  <a:gd name="T0" fmla="*/ 12 w 25"/>
                  <a:gd name="T1" fmla="*/ 61 h 139"/>
                  <a:gd name="T2" fmla="*/ 0 w 25"/>
                  <a:gd name="T3" fmla="*/ 139 h 139"/>
                  <a:gd name="T4" fmla="*/ 25 w 25"/>
                  <a:gd name="T5" fmla="*/ 0 h 139"/>
                  <a:gd name="T6" fmla="*/ 12 w 25"/>
                  <a:gd name="T7" fmla="*/ 61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139">
                    <a:moveTo>
                      <a:pt x="12" y="61"/>
                    </a:moveTo>
                    <a:lnTo>
                      <a:pt x="0" y="139"/>
                    </a:lnTo>
                    <a:lnTo>
                      <a:pt x="25" y="0"/>
                    </a:lnTo>
                    <a:lnTo>
                      <a:pt x="12" y="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4" name="Freeform 465">
                <a:extLst>
                  <a:ext uri="{FF2B5EF4-FFF2-40B4-BE49-F238E27FC236}">
                    <a16:creationId xmlns:a16="http://schemas.microsoft.com/office/drawing/2014/main" id="{1E60E9F3-25CE-6643-D1A4-113762568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1953"/>
                <a:ext cx="200" cy="185"/>
              </a:xfrm>
              <a:custGeom>
                <a:avLst/>
                <a:gdLst>
                  <a:gd name="T0" fmla="*/ 142 w 1000"/>
                  <a:gd name="T1" fmla="*/ 246 h 928"/>
                  <a:gd name="T2" fmla="*/ 117 w 1000"/>
                  <a:gd name="T3" fmla="*/ 385 h 928"/>
                  <a:gd name="T4" fmla="*/ 82 w 1000"/>
                  <a:gd name="T5" fmla="*/ 585 h 928"/>
                  <a:gd name="T6" fmla="*/ 0 w 1000"/>
                  <a:gd name="T7" fmla="*/ 696 h 928"/>
                  <a:gd name="T8" fmla="*/ 111 w 1000"/>
                  <a:gd name="T9" fmla="*/ 875 h 928"/>
                  <a:gd name="T10" fmla="*/ 372 w 1000"/>
                  <a:gd name="T11" fmla="*/ 750 h 928"/>
                  <a:gd name="T12" fmla="*/ 507 w 1000"/>
                  <a:gd name="T13" fmla="*/ 803 h 928"/>
                  <a:gd name="T14" fmla="*/ 586 w 1000"/>
                  <a:gd name="T15" fmla="*/ 928 h 928"/>
                  <a:gd name="T16" fmla="*/ 943 w 1000"/>
                  <a:gd name="T17" fmla="*/ 921 h 928"/>
                  <a:gd name="T18" fmla="*/ 1000 w 1000"/>
                  <a:gd name="T19" fmla="*/ 721 h 928"/>
                  <a:gd name="T20" fmla="*/ 814 w 1000"/>
                  <a:gd name="T21" fmla="*/ 628 h 928"/>
                  <a:gd name="T22" fmla="*/ 707 w 1000"/>
                  <a:gd name="T23" fmla="*/ 164 h 928"/>
                  <a:gd name="T24" fmla="*/ 489 w 1000"/>
                  <a:gd name="T25" fmla="*/ 125 h 928"/>
                  <a:gd name="T26" fmla="*/ 311 w 1000"/>
                  <a:gd name="T27" fmla="*/ 0 h 928"/>
                  <a:gd name="T28" fmla="*/ 157 w 1000"/>
                  <a:gd name="T29" fmla="*/ 160 h 928"/>
                  <a:gd name="T30" fmla="*/ 142 w 1000"/>
                  <a:gd name="T31" fmla="*/ 246 h 9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00" h="928">
                    <a:moveTo>
                      <a:pt x="142" y="246"/>
                    </a:moveTo>
                    <a:lnTo>
                      <a:pt x="117" y="385"/>
                    </a:lnTo>
                    <a:lnTo>
                      <a:pt x="82" y="585"/>
                    </a:lnTo>
                    <a:lnTo>
                      <a:pt x="0" y="696"/>
                    </a:lnTo>
                    <a:lnTo>
                      <a:pt x="111" y="875"/>
                    </a:lnTo>
                    <a:lnTo>
                      <a:pt x="372" y="750"/>
                    </a:lnTo>
                    <a:lnTo>
                      <a:pt x="507" y="803"/>
                    </a:lnTo>
                    <a:lnTo>
                      <a:pt x="586" y="928"/>
                    </a:lnTo>
                    <a:lnTo>
                      <a:pt x="943" y="921"/>
                    </a:lnTo>
                    <a:lnTo>
                      <a:pt x="1000" y="721"/>
                    </a:lnTo>
                    <a:lnTo>
                      <a:pt x="814" y="628"/>
                    </a:lnTo>
                    <a:lnTo>
                      <a:pt x="707" y="164"/>
                    </a:lnTo>
                    <a:lnTo>
                      <a:pt x="489" y="125"/>
                    </a:lnTo>
                    <a:lnTo>
                      <a:pt x="311" y="0"/>
                    </a:lnTo>
                    <a:lnTo>
                      <a:pt x="157" y="160"/>
                    </a:lnTo>
                    <a:lnTo>
                      <a:pt x="142" y="2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5" name="Freeform 466">
                <a:extLst>
                  <a:ext uri="{FF2B5EF4-FFF2-40B4-BE49-F238E27FC236}">
                    <a16:creationId xmlns:a16="http://schemas.microsoft.com/office/drawing/2014/main" id="{8FEFE9D8-86B2-85AB-EACE-5A0EC9D219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2016"/>
                <a:ext cx="4" cy="2"/>
              </a:xfrm>
              <a:custGeom>
                <a:avLst/>
                <a:gdLst>
                  <a:gd name="T0" fmla="*/ 11 w 24"/>
                  <a:gd name="T1" fmla="*/ 5 h 11"/>
                  <a:gd name="T2" fmla="*/ 0 w 24"/>
                  <a:gd name="T3" fmla="*/ 11 h 11"/>
                  <a:gd name="T4" fmla="*/ 24 w 24"/>
                  <a:gd name="T5" fmla="*/ 0 h 11"/>
                  <a:gd name="T6" fmla="*/ 11 w 24"/>
                  <a:gd name="T7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11">
                    <a:moveTo>
                      <a:pt x="11" y="5"/>
                    </a:moveTo>
                    <a:lnTo>
                      <a:pt x="0" y="11"/>
                    </a:lnTo>
                    <a:lnTo>
                      <a:pt x="24" y="0"/>
                    </a:lnTo>
                    <a:lnTo>
                      <a:pt x="11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6" name="Freeform 467">
                <a:extLst>
                  <a:ext uri="{FF2B5EF4-FFF2-40B4-BE49-F238E27FC236}">
                    <a16:creationId xmlns:a16="http://schemas.microsoft.com/office/drawing/2014/main" id="{C2F77ACA-D480-B297-EB74-DDAAB9AC58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2103"/>
                <a:ext cx="187" cy="160"/>
              </a:xfrm>
              <a:custGeom>
                <a:avLst/>
                <a:gdLst>
                  <a:gd name="T0" fmla="*/ 896 w 939"/>
                  <a:gd name="T1" fmla="*/ 178 h 803"/>
                  <a:gd name="T2" fmla="*/ 832 w 939"/>
                  <a:gd name="T3" fmla="*/ 171 h 803"/>
                  <a:gd name="T4" fmla="*/ 475 w 939"/>
                  <a:gd name="T5" fmla="*/ 178 h 803"/>
                  <a:gd name="T6" fmla="*/ 396 w 939"/>
                  <a:gd name="T7" fmla="*/ 53 h 803"/>
                  <a:gd name="T8" fmla="*/ 261 w 939"/>
                  <a:gd name="T9" fmla="*/ 0 h 803"/>
                  <a:gd name="T10" fmla="*/ 0 w 939"/>
                  <a:gd name="T11" fmla="*/ 125 h 803"/>
                  <a:gd name="T12" fmla="*/ 107 w 939"/>
                  <a:gd name="T13" fmla="*/ 221 h 803"/>
                  <a:gd name="T14" fmla="*/ 100 w 939"/>
                  <a:gd name="T15" fmla="*/ 449 h 803"/>
                  <a:gd name="T16" fmla="*/ 271 w 939"/>
                  <a:gd name="T17" fmla="*/ 589 h 803"/>
                  <a:gd name="T18" fmla="*/ 339 w 939"/>
                  <a:gd name="T19" fmla="*/ 803 h 803"/>
                  <a:gd name="T20" fmla="*/ 850 w 939"/>
                  <a:gd name="T21" fmla="*/ 667 h 803"/>
                  <a:gd name="T22" fmla="*/ 821 w 939"/>
                  <a:gd name="T23" fmla="*/ 560 h 803"/>
                  <a:gd name="T24" fmla="*/ 939 w 939"/>
                  <a:gd name="T25" fmla="*/ 539 h 803"/>
                  <a:gd name="T26" fmla="*/ 836 w 939"/>
                  <a:gd name="T27" fmla="*/ 292 h 803"/>
                  <a:gd name="T28" fmla="*/ 896 w 939"/>
                  <a:gd name="T29" fmla="*/ 178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39" h="803">
                    <a:moveTo>
                      <a:pt x="896" y="178"/>
                    </a:moveTo>
                    <a:lnTo>
                      <a:pt x="832" y="171"/>
                    </a:lnTo>
                    <a:lnTo>
                      <a:pt x="475" y="178"/>
                    </a:lnTo>
                    <a:lnTo>
                      <a:pt x="396" y="53"/>
                    </a:lnTo>
                    <a:lnTo>
                      <a:pt x="261" y="0"/>
                    </a:lnTo>
                    <a:lnTo>
                      <a:pt x="0" y="125"/>
                    </a:lnTo>
                    <a:lnTo>
                      <a:pt x="107" y="221"/>
                    </a:lnTo>
                    <a:lnTo>
                      <a:pt x="100" y="449"/>
                    </a:lnTo>
                    <a:lnTo>
                      <a:pt x="271" y="589"/>
                    </a:lnTo>
                    <a:lnTo>
                      <a:pt x="339" y="803"/>
                    </a:lnTo>
                    <a:lnTo>
                      <a:pt x="850" y="667"/>
                    </a:lnTo>
                    <a:lnTo>
                      <a:pt x="821" y="560"/>
                    </a:lnTo>
                    <a:lnTo>
                      <a:pt x="939" y="539"/>
                    </a:lnTo>
                    <a:lnTo>
                      <a:pt x="836" y="292"/>
                    </a:lnTo>
                    <a:lnTo>
                      <a:pt x="896" y="1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7" name="Freeform 468">
                <a:extLst>
                  <a:ext uri="{FF2B5EF4-FFF2-40B4-BE49-F238E27FC236}">
                    <a16:creationId xmlns:a16="http://schemas.microsoft.com/office/drawing/2014/main" id="{2BDF1E98-7982-1C8D-C696-69638229D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2182"/>
                <a:ext cx="145" cy="91"/>
              </a:xfrm>
              <a:custGeom>
                <a:avLst/>
                <a:gdLst>
                  <a:gd name="T0" fmla="*/ 118 w 725"/>
                  <a:gd name="T1" fmla="*/ 140 h 454"/>
                  <a:gd name="T2" fmla="*/ 0 w 725"/>
                  <a:gd name="T3" fmla="*/ 161 h 454"/>
                  <a:gd name="T4" fmla="*/ 29 w 725"/>
                  <a:gd name="T5" fmla="*/ 268 h 454"/>
                  <a:gd name="T6" fmla="*/ 447 w 725"/>
                  <a:gd name="T7" fmla="*/ 447 h 454"/>
                  <a:gd name="T8" fmla="*/ 586 w 725"/>
                  <a:gd name="T9" fmla="*/ 393 h 454"/>
                  <a:gd name="T10" fmla="*/ 718 w 725"/>
                  <a:gd name="T11" fmla="*/ 454 h 454"/>
                  <a:gd name="T12" fmla="*/ 725 w 725"/>
                  <a:gd name="T13" fmla="*/ 136 h 454"/>
                  <a:gd name="T14" fmla="*/ 379 w 725"/>
                  <a:gd name="T15" fmla="*/ 0 h 454"/>
                  <a:gd name="T16" fmla="*/ 118 w 725"/>
                  <a:gd name="T17" fmla="*/ 140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5" h="454">
                    <a:moveTo>
                      <a:pt x="118" y="140"/>
                    </a:moveTo>
                    <a:lnTo>
                      <a:pt x="0" y="161"/>
                    </a:lnTo>
                    <a:lnTo>
                      <a:pt x="29" y="268"/>
                    </a:lnTo>
                    <a:lnTo>
                      <a:pt x="447" y="447"/>
                    </a:lnTo>
                    <a:lnTo>
                      <a:pt x="586" y="393"/>
                    </a:lnTo>
                    <a:lnTo>
                      <a:pt x="718" y="454"/>
                    </a:lnTo>
                    <a:lnTo>
                      <a:pt x="725" y="136"/>
                    </a:lnTo>
                    <a:lnTo>
                      <a:pt x="379" y="0"/>
                    </a:lnTo>
                    <a:lnTo>
                      <a:pt x="118" y="1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8" name="Freeform 469">
                <a:extLst>
                  <a:ext uri="{FF2B5EF4-FFF2-40B4-BE49-F238E27FC236}">
                    <a16:creationId xmlns:a16="http://schemas.microsoft.com/office/drawing/2014/main" id="{ED30C4C7-B84F-9005-7EBA-105DC7FF3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2236"/>
                <a:ext cx="330" cy="189"/>
              </a:xfrm>
              <a:custGeom>
                <a:avLst/>
                <a:gdLst>
                  <a:gd name="T0" fmla="*/ 964 w 1653"/>
                  <a:gd name="T1" fmla="*/ 0 h 947"/>
                  <a:gd name="T2" fmla="*/ 453 w 1653"/>
                  <a:gd name="T3" fmla="*/ 136 h 947"/>
                  <a:gd name="T4" fmla="*/ 39 w 1653"/>
                  <a:gd name="T5" fmla="*/ 265 h 947"/>
                  <a:gd name="T6" fmla="*/ 0 w 1653"/>
                  <a:gd name="T7" fmla="*/ 400 h 947"/>
                  <a:gd name="T8" fmla="*/ 57 w 1653"/>
                  <a:gd name="T9" fmla="*/ 607 h 947"/>
                  <a:gd name="T10" fmla="*/ 250 w 1653"/>
                  <a:gd name="T11" fmla="*/ 707 h 947"/>
                  <a:gd name="T12" fmla="*/ 275 w 1653"/>
                  <a:gd name="T13" fmla="*/ 775 h 947"/>
                  <a:gd name="T14" fmla="*/ 482 w 1653"/>
                  <a:gd name="T15" fmla="*/ 757 h 947"/>
                  <a:gd name="T16" fmla="*/ 542 w 1653"/>
                  <a:gd name="T17" fmla="*/ 882 h 947"/>
                  <a:gd name="T18" fmla="*/ 728 w 1653"/>
                  <a:gd name="T19" fmla="*/ 947 h 947"/>
                  <a:gd name="T20" fmla="*/ 782 w 1653"/>
                  <a:gd name="T21" fmla="*/ 807 h 947"/>
                  <a:gd name="T22" fmla="*/ 907 w 1653"/>
                  <a:gd name="T23" fmla="*/ 725 h 947"/>
                  <a:gd name="T24" fmla="*/ 1407 w 1653"/>
                  <a:gd name="T25" fmla="*/ 622 h 947"/>
                  <a:gd name="T26" fmla="*/ 1564 w 1653"/>
                  <a:gd name="T27" fmla="*/ 379 h 947"/>
                  <a:gd name="T28" fmla="*/ 1639 w 1653"/>
                  <a:gd name="T29" fmla="*/ 375 h 947"/>
                  <a:gd name="T30" fmla="*/ 1653 w 1653"/>
                  <a:gd name="T31" fmla="*/ 186 h 947"/>
                  <a:gd name="T32" fmla="*/ 1521 w 1653"/>
                  <a:gd name="T33" fmla="*/ 125 h 947"/>
                  <a:gd name="T34" fmla="*/ 1382 w 1653"/>
                  <a:gd name="T35" fmla="*/ 179 h 947"/>
                  <a:gd name="T36" fmla="*/ 964 w 1653"/>
                  <a:gd name="T37" fmla="*/ 0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53" h="947">
                    <a:moveTo>
                      <a:pt x="964" y="0"/>
                    </a:moveTo>
                    <a:lnTo>
                      <a:pt x="453" y="136"/>
                    </a:lnTo>
                    <a:lnTo>
                      <a:pt x="39" y="265"/>
                    </a:lnTo>
                    <a:lnTo>
                      <a:pt x="0" y="400"/>
                    </a:lnTo>
                    <a:lnTo>
                      <a:pt x="57" y="607"/>
                    </a:lnTo>
                    <a:lnTo>
                      <a:pt x="250" y="707"/>
                    </a:lnTo>
                    <a:lnTo>
                      <a:pt x="275" y="775"/>
                    </a:lnTo>
                    <a:lnTo>
                      <a:pt x="482" y="757"/>
                    </a:lnTo>
                    <a:lnTo>
                      <a:pt x="542" y="882"/>
                    </a:lnTo>
                    <a:lnTo>
                      <a:pt x="728" y="947"/>
                    </a:lnTo>
                    <a:lnTo>
                      <a:pt x="782" y="807"/>
                    </a:lnTo>
                    <a:lnTo>
                      <a:pt x="907" y="725"/>
                    </a:lnTo>
                    <a:lnTo>
                      <a:pt x="1407" y="622"/>
                    </a:lnTo>
                    <a:lnTo>
                      <a:pt x="1564" y="379"/>
                    </a:lnTo>
                    <a:lnTo>
                      <a:pt x="1639" y="375"/>
                    </a:lnTo>
                    <a:lnTo>
                      <a:pt x="1653" y="186"/>
                    </a:lnTo>
                    <a:lnTo>
                      <a:pt x="1521" y="125"/>
                    </a:lnTo>
                    <a:lnTo>
                      <a:pt x="1382" y="179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79" name="Freeform 470">
                <a:extLst>
                  <a:ext uri="{FF2B5EF4-FFF2-40B4-BE49-F238E27FC236}">
                    <a16:creationId xmlns:a16="http://schemas.microsoft.com/office/drawing/2014/main" id="{9F245357-692C-0E56-4E83-88003515E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5" y="2316"/>
                <a:ext cx="111" cy="138"/>
              </a:xfrm>
              <a:custGeom>
                <a:avLst/>
                <a:gdLst>
                  <a:gd name="T0" fmla="*/ 279 w 554"/>
                  <a:gd name="T1" fmla="*/ 0 h 689"/>
                  <a:gd name="T2" fmla="*/ 125 w 554"/>
                  <a:gd name="T3" fmla="*/ 7 h 689"/>
                  <a:gd name="T4" fmla="*/ 114 w 554"/>
                  <a:gd name="T5" fmla="*/ 279 h 689"/>
                  <a:gd name="T6" fmla="*/ 61 w 554"/>
                  <a:gd name="T7" fmla="*/ 472 h 689"/>
                  <a:gd name="T8" fmla="*/ 0 w 554"/>
                  <a:gd name="T9" fmla="*/ 493 h 689"/>
                  <a:gd name="T10" fmla="*/ 3 w 554"/>
                  <a:gd name="T11" fmla="*/ 564 h 689"/>
                  <a:gd name="T12" fmla="*/ 175 w 554"/>
                  <a:gd name="T13" fmla="*/ 689 h 689"/>
                  <a:gd name="T14" fmla="*/ 504 w 554"/>
                  <a:gd name="T15" fmla="*/ 568 h 689"/>
                  <a:gd name="T16" fmla="*/ 554 w 554"/>
                  <a:gd name="T17" fmla="*/ 375 h 689"/>
                  <a:gd name="T18" fmla="*/ 529 w 554"/>
                  <a:gd name="T19" fmla="*/ 307 h 689"/>
                  <a:gd name="T20" fmla="*/ 336 w 554"/>
                  <a:gd name="T21" fmla="*/ 207 h 689"/>
                  <a:gd name="T22" fmla="*/ 279 w 554"/>
                  <a:gd name="T23" fmla="*/ 0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54" h="689">
                    <a:moveTo>
                      <a:pt x="279" y="0"/>
                    </a:moveTo>
                    <a:lnTo>
                      <a:pt x="125" y="7"/>
                    </a:lnTo>
                    <a:lnTo>
                      <a:pt x="114" y="279"/>
                    </a:lnTo>
                    <a:lnTo>
                      <a:pt x="61" y="472"/>
                    </a:lnTo>
                    <a:lnTo>
                      <a:pt x="0" y="493"/>
                    </a:lnTo>
                    <a:lnTo>
                      <a:pt x="3" y="564"/>
                    </a:lnTo>
                    <a:lnTo>
                      <a:pt x="175" y="689"/>
                    </a:lnTo>
                    <a:lnTo>
                      <a:pt x="504" y="568"/>
                    </a:lnTo>
                    <a:lnTo>
                      <a:pt x="554" y="375"/>
                    </a:lnTo>
                    <a:lnTo>
                      <a:pt x="529" y="307"/>
                    </a:lnTo>
                    <a:lnTo>
                      <a:pt x="336" y="207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0" name="Freeform 471">
                <a:extLst>
                  <a:ext uri="{FF2B5EF4-FFF2-40B4-BE49-F238E27FC236}">
                    <a16:creationId xmlns:a16="http://schemas.microsoft.com/office/drawing/2014/main" id="{2DB3F8BE-7F45-5412-D8A8-3E1BA8928B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387"/>
                <a:ext cx="260" cy="325"/>
              </a:xfrm>
              <a:custGeom>
                <a:avLst/>
                <a:gdLst>
                  <a:gd name="T0" fmla="*/ 847 w 1300"/>
                  <a:gd name="T1" fmla="*/ 18 h 1625"/>
                  <a:gd name="T2" fmla="*/ 797 w 1300"/>
                  <a:gd name="T3" fmla="*/ 211 h 1625"/>
                  <a:gd name="T4" fmla="*/ 468 w 1300"/>
                  <a:gd name="T5" fmla="*/ 332 h 1625"/>
                  <a:gd name="T6" fmla="*/ 314 w 1300"/>
                  <a:gd name="T7" fmla="*/ 482 h 1625"/>
                  <a:gd name="T8" fmla="*/ 354 w 1300"/>
                  <a:gd name="T9" fmla="*/ 625 h 1625"/>
                  <a:gd name="T10" fmla="*/ 82 w 1300"/>
                  <a:gd name="T11" fmla="*/ 707 h 1625"/>
                  <a:gd name="T12" fmla="*/ 0 w 1300"/>
                  <a:gd name="T13" fmla="*/ 836 h 1625"/>
                  <a:gd name="T14" fmla="*/ 43 w 1300"/>
                  <a:gd name="T15" fmla="*/ 1125 h 1625"/>
                  <a:gd name="T16" fmla="*/ 186 w 1300"/>
                  <a:gd name="T17" fmla="*/ 1164 h 1625"/>
                  <a:gd name="T18" fmla="*/ 471 w 1300"/>
                  <a:gd name="T19" fmla="*/ 1164 h 1625"/>
                  <a:gd name="T20" fmla="*/ 439 w 1300"/>
                  <a:gd name="T21" fmla="*/ 1293 h 1625"/>
                  <a:gd name="T22" fmla="*/ 300 w 1300"/>
                  <a:gd name="T23" fmla="*/ 1343 h 1625"/>
                  <a:gd name="T24" fmla="*/ 275 w 1300"/>
                  <a:gd name="T25" fmla="*/ 1407 h 1625"/>
                  <a:gd name="T26" fmla="*/ 464 w 1300"/>
                  <a:gd name="T27" fmla="*/ 1625 h 1625"/>
                  <a:gd name="T28" fmla="*/ 568 w 1300"/>
                  <a:gd name="T29" fmla="*/ 1525 h 1625"/>
                  <a:gd name="T30" fmla="*/ 836 w 1300"/>
                  <a:gd name="T31" fmla="*/ 1425 h 1625"/>
                  <a:gd name="T32" fmla="*/ 689 w 1300"/>
                  <a:gd name="T33" fmla="*/ 1400 h 1625"/>
                  <a:gd name="T34" fmla="*/ 668 w 1300"/>
                  <a:gd name="T35" fmla="*/ 1329 h 1625"/>
                  <a:gd name="T36" fmla="*/ 757 w 1300"/>
                  <a:gd name="T37" fmla="*/ 1043 h 1625"/>
                  <a:gd name="T38" fmla="*/ 964 w 1300"/>
                  <a:gd name="T39" fmla="*/ 961 h 1625"/>
                  <a:gd name="T40" fmla="*/ 1193 w 1300"/>
                  <a:gd name="T41" fmla="*/ 772 h 1625"/>
                  <a:gd name="T42" fmla="*/ 1300 w 1300"/>
                  <a:gd name="T43" fmla="*/ 190 h 1625"/>
                  <a:gd name="T44" fmla="*/ 1114 w 1300"/>
                  <a:gd name="T45" fmla="*/ 125 h 1625"/>
                  <a:gd name="T46" fmla="*/ 1054 w 1300"/>
                  <a:gd name="T47" fmla="*/ 0 h 1625"/>
                  <a:gd name="T48" fmla="*/ 847 w 1300"/>
                  <a:gd name="T49" fmla="*/ 18 h 1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00" h="1625">
                    <a:moveTo>
                      <a:pt x="847" y="18"/>
                    </a:moveTo>
                    <a:lnTo>
                      <a:pt x="797" y="211"/>
                    </a:lnTo>
                    <a:lnTo>
                      <a:pt x="468" y="332"/>
                    </a:lnTo>
                    <a:lnTo>
                      <a:pt x="314" y="482"/>
                    </a:lnTo>
                    <a:lnTo>
                      <a:pt x="354" y="625"/>
                    </a:lnTo>
                    <a:lnTo>
                      <a:pt x="82" y="707"/>
                    </a:lnTo>
                    <a:lnTo>
                      <a:pt x="0" y="836"/>
                    </a:lnTo>
                    <a:lnTo>
                      <a:pt x="43" y="1125"/>
                    </a:lnTo>
                    <a:lnTo>
                      <a:pt x="186" y="1164"/>
                    </a:lnTo>
                    <a:lnTo>
                      <a:pt x="471" y="1164"/>
                    </a:lnTo>
                    <a:lnTo>
                      <a:pt x="439" y="1293"/>
                    </a:lnTo>
                    <a:lnTo>
                      <a:pt x="300" y="1343"/>
                    </a:lnTo>
                    <a:lnTo>
                      <a:pt x="275" y="1407"/>
                    </a:lnTo>
                    <a:lnTo>
                      <a:pt x="464" y="1625"/>
                    </a:lnTo>
                    <a:lnTo>
                      <a:pt x="568" y="1525"/>
                    </a:lnTo>
                    <a:lnTo>
                      <a:pt x="836" y="1425"/>
                    </a:lnTo>
                    <a:lnTo>
                      <a:pt x="689" y="1400"/>
                    </a:lnTo>
                    <a:lnTo>
                      <a:pt x="668" y="1329"/>
                    </a:lnTo>
                    <a:lnTo>
                      <a:pt x="757" y="1043"/>
                    </a:lnTo>
                    <a:lnTo>
                      <a:pt x="964" y="961"/>
                    </a:lnTo>
                    <a:lnTo>
                      <a:pt x="1193" y="772"/>
                    </a:lnTo>
                    <a:lnTo>
                      <a:pt x="1300" y="190"/>
                    </a:lnTo>
                    <a:lnTo>
                      <a:pt x="1114" y="125"/>
                    </a:lnTo>
                    <a:lnTo>
                      <a:pt x="1054" y="0"/>
                    </a:lnTo>
                    <a:lnTo>
                      <a:pt x="847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1" name="Freeform 472">
                <a:extLst>
                  <a:ext uri="{FF2B5EF4-FFF2-40B4-BE49-F238E27FC236}">
                    <a16:creationId xmlns:a16="http://schemas.microsoft.com/office/drawing/2014/main" id="{77F5F6D3-3624-BA00-AAEF-B4B1D882A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" y="2442"/>
                <a:ext cx="4" cy="18"/>
              </a:xfrm>
              <a:custGeom>
                <a:avLst/>
                <a:gdLst>
                  <a:gd name="T0" fmla="*/ 1 w 20"/>
                  <a:gd name="T1" fmla="*/ 86 h 86"/>
                  <a:gd name="T2" fmla="*/ 20 w 20"/>
                  <a:gd name="T3" fmla="*/ 0 h 86"/>
                  <a:gd name="T4" fmla="*/ 0 w 20"/>
                  <a:gd name="T5" fmla="*/ 85 h 86"/>
                  <a:gd name="T6" fmla="*/ 1 w 20"/>
                  <a:gd name="T7" fmla="*/ 8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86">
                    <a:moveTo>
                      <a:pt x="1" y="86"/>
                    </a:moveTo>
                    <a:lnTo>
                      <a:pt x="20" y="0"/>
                    </a:lnTo>
                    <a:lnTo>
                      <a:pt x="0" y="85"/>
                    </a:lnTo>
                    <a:lnTo>
                      <a:pt x="1" y="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2" name="Freeform 473">
                <a:extLst>
                  <a:ext uri="{FF2B5EF4-FFF2-40B4-BE49-F238E27FC236}">
                    <a16:creationId xmlns:a16="http://schemas.microsoft.com/office/drawing/2014/main" id="{FFAB3D72-F76F-D8BD-9B9B-8516748E90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459"/>
                <a:ext cx="5" cy="22"/>
              </a:xfrm>
              <a:custGeom>
                <a:avLst/>
                <a:gdLst>
                  <a:gd name="T0" fmla="*/ 26 w 26"/>
                  <a:gd name="T1" fmla="*/ 1 h 108"/>
                  <a:gd name="T2" fmla="*/ 25 w 26"/>
                  <a:gd name="T3" fmla="*/ 0 h 108"/>
                  <a:gd name="T4" fmla="*/ 0 w 26"/>
                  <a:gd name="T5" fmla="*/ 108 h 108"/>
                  <a:gd name="T6" fmla="*/ 26 w 26"/>
                  <a:gd name="T7" fmla="*/ 1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108">
                    <a:moveTo>
                      <a:pt x="26" y="1"/>
                    </a:moveTo>
                    <a:lnTo>
                      <a:pt x="25" y="0"/>
                    </a:lnTo>
                    <a:lnTo>
                      <a:pt x="0" y="108"/>
                    </a:lnTo>
                    <a:lnTo>
                      <a:pt x="2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3" name="Freeform 474">
                <a:extLst>
                  <a:ext uri="{FF2B5EF4-FFF2-40B4-BE49-F238E27FC236}">
                    <a16:creationId xmlns:a16="http://schemas.microsoft.com/office/drawing/2014/main" id="{F2F70238-62A6-8F29-57AE-ADF6E0F6B5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5" y="2311"/>
                <a:ext cx="255" cy="231"/>
              </a:xfrm>
              <a:custGeom>
                <a:avLst/>
                <a:gdLst>
                  <a:gd name="T0" fmla="*/ 161 w 1275"/>
                  <a:gd name="T1" fmla="*/ 432 h 1157"/>
                  <a:gd name="T2" fmla="*/ 107 w 1275"/>
                  <a:gd name="T3" fmla="*/ 572 h 1157"/>
                  <a:gd name="T4" fmla="*/ 0 w 1275"/>
                  <a:gd name="T5" fmla="*/ 1154 h 1157"/>
                  <a:gd name="T6" fmla="*/ 68 w 1275"/>
                  <a:gd name="T7" fmla="*/ 1157 h 1157"/>
                  <a:gd name="T8" fmla="*/ 793 w 1275"/>
                  <a:gd name="T9" fmla="*/ 1029 h 1157"/>
                  <a:gd name="T10" fmla="*/ 1061 w 1275"/>
                  <a:gd name="T11" fmla="*/ 1114 h 1157"/>
                  <a:gd name="T12" fmla="*/ 1125 w 1275"/>
                  <a:gd name="T13" fmla="*/ 761 h 1157"/>
                  <a:gd name="T14" fmla="*/ 1036 w 1275"/>
                  <a:gd name="T15" fmla="*/ 568 h 1157"/>
                  <a:gd name="T16" fmla="*/ 1132 w 1275"/>
                  <a:gd name="T17" fmla="*/ 457 h 1157"/>
                  <a:gd name="T18" fmla="*/ 1275 w 1275"/>
                  <a:gd name="T19" fmla="*/ 443 h 1157"/>
                  <a:gd name="T20" fmla="*/ 1193 w 1275"/>
                  <a:gd name="T21" fmla="*/ 104 h 1157"/>
                  <a:gd name="T22" fmla="*/ 1018 w 1275"/>
                  <a:gd name="T23" fmla="*/ 0 h 1157"/>
                  <a:gd name="T24" fmla="*/ 943 w 1275"/>
                  <a:gd name="T25" fmla="*/ 4 h 1157"/>
                  <a:gd name="T26" fmla="*/ 786 w 1275"/>
                  <a:gd name="T27" fmla="*/ 247 h 1157"/>
                  <a:gd name="T28" fmla="*/ 286 w 1275"/>
                  <a:gd name="T29" fmla="*/ 350 h 1157"/>
                  <a:gd name="T30" fmla="*/ 161 w 1275"/>
                  <a:gd name="T31" fmla="*/ 432 h 1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75" h="1157">
                    <a:moveTo>
                      <a:pt x="161" y="432"/>
                    </a:moveTo>
                    <a:lnTo>
                      <a:pt x="107" y="572"/>
                    </a:lnTo>
                    <a:lnTo>
                      <a:pt x="0" y="1154"/>
                    </a:lnTo>
                    <a:lnTo>
                      <a:pt x="68" y="1157"/>
                    </a:lnTo>
                    <a:lnTo>
                      <a:pt x="793" y="1029"/>
                    </a:lnTo>
                    <a:lnTo>
                      <a:pt x="1061" y="1114"/>
                    </a:lnTo>
                    <a:lnTo>
                      <a:pt x="1125" y="761"/>
                    </a:lnTo>
                    <a:lnTo>
                      <a:pt x="1036" y="568"/>
                    </a:lnTo>
                    <a:lnTo>
                      <a:pt x="1132" y="457"/>
                    </a:lnTo>
                    <a:lnTo>
                      <a:pt x="1275" y="443"/>
                    </a:lnTo>
                    <a:lnTo>
                      <a:pt x="1193" y="104"/>
                    </a:lnTo>
                    <a:lnTo>
                      <a:pt x="1018" y="0"/>
                    </a:lnTo>
                    <a:lnTo>
                      <a:pt x="943" y="4"/>
                    </a:lnTo>
                    <a:lnTo>
                      <a:pt x="786" y="247"/>
                    </a:lnTo>
                    <a:lnTo>
                      <a:pt x="286" y="350"/>
                    </a:lnTo>
                    <a:lnTo>
                      <a:pt x="161" y="4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4" name="Freeform 475">
                <a:extLst>
                  <a:ext uri="{FF2B5EF4-FFF2-40B4-BE49-F238E27FC236}">
                    <a16:creationId xmlns:a16="http://schemas.microsoft.com/office/drawing/2014/main" id="{1B3086F3-2042-5507-AE88-0844C6511D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9" y="2517"/>
                <a:ext cx="232" cy="137"/>
              </a:xfrm>
              <a:custGeom>
                <a:avLst/>
                <a:gdLst>
                  <a:gd name="T0" fmla="*/ 0 w 1161"/>
                  <a:gd name="T1" fmla="*/ 128 h 685"/>
                  <a:gd name="T2" fmla="*/ 25 w 1161"/>
                  <a:gd name="T3" fmla="*/ 278 h 685"/>
                  <a:gd name="T4" fmla="*/ 178 w 1161"/>
                  <a:gd name="T5" fmla="*/ 425 h 685"/>
                  <a:gd name="T6" fmla="*/ 186 w 1161"/>
                  <a:gd name="T7" fmla="*/ 650 h 685"/>
                  <a:gd name="T8" fmla="*/ 328 w 1161"/>
                  <a:gd name="T9" fmla="*/ 678 h 685"/>
                  <a:gd name="T10" fmla="*/ 693 w 1161"/>
                  <a:gd name="T11" fmla="*/ 685 h 685"/>
                  <a:gd name="T12" fmla="*/ 875 w 1161"/>
                  <a:gd name="T13" fmla="*/ 467 h 685"/>
                  <a:gd name="T14" fmla="*/ 1161 w 1161"/>
                  <a:gd name="T15" fmla="*/ 282 h 685"/>
                  <a:gd name="T16" fmla="*/ 993 w 1161"/>
                  <a:gd name="T17" fmla="*/ 85 h 685"/>
                  <a:gd name="T18" fmla="*/ 725 w 1161"/>
                  <a:gd name="T19" fmla="*/ 0 h 685"/>
                  <a:gd name="T20" fmla="*/ 0 w 1161"/>
                  <a:gd name="T21" fmla="*/ 128 h 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61" h="685">
                    <a:moveTo>
                      <a:pt x="0" y="128"/>
                    </a:moveTo>
                    <a:lnTo>
                      <a:pt x="25" y="278"/>
                    </a:lnTo>
                    <a:lnTo>
                      <a:pt x="178" y="425"/>
                    </a:lnTo>
                    <a:lnTo>
                      <a:pt x="186" y="650"/>
                    </a:lnTo>
                    <a:lnTo>
                      <a:pt x="328" y="678"/>
                    </a:lnTo>
                    <a:lnTo>
                      <a:pt x="693" y="685"/>
                    </a:lnTo>
                    <a:lnTo>
                      <a:pt x="875" y="467"/>
                    </a:lnTo>
                    <a:lnTo>
                      <a:pt x="1161" y="282"/>
                    </a:lnTo>
                    <a:lnTo>
                      <a:pt x="993" y="85"/>
                    </a:lnTo>
                    <a:lnTo>
                      <a:pt x="725" y="0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5" name="Freeform 476">
                <a:extLst>
                  <a:ext uri="{FF2B5EF4-FFF2-40B4-BE49-F238E27FC236}">
                    <a16:creationId xmlns:a16="http://schemas.microsoft.com/office/drawing/2014/main" id="{7495CF62-6D24-2DF7-75B5-4EFCA7CBA6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0" y="2542"/>
                <a:ext cx="189" cy="196"/>
              </a:xfrm>
              <a:custGeom>
                <a:avLst/>
                <a:gdLst>
                  <a:gd name="T0" fmla="*/ 618 w 946"/>
                  <a:gd name="T1" fmla="*/ 153 h 982"/>
                  <a:gd name="T2" fmla="*/ 593 w 946"/>
                  <a:gd name="T3" fmla="*/ 3 h 982"/>
                  <a:gd name="T4" fmla="*/ 525 w 946"/>
                  <a:gd name="T5" fmla="*/ 0 h 982"/>
                  <a:gd name="T6" fmla="*/ 296 w 946"/>
                  <a:gd name="T7" fmla="*/ 189 h 982"/>
                  <a:gd name="T8" fmla="*/ 89 w 946"/>
                  <a:gd name="T9" fmla="*/ 271 h 982"/>
                  <a:gd name="T10" fmla="*/ 0 w 946"/>
                  <a:gd name="T11" fmla="*/ 557 h 982"/>
                  <a:gd name="T12" fmla="*/ 21 w 946"/>
                  <a:gd name="T13" fmla="*/ 628 h 982"/>
                  <a:gd name="T14" fmla="*/ 168 w 946"/>
                  <a:gd name="T15" fmla="*/ 653 h 982"/>
                  <a:gd name="T16" fmla="*/ 136 w 946"/>
                  <a:gd name="T17" fmla="*/ 910 h 982"/>
                  <a:gd name="T18" fmla="*/ 336 w 946"/>
                  <a:gd name="T19" fmla="*/ 867 h 982"/>
                  <a:gd name="T20" fmla="*/ 671 w 946"/>
                  <a:gd name="T21" fmla="*/ 982 h 982"/>
                  <a:gd name="T22" fmla="*/ 946 w 946"/>
                  <a:gd name="T23" fmla="*/ 910 h 982"/>
                  <a:gd name="T24" fmla="*/ 882 w 946"/>
                  <a:gd name="T25" fmla="*/ 724 h 982"/>
                  <a:gd name="T26" fmla="*/ 921 w 946"/>
                  <a:gd name="T27" fmla="*/ 553 h 982"/>
                  <a:gd name="T28" fmla="*/ 779 w 946"/>
                  <a:gd name="T29" fmla="*/ 525 h 982"/>
                  <a:gd name="T30" fmla="*/ 771 w 946"/>
                  <a:gd name="T31" fmla="*/ 300 h 982"/>
                  <a:gd name="T32" fmla="*/ 618 w 946"/>
                  <a:gd name="T33" fmla="*/ 153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46" h="982">
                    <a:moveTo>
                      <a:pt x="618" y="153"/>
                    </a:moveTo>
                    <a:lnTo>
                      <a:pt x="593" y="3"/>
                    </a:lnTo>
                    <a:lnTo>
                      <a:pt x="525" y="0"/>
                    </a:lnTo>
                    <a:lnTo>
                      <a:pt x="296" y="189"/>
                    </a:lnTo>
                    <a:lnTo>
                      <a:pt x="89" y="271"/>
                    </a:lnTo>
                    <a:lnTo>
                      <a:pt x="0" y="557"/>
                    </a:lnTo>
                    <a:lnTo>
                      <a:pt x="21" y="628"/>
                    </a:lnTo>
                    <a:lnTo>
                      <a:pt x="168" y="653"/>
                    </a:lnTo>
                    <a:lnTo>
                      <a:pt x="136" y="910"/>
                    </a:lnTo>
                    <a:lnTo>
                      <a:pt x="336" y="867"/>
                    </a:lnTo>
                    <a:lnTo>
                      <a:pt x="671" y="982"/>
                    </a:lnTo>
                    <a:lnTo>
                      <a:pt x="946" y="910"/>
                    </a:lnTo>
                    <a:lnTo>
                      <a:pt x="882" y="724"/>
                    </a:lnTo>
                    <a:lnTo>
                      <a:pt x="921" y="553"/>
                    </a:lnTo>
                    <a:lnTo>
                      <a:pt x="779" y="525"/>
                    </a:lnTo>
                    <a:lnTo>
                      <a:pt x="771" y="300"/>
                    </a:lnTo>
                    <a:lnTo>
                      <a:pt x="618" y="1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6" name="Freeform 477">
                <a:extLst>
                  <a:ext uri="{FF2B5EF4-FFF2-40B4-BE49-F238E27FC236}">
                    <a16:creationId xmlns:a16="http://schemas.microsoft.com/office/drawing/2014/main" id="{459F4ADC-E0C8-E0CF-32BD-BB362D5001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2112"/>
                <a:ext cx="1" cy="27"/>
              </a:xfrm>
              <a:custGeom>
                <a:avLst/>
                <a:gdLst>
                  <a:gd name="T0" fmla="*/ 3 w 5"/>
                  <a:gd name="T1" fmla="*/ 134 h 134"/>
                  <a:gd name="T2" fmla="*/ 5 w 5"/>
                  <a:gd name="T3" fmla="*/ 0 h 134"/>
                  <a:gd name="T4" fmla="*/ 0 w 5"/>
                  <a:gd name="T5" fmla="*/ 134 h 134"/>
                  <a:gd name="T6" fmla="*/ 3 w 5"/>
                  <a:gd name="T7" fmla="*/ 134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134">
                    <a:moveTo>
                      <a:pt x="3" y="134"/>
                    </a:moveTo>
                    <a:lnTo>
                      <a:pt x="5" y="0"/>
                    </a:lnTo>
                    <a:lnTo>
                      <a:pt x="0" y="134"/>
                    </a:lnTo>
                    <a:lnTo>
                      <a:pt x="3" y="13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7" name="Freeform 478">
                <a:extLst>
                  <a:ext uri="{FF2B5EF4-FFF2-40B4-BE49-F238E27FC236}">
                    <a16:creationId xmlns:a16="http://schemas.microsoft.com/office/drawing/2014/main" id="{4C8E384A-6F83-BEED-208F-BE0A98FC54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2139"/>
                <a:ext cx="0" cy="8"/>
              </a:xfrm>
              <a:custGeom>
                <a:avLst/>
                <a:gdLst>
                  <a:gd name="T0" fmla="*/ 0 w 3"/>
                  <a:gd name="T1" fmla="*/ 0 h 38"/>
                  <a:gd name="T2" fmla="*/ 3 w 3"/>
                  <a:gd name="T3" fmla="*/ 38 h 38"/>
                  <a:gd name="T4" fmla="*/ 3 w 3"/>
                  <a:gd name="T5" fmla="*/ 0 h 38"/>
                  <a:gd name="T6" fmla="*/ 0 w 3"/>
                  <a:gd name="T7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38">
                    <a:moveTo>
                      <a:pt x="0" y="0"/>
                    </a:moveTo>
                    <a:lnTo>
                      <a:pt x="3" y="38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8" name="Freeform 479">
                <a:extLst>
                  <a:ext uri="{FF2B5EF4-FFF2-40B4-BE49-F238E27FC236}">
                    <a16:creationId xmlns:a16="http://schemas.microsoft.com/office/drawing/2014/main" id="{B0883A91-77A8-BA73-2B24-83F43FCFF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2133"/>
                <a:ext cx="135" cy="127"/>
              </a:xfrm>
              <a:custGeom>
                <a:avLst/>
                <a:gdLst>
                  <a:gd name="T0" fmla="*/ 0 w 673"/>
                  <a:gd name="T1" fmla="*/ 32 h 635"/>
                  <a:gd name="T2" fmla="*/ 0 w 673"/>
                  <a:gd name="T3" fmla="*/ 70 h 635"/>
                  <a:gd name="T4" fmla="*/ 16 w 673"/>
                  <a:gd name="T5" fmla="*/ 458 h 635"/>
                  <a:gd name="T6" fmla="*/ 20 w 673"/>
                  <a:gd name="T7" fmla="*/ 529 h 635"/>
                  <a:gd name="T8" fmla="*/ 22 w 673"/>
                  <a:gd name="T9" fmla="*/ 589 h 635"/>
                  <a:gd name="T10" fmla="*/ 172 w 673"/>
                  <a:gd name="T11" fmla="*/ 635 h 635"/>
                  <a:gd name="T12" fmla="*/ 333 w 673"/>
                  <a:gd name="T13" fmla="*/ 496 h 635"/>
                  <a:gd name="T14" fmla="*/ 540 w 673"/>
                  <a:gd name="T15" fmla="*/ 564 h 635"/>
                  <a:gd name="T16" fmla="*/ 673 w 673"/>
                  <a:gd name="T17" fmla="*/ 396 h 635"/>
                  <a:gd name="T18" fmla="*/ 294 w 673"/>
                  <a:gd name="T19" fmla="*/ 0 h 635"/>
                  <a:gd name="T20" fmla="*/ 0 w 673"/>
                  <a:gd name="T21" fmla="*/ 32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73" h="635">
                    <a:moveTo>
                      <a:pt x="0" y="32"/>
                    </a:moveTo>
                    <a:lnTo>
                      <a:pt x="0" y="70"/>
                    </a:lnTo>
                    <a:lnTo>
                      <a:pt x="16" y="458"/>
                    </a:lnTo>
                    <a:lnTo>
                      <a:pt x="20" y="529"/>
                    </a:lnTo>
                    <a:lnTo>
                      <a:pt x="22" y="589"/>
                    </a:lnTo>
                    <a:lnTo>
                      <a:pt x="172" y="635"/>
                    </a:lnTo>
                    <a:lnTo>
                      <a:pt x="333" y="496"/>
                    </a:lnTo>
                    <a:lnTo>
                      <a:pt x="540" y="564"/>
                    </a:lnTo>
                    <a:lnTo>
                      <a:pt x="673" y="396"/>
                    </a:lnTo>
                    <a:lnTo>
                      <a:pt x="294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89" name="Freeform 480">
                <a:extLst>
                  <a:ext uri="{FF2B5EF4-FFF2-40B4-BE49-F238E27FC236}">
                    <a16:creationId xmlns:a16="http://schemas.microsoft.com/office/drawing/2014/main" id="{85C4020E-F939-F2F0-3D2A-75669B13A2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" y="2118"/>
                <a:ext cx="199" cy="292"/>
              </a:xfrm>
              <a:custGeom>
                <a:avLst/>
                <a:gdLst>
                  <a:gd name="T0" fmla="*/ 989 w 996"/>
                  <a:gd name="T1" fmla="*/ 529 h 1464"/>
                  <a:gd name="T2" fmla="*/ 971 w 996"/>
                  <a:gd name="T3" fmla="*/ 242 h 1464"/>
                  <a:gd name="T4" fmla="*/ 636 w 996"/>
                  <a:gd name="T5" fmla="*/ 135 h 1464"/>
                  <a:gd name="T6" fmla="*/ 546 w 996"/>
                  <a:gd name="T7" fmla="*/ 28 h 1464"/>
                  <a:gd name="T8" fmla="*/ 336 w 996"/>
                  <a:gd name="T9" fmla="*/ 0 h 1464"/>
                  <a:gd name="T10" fmla="*/ 21 w 996"/>
                  <a:gd name="T11" fmla="*/ 460 h 1464"/>
                  <a:gd name="T12" fmla="*/ 14 w 996"/>
                  <a:gd name="T13" fmla="*/ 778 h 1464"/>
                  <a:gd name="T14" fmla="*/ 0 w 996"/>
                  <a:gd name="T15" fmla="*/ 967 h 1464"/>
                  <a:gd name="T16" fmla="*/ 175 w 996"/>
                  <a:gd name="T17" fmla="*/ 1071 h 1464"/>
                  <a:gd name="T18" fmla="*/ 257 w 996"/>
                  <a:gd name="T19" fmla="*/ 1410 h 1464"/>
                  <a:gd name="T20" fmla="*/ 871 w 996"/>
                  <a:gd name="T21" fmla="*/ 1464 h 1464"/>
                  <a:gd name="T22" fmla="*/ 932 w 996"/>
                  <a:gd name="T23" fmla="*/ 1446 h 1464"/>
                  <a:gd name="T24" fmla="*/ 886 w 996"/>
                  <a:gd name="T25" fmla="*/ 1331 h 1464"/>
                  <a:gd name="T26" fmla="*/ 996 w 996"/>
                  <a:gd name="T27" fmla="*/ 1271 h 1464"/>
                  <a:gd name="T28" fmla="*/ 896 w 996"/>
                  <a:gd name="T29" fmla="*/ 1007 h 1464"/>
                  <a:gd name="T30" fmla="*/ 996 w 996"/>
                  <a:gd name="T31" fmla="*/ 664 h 1464"/>
                  <a:gd name="T32" fmla="*/ 994 w 996"/>
                  <a:gd name="T33" fmla="*/ 604 h 1464"/>
                  <a:gd name="T34" fmla="*/ 989 w 996"/>
                  <a:gd name="T35" fmla="*/ 529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96" h="1464">
                    <a:moveTo>
                      <a:pt x="989" y="529"/>
                    </a:moveTo>
                    <a:lnTo>
                      <a:pt x="971" y="242"/>
                    </a:lnTo>
                    <a:lnTo>
                      <a:pt x="636" y="135"/>
                    </a:lnTo>
                    <a:lnTo>
                      <a:pt x="546" y="28"/>
                    </a:lnTo>
                    <a:lnTo>
                      <a:pt x="336" y="0"/>
                    </a:lnTo>
                    <a:lnTo>
                      <a:pt x="21" y="460"/>
                    </a:lnTo>
                    <a:lnTo>
                      <a:pt x="14" y="778"/>
                    </a:lnTo>
                    <a:lnTo>
                      <a:pt x="0" y="967"/>
                    </a:lnTo>
                    <a:lnTo>
                      <a:pt x="175" y="1071"/>
                    </a:lnTo>
                    <a:lnTo>
                      <a:pt x="257" y="1410"/>
                    </a:lnTo>
                    <a:lnTo>
                      <a:pt x="871" y="1464"/>
                    </a:lnTo>
                    <a:lnTo>
                      <a:pt x="932" y="1446"/>
                    </a:lnTo>
                    <a:lnTo>
                      <a:pt x="886" y="1331"/>
                    </a:lnTo>
                    <a:lnTo>
                      <a:pt x="996" y="1271"/>
                    </a:lnTo>
                    <a:lnTo>
                      <a:pt x="896" y="1007"/>
                    </a:lnTo>
                    <a:lnTo>
                      <a:pt x="996" y="664"/>
                    </a:lnTo>
                    <a:lnTo>
                      <a:pt x="994" y="604"/>
                    </a:lnTo>
                    <a:lnTo>
                      <a:pt x="989" y="5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0" name="Freeform 481">
                <a:extLst>
                  <a:ext uri="{FF2B5EF4-FFF2-40B4-BE49-F238E27FC236}">
                    <a16:creationId xmlns:a16="http://schemas.microsoft.com/office/drawing/2014/main" id="{2981D4A2-55B2-A0E9-45C8-10849454A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2250"/>
                <a:ext cx="79" cy="122"/>
              </a:xfrm>
              <a:custGeom>
                <a:avLst/>
                <a:gdLst>
                  <a:gd name="T0" fmla="*/ 100 w 397"/>
                  <a:gd name="T1" fmla="*/ 0 h 607"/>
                  <a:gd name="T2" fmla="*/ 0 w 397"/>
                  <a:gd name="T3" fmla="*/ 343 h 607"/>
                  <a:gd name="T4" fmla="*/ 100 w 397"/>
                  <a:gd name="T5" fmla="*/ 607 h 607"/>
                  <a:gd name="T6" fmla="*/ 322 w 397"/>
                  <a:gd name="T7" fmla="*/ 557 h 607"/>
                  <a:gd name="T8" fmla="*/ 397 w 397"/>
                  <a:gd name="T9" fmla="*/ 492 h 607"/>
                  <a:gd name="T10" fmla="*/ 240 w 397"/>
                  <a:gd name="T11" fmla="*/ 339 h 607"/>
                  <a:gd name="T12" fmla="*/ 250 w 397"/>
                  <a:gd name="T13" fmla="*/ 46 h 607"/>
                  <a:gd name="T14" fmla="*/ 100 w 397"/>
                  <a:gd name="T15" fmla="*/ 0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7" h="607">
                    <a:moveTo>
                      <a:pt x="100" y="0"/>
                    </a:moveTo>
                    <a:lnTo>
                      <a:pt x="0" y="343"/>
                    </a:lnTo>
                    <a:lnTo>
                      <a:pt x="100" y="607"/>
                    </a:lnTo>
                    <a:lnTo>
                      <a:pt x="322" y="557"/>
                    </a:lnTo>
                    <a:lnTo>
                      <a:pt x="397" y="492"/>
                    </a:lnTo>
                    <a:lnTo>
                      <a:pt x="240" y="339"/>
                    </a:lnTo>
                    <a:lnTo>
                      <a:pt x="250" y="46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1" name="Freeform 482">
                <a:extLst>
                  <a:ext uri="{FF2B5EF4-FFF2-40B4-BE49-F238E27FC236}">
                    <a16:creationId xmlns:a16="http://schemas.microsoft.com/office/drawing/2014/main" id="{3B702041-8DFA-A68B-7773-D61B6A8AA4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" y="2223"/>
                <a:ext cx="1" cy="15"/>
              </a:xfrm>
              <a:custGeom>
                <a:avLst/>
                <a:gdLst>
                  <a:gd name="T0" fmla="*/ 0 w 5"/>
                  <a:gd name="T1" fmla="*/ 0 h 75"/>
                  <a:gd name="T2" fmla="*/ 5 w 5"/>
                  <a:gd name="T3" fmla="*/ 75 h 75"/>
                  <a:gd name="T4" fmla="*/ 1 w 5"/>
                  <a:gd name="T5" fmla="*/ 4 h 75"/>
                  <a:gd name="T6" fmla="*/ 3 w 5"/>
                  <a:gd name="T7" fmla="*/ 30 h 75"/>
                  <a:gd name="T8" fmla="*/ 0 w 5"/>
                  <a:gd name="T9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75">
                    <a:moveTo>
                      <a:pt x="0" y="0"/>
                    </a:moveTo>
                    <a:lnTo>
                      <a:pt x="5" y="75"/>
                    </a:lnTo>
                    <a:lnTo>
                      <a:pt x="1" y="4"/>
                    </a:lnTo>
                    <a:lnTo>
                      <a:pt x="3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2" name="Freeform 483">
                <a:extLst>
                  <a:ext uri="{FF2B5EF4-FFF2-40B4-BE49-F238E27FC236}">
                    <a16:creationId xmlns:a16="http://schemas.microsoft.com/office/drawing/2014/main" id="{0F8B9D48-45BB-BB03-B88B-70C0F545EA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400"/>
                <a:ext cx="224" cy="208"/>
              </a:xfrm>
              <a:custGeom>
                <a:avLst/>
                <a:gdLst>
                  <a:gd name="T0" fmla="*/ 239 w 1118"/>
                  <a:gd name="T1" fmla="*/ 0 h 1043"/>
                  <a:gd name="T2" fmla="*/ 96 w 1118"/>
                  <a:gd name="T3" fmla="*/ 14 h 1043"/>
                  <a:gd name="T4" fmla="*/ 0 w 1118"/>
                  <a:gd name="T5" fmla="*/ 125 h 1043"/>
                  <a:gd name="T6" fmla="*/ 89 w 1118"/>
                  <a:gd name="T7" fmla="*/ 318 h 1043"/>
                  <a:gd name="T8" fmla="*/ 25 w 1118"/>
                  <a:gd name="T9" fmla="*/ 671 h 1043"/>
                  <a:gd name="T10" fmla="*/ 193 w 1118"/>
                  <a:gd name="T11" fmla="*/ 868 h 1043"/>
                  <a:gd name="T12" fmla="*/ 325 w 1118"/>
                  <a:gd name="T13" fmla="*/ 989 h 1043"/>
                  <a:gd name="T14" fmla="*/ 746 w 1118"/>
                  <a:gd name="T15" fmla="*/ 1043 h 1043"/>
                  <a:gd name="T16" fmla="*/ 846 w 1118"/>
                  <a:gd name="T17" fmla="*/ 853 h 1043"/>
                  <a:gd name="T18" fmla="*/ 1036 w 1118"/>
                  <a:gd name="T19" fmla="*/ 764 h 1043"/>
                  <a:gd name="T20" fmla="*/ 1050 w 1118"/>
                  <a:gd name="T21" fmla="*/ 693 h 1043"/>
                  <a:gd name="T22" fmla="*/ 1118 w 1118"/>
                  <a:gd name="T23" fmla="*/ 686 h 1043"/>
                  <a:gd name="T24" fmla="*/ 1118 w 1118"/>
                  <a:gd name="T25" fmla="*/ 468 h 1043"/>
                  <a:gd name="T26" fmla="*/ 996 w 1118"/>
                  <a:gd name="T27" fmla="*/ 389 h 1043"/>
                  <a:gd name="T28" fmla="*/ 853 w 1118"/>
                  <a:gd name="T29" fmla="*/ 54 h 1043"/>
                  <a:gd name="T30" fmla="*/ 239 w 1118"/>
                  <a:gd name="T31" fmla="*/ 0 h 10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18" h="1043">
                    <a:moveTo>
                      <a:pt x="239" y="0"/>
                    </a:moveTo>
                    <a:lnTo>
                      <a:pt x="96" y="14"/>
                    </a:lnTo>
                    <a:lnTo>
                      <a:pt x="0" y="125"/>
                    </a:lnTo>
                    <a:lnTo>
                      <a:pt x="89" y="318"/>
                    </a:lnTo>
                    <a:lnTo>
                      <a:pt x="25" y="671"/>
                    </a:lnTo>
                    <a:lnTo>
                      <a:pt x="193" y="868"/>
                    </a:lnTo>
                    <a:lnTo>
                      <a:pt x="325" y="989"/>
                    </a:lnTo>
                    <a:lnTo>
                      <a:pt x="746" y="1043"/>
                    </a:lnTo>
                    <a:lnTo>
                      <a:pt x="846" y="853"/>
                    </a:lnTo>
                    <a:lnTo>
                      <a:pt x="1036" y="764"/>
                    </a:lnTo>
                    <a:lnTo>
                      <a:pt x="1050" y="693"/>
                    </a:lnTo>
                    <a:lnTo>
                      <a:pt x="1118" y="686"/>
                    </a:lnTo>
                    <a:lnTo>
                      <a:pt x="1118" y="468"/>
                    </a:lnTo>
                    <a:lnTo>
                      <a:pt x="996" y="389"/>
                    </a:lnTo>
                    <a:lnTo>
                      <a:pt x="853" y="54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3" name="Freeform 484">
                <a:extLst>
                  <a:ext uri="{FF2B5EF4-FFF2-40B4-BE49-F238E27FC236}">
                    <a16:creationId xmlns:a16="http://schemas.microsoft.com/office/drawing/2014/main" id="{F390390F-BACB-9F61-0BA9-769E0C41DE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362"/>
                <a:ext cx="113" cy="177"/>
              </a:xfrm>
              <a:custGeom>
                <a:avLst/>
                <a:gdLst>
                  <a:gd name="T0" fmla="*/ 565 w 565"/>
                  <a:gd name="T1" fmla="*/ 485 h 885"/>
                  <a:gd name="T2" fmla="*/ 347 w 565"/>
                  <a:gd name="T3" fmla="*/ 0 h 885"/>
                  <a:gd name="T4" fmla="*/ 125 w 565"/>
                  <a:gd name="T5" fmla="*/ 50 h 885"/>
                  <a:gd name="T6" fmla="*/ 15 w 565"/>
                  <a:gd name="T7" fmla="*/ 110 h 885"/>
                  <a:gd name="T8" fmla="*/ 61 w 565"/>
                  <a:gd name="T9" fmla="*/ 225 h 885"/>
                  <a:gd name="T10" fmla="*/ 0 w 565"/>
                  <a:gd name="T11" fmla="*/ 243 h 885"/>
                  <a:gd name="T12" fmla="*/ 143 w 565"/>
                  <a:gd name="T13" fmla="*/ 578 h 885"/>
                  <a:gd name="T14" fmla="*/ 265 w 565"/>
                  <a:gd name="T15" fmla="*/ 657 h 885"/>
                  <a:gd name="T16" fmla="*/ 265 w 565"/>
                  <a:gd name="T17" fmla="*/ 875 h 885"/>
                  <a:gd name="T18" fmla="*/ 336 w 565"/>
                  <a:gd name="T19" fmla="*/ 885 h 885"/>
                  <a:gd name="T20" fmla="*/ 368 w 565"/>
                  <a:gd name="T21" fmla="*/ 746 h 885"/>
                  <a:gd name="T22" fmla="*/ 547 w 565"/>
                  <a:gd name="T23" fmla="*/ 635 h 885"/>
                  <a:gd name="T24" fmla="*/ 565 w 565"/>
                  <a:gd name="T25" fmla="*/ 485 h 8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5" h="885">
                    <a:moveTo>
                      <a:pt x="565" y="485"/>
                    </a:moveTo>
                    <a:lnTo>
                      <a:pt x="347" y="0"/>
                    </a:lnTo>
                    <a:lnTo>
                      <a:pt x="125" y="50"/>
                    </a:lnTo>
                    <a:lnTo>
                      <a:pt x="15" y="110"/>
                    </a:lnTo>
                    <a:lnTo>
                      <a:pt x="61" y="225"/>
                    </a:lnTo>
                    <a:lnTo>
                      <a:pt x="0" y="243"/>
                    </a:lnTo>
                    <a:lnTo>
                      <a:pt x="143" y="578"/>
                    </a:lnTo>
                    <a:lnTo>
                      <a:pt x="265" y="657"/>
                    </a:lnTo>
                    <a:lnTo>
                      <a:pt x="265" y="875"/>
                    </a:lnTo>
                    <a:lnTo>
                      <a:pt x="336" y="885"/>
                    </a:lnTo>
                    <a:lnTo>
                      <a:pt x="368" y="746"/>
                    </a:lnTo>
                    <a:lnTo>
                      <a:pt x="547" y="635"/>
                    </a:lnTo>
                    <a:lnTo>
                      <a:pt x="565" y="4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4" name="Freeform 485">
                <a:extLst>
                  <a:ext uri="{FF2B5EF4-FFF2-40B4-BE49-F238E27FC236}">
                    <a16:creationId xmlns:a16="http://schemas.microsoft.com/office/drawing/2014/main" id="{1F0F3397-0CB0-C8B0-30B4-8146FC9EF7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2552"/>
                <a:ext cx="194" cy="135"/>
              </a:xfrm>
              <a:custGeom>
                <a:avLst/>
                <a:gdLst>
                  <a:gd name="T0" fmla="*/ 725 w 967"/>
                  <a:gd name="T1" fmla="*/ 0 h 671"/>
                  <a:gd name="T2" fmla="*/ 535 w 967"/>
                  <a:gd name="T3" fmla="*/ 89 h 671"/>
                  <a:gd name="T4" fmla="*/ 435 w 967"/>
                  <a:gd name="T5" fmla="*/ 279 h 671"/>
                  <a:gd name="T6" fmla="*/ 14 w 967"/>
                  <a:gd name="T7" fmla="*/ 225 h 671"/>
                  <a:gd name="T8" fmla="*/ 0 w 967"/>
                  <a:gd name="T9" fmla="*/ 307 h 671"/>
                  <a:gd name="T10" fmla="*/ 232 w 967"/>
                  <a:gd name="T11" fmla="*/ 486 h 671"/>
                  <a:gd name="T12" fmla="*/ 450 w 967"/>
                  <a:gd name="T13" fmla="*/ 504 h 671"/>
                  <a:gd name="T14" fmla="*/ 660 w 967"/>
                  <a:gd name="T15" fmla="*/ 493 h 671"/>
                  <a:gd name="T16" fmla="*/ 771 w 967"/>
                  <a:gd name="T17" fmla="*/ 671 h 671"/>
                  <a:gd name="T18" fmla="*/ 810 w 967"/>
                  <a:gd name="T19" fmla="*/ 514 h 671"/>
                  <a:gd name="T20" fmla="*/ 867 w 967"/>
                  <a:gd name="T21" fmla="*/ 493 h 671"/>
                  <a:gd name="T22" fmla="*/ 932 w 967"/>
                  <a:gd name="T23" fmla="*/ 479 h 671"/>
                  <a:gd name="T24" fmla="*/ 967 w 967"/>
                  <a:gd name="T25" fmla="*/ 243 h 671"/>
                  <a:gd name="T26" fmla="*/ 725 w 967"/>
                  <a:gd name="T27" fmla="*/ 0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7" h="671">
                    <a:moveTo>
                      <a:pt x="725" y="0"/>
                    </a:moveTo>
                    <a:lnTo>
                      <a:pt x="535" y="89"/>
                    </a:lnTo>
                    <a:lnTo>
                      <a:pt x="435" y="279"/>
                    </a:lnTo>
                    <a:lnTo>
                      <a:pt x="14" y="225"/>
                    </a:lnTo>
                    <a:lnTo>
                      <a:pt x="0" y="307"/>
                    </a:lnTo>
                    <a:lnTo>
                      <a:pt x="232" y="486"/>
                    </a:lnTo>
                    <a:lnTo>
                      <a:pt x="450" y="504"/>
                    </a:lnTo>
                    <a:lnTo>
                      <a:pt x="660" y="493"/>
                    </a:lnTo>
                    <a:lnTo>
                      <a:pt x="771" y="671"/>
                    </a:lnTo>
                    <a:lnTo>
                      <a:pt x="810" y="514"/>
                    </a:lnTo>
                    <a:lnTo>
                      <a:pt x="867" y="493"/>
                    </a:lnTo>
                    <a:lnTo>
                      <a:pt x="932" y="479"/>
                    </a:lnTo>
                    <a:lnTo>
                      <a:pt x="967" y="243"/>
                    </a:lnTo>
                    <a:lnTo>
                      <a:pt x="72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5" name="Freeform 486">
                <a:extLst>
                  <a:ext uri="{FF2B5EF4-FFF2-40B4-BE49-F238E27FC236}">
                    <a16:creationId xmlns:a16="http://schemas.microsoft.com/office/drawing/2014/main" id="{2049AD5D-F969-C752-963D-80A793B39E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9" y="2489"/>
                <a:ext cx="246" cy="190"/>
              </a:xfrm>
              <a:custGeom>
                <a:avLst/>
                <a:gdLst>
                  <a:gd name="T0" fmla="*/ 14 w 1228"/>
                  <a:gd name="T1" fmla="*/ 247 h 950"/>
                  <a:gd name="T2" fmla="*/ 0 w 1228"/>
                  <a:gd name="T3" fmla="*/ 318 h 950"/>
                  <a:gd name="T4" fmla="*/ 242 w 1228"/>
                  <a:gd name="T5" fmla="*/ 561 h 950"/>
                  <a:gd name="T6" fmla="*/ 450 w 1228"/>
                  <a:gd name="T7" fmla="*/ 497 h 950"/>
                  <a:gd name="T8" fmla="*/ 800 w 1228"/>
                  <a:gd name="T9" fmla="*/ 950 h 950"/>
                  <a:gd name="T10" fmla="*/ 925 w 1228"/>
                  <a:gd name="T11" fmla="*/ 875 h 950"/>
                  <a:gd name="T12" fmla="*/ 1143 w 1228"/>
                  <a:gd name="T13" fmla="*/ 900 h 950"/>
                  <a:gd name="T14" fmla="*/ 1228 w 1228"/>
                  <a:gd name="T15" fmla="*/ 779 h 950"/>
                  <a:gd name="T16" fmla="*/ 1103 w 1228"/>
                  <a:gd name="T17" fmla="*/ 511 h 950"/>
                  <a:gd name="T18" fmla="*/ 400 w 1228"/>
                  <a:gd name="T19" fmla="*/ 390 h 950"/>
                  <a:gd name="T20" fmla="*/ 435 w 1228"/>
                  <a:gd name="T21" fmla="*/ 111 h 950"/>
                  <a:gd name="T22" fmla="*/ 364 w 1228"/>
                  <a:gd name="T23" fmla="*/ 0 h 950"/>
                  <a:gd name="T24" fmla="*/ 185 w 1228"/>
                  <a:gd name="T25" fmla="*/ 111 h 950"/>
                  <a:gd name="T26" fmla="*/ 153 w 1228"/>
                  <a:gd name="T27" fmla="*/ 250 h 950"/>
                  <a:gd name="T28" fmla="*/ 82 w 1228"/>
                  <a:gd name="T29" fmla="*/ 240 h 950"/>
                  <a:gd name="T30" fmla="*/ 14 w 1228"/>
                  <a:gd name="T31" fmla="*/ 247 h 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28" h="950">
                    <a:moveTo>
                      <a:pt x="14" y="247"/>
                    </a:moveTo>
                    <a:lnTo>
                      <a:pt x="0" y="318"/>
                    </a:lnTo>
                    <a:lnTo>
                      <a:pt x="242" y="561"/>
                    </a:lnTo>
                    <a:lnTo>
                      <a:pt x="450" y="497"/>
                    </a:lnTo>
                    <a:lnTo>
                      <a:pt x="800" y="950"/>
                    </a:lnTo>
                    <a:lnTo>
                      <a:pt x="925" y="875"/>
                    </a:lnTo>
                    <a:lnTo>
                      <a:pt x="1143" y="900"/>
                    </a:lnTo>
                    <a:lnTo>
                      <a:pt x="1228" y="779"/>
                    </a:lnTo>
                    <a:lnTo>
                      <a:pt x="1103" y="511"/>
                    </a:lnTo>
                    <a:lnTo>
                      <a:pt x="400" y="390"/>
                    </a:lnTo>
                    <a:lnTo>
                      <a:pt x="435" y="111"/>
                    </a:lnTo>
                    <a:lnTo>
                      <a:pt x="364" y="0"/>
                    </a:lnTo>
                    <a:lnTo>
                      <a:pt x="185" y="111"/>
                    </a:lnTo>
                    <a:lnTo>
                      <a:pt x="153" y="250"/>
                    </a:lnTo>
                    <a:lnTo>
                      <a:pt x="82" y="240"/>
                    </a:lnTo>
                    <a:lnTo>
                      <a:pt x="14" y="2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6" name="Freeform 487">
                <a:extLst>
                  <a:ext uri="{FF2B5EF4-FFF2-40B4-BE49-F238E27FC236}">
                    <a16:creationId xmlns:a16="http://schemas.microsoft.com/office/drawing/2014/main" id="{CE4FEC74-23FA-A5DC-A11D-47AD19B8B9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2651"/>
                <a:ext cx="148" cy="121"/>
              </a:xfrm>
              <a:custGeom>
                <a:avLst/>
                <a:gdLst>
                  <a:gd name="T0" fmla="*/ 168 w 743"/>
                  <a:gd name="T1" fmla="*/ 118 h 603"/>
                  <a:gd name="T2" fmla="*/ 96 w 743"/>
                  <a:gd name="T3" fmla="*/ 0 h 603"/>
                  <a:gd name="T4" fmla="*/ 39 w 743"/>
                  <a:gd name="T5" fmla="*/ 21 h 603"/>
                  <a:gd name="T6" fmla="*/ 0 w 743"/>
                  <a:gd name="T7" fmla="*/ 178 h 603"/>
                  <a:gd name="T8" fmla="*/ 229 w 743"/>
                  <a:gd name="T9" fmla="*/ 461 h 603"/>
                  <a:gd name="T10" fmla="*/ 371 w 743"/>
                  <a:gd name="T11" fmla="*/ 443 h 603"/>
                  <a:gd name="T12" fmla="*/ 572 w 743"/>
                  <a:gd name="T13" fmla="*/ 528 h 603"/>
                  <a:gd name="T14" fmla="*/ 582 w 743"/>
                  <a:gd name="T15" fmla="*/ 600 h 603"/>
                  <a:gd name="T16" fmla="*/ 664 w 743"/>
                  <a:gd name="T17" fmla="*/ 603 h 603"/>
                  <a:gd name="T18" fmla="*/ 743 w 743"/>
                  <a:gd name="T19" fmla="*/ 396 h 603"/>
                  <a:gd name="T20" fmla="*/ 725 w 743"/>
                  <a:gd name="T21" fmla="*/ 168 h 603"/>
                  <a:gd name="T22" fmla="*/ 168 w 743"/>
                  <a:gd name="T23" fmla="*/ 118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43" h="603">
                    <a:moveTo>
                      <a:pt x="168" y="118"/>
                    </a:moveTo>
                    <a:lnTo>
                      <a:pt x="96" y="0"/>
                    </a:lnTo>
                    <a:lnTo>
                      <a:pt x="39" y="21"/>
                    </a:lnTo>
                    <a:lnTo>
                      <a:pt x="0" y="178"/>
                    </a:lnTo>
                    <a:lnTo>
                      <a:pt x="229" y="461"/>
                    </a:lnTo>
                    <a:lnTo>
                      <a:pt x="371" y="443"/>
                    </a:lnTo>
                    <a:lnTo>
                      <a:pt x="572" y="528"/>
                    </a:lnTo>
                    <a:lnTo>
                      <a:pt x="582" y="600"/>
                    </a:lnTo>
                    <a:lnTo>
                      <a:pt x="664" y="603"/>
                    </a:lnTo>
                    <a:lnTo>
                      <a:pt x="743" y="396"/>
                    </a:lnTo>
                    <a:lnTo>
                      <a:pt x="725" y="168"/>
                    </a:lnTo>
                    <a:lnTo>
                      <a:pt x="168" y="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7" name="Freeform 488">
                <a:extLst>
                  <a:ext uri="{FF2B5EF4-FFF2-40B4-BE49-F238E27FC236}">
                    <a16:creationId xmlns:a16="http://schemas.microsoft.com/office/drawing/2014/main" id="{B030E880-7B57-44CD-FC20-2A67B16CFF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8" y="2588"/>
                <a:ext cx="131" cy="97"/>
              </a:xfrm>
              <a:custGeom>
                <a:avLst/>
                <a:gdLst>
                  <a:gd name="T0" fmla="*/ 0 w 658"/>
                  <a:gd name="T1" fmla="*/ 314 h 482"/>
                  <a:gd name="T2" fmla="*/ 72 w 658"/>
                  <a:gd name="T3" fmla="*/ 432 h 482"/>
                  <a:gd name="T4" fmla="*/ 629 w 658"/>
                  <a:gd name="T5" fmla="*/ 482 h 482"/>
                  <a:gd name="T6" fmla="*/ 658 w 658"/>
                  <a:gd name="T7" fmla="*/ 453 h 482"/>
                  <a:gd name="T8" fmla="*/ 308 w 658"/>
                  <a:gd name="T9" fmla="*/ 0 h 482"/>
                  <a:gd name="T10" fmla="*/ 100 w 658"/>
                  <a:gd name="T11" fmla="*/ 64 h 482"/>
                  <a:gd name="T12" fmla="*/ 65 w 658"/>
                  <a:gd name="T13" fmla="*/ 300 h 482"/>
                  <a:gd name="T14" fmla="*/ 0 w 658"/>
                  <a:gd name="T15" fmla="*/ 314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58" h="482">
                    <a:moveTo>
                      <a:pt x="0" y="314"/>
                    </a:moveTo>
                    <a:lnTo>
                      <a:pt x="72" y="432"/>
                    </a:lnTo>
                    <a:lnTo>
                      <a:pt x="629" y="482"/>
                    </a:lnTo>
                    <a:lnTo>
                      <a:pt x="658" y="453"/>
                    </a:lnTo>
                    <a:lnTo>
                      <a:pt x="308" y="0"/>
                    </a:lnTo>
                    <a:lnTo>
                      <a:pt x="100" y="64"/>
                    </a:lnTo>
                    <a:lnTo>
                      <a:pt x="65" y="300"/>
                    </a:lnTo>
                    <a:lnTo>
                      <a:pt x="0" y="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8" name="Freeform 489">
                <a:extLst>
                  <a:ext uri="{FF2B5EF4-FFF2-40B4-BE49-F238E27FC236}">
                    <a16:creationId xmlns:a16="http://schemas.microsoft.com/office/drawing/2014/main" id="{30492BC7-D01E-EDE3-0765-C10674013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1" y="2614"/>
                <a:ext cx="148" cy="236"/>
              </a:xfrm>
              <a:custGeom>
                <a:avLst/>
                <a:gdLst>
                  <a:gd name="T0" fmla="*/ 518 w 743"/>
                  <a:gd name="T1" fmla="*/ 404 h 1182"/>
                  <a:gd name="T2" fmla="*/ 468 w 743"/>
                  <a:gd name="T3" fmla="*/ 197 h 1182"/>
                  <a:gd name="T4" fmla="*/ 250 w 743"/>
                  <a:gd name="T5" fmla="*/ 179 h 1182"/>
                  <a:gd name="T6" fmla="*/ 18 w 743"/>
                  <a:gd name="T7" fmla="*/ 0 h 1182"/>
                  <a:gd name="T8" fmla="*/ 146 w 743"/>
                  <a:gd name="T9" fmla="*/ 247 h 1182"/>
                  <a:gd name="T10" fmla="*/ 0 w 743"/>
                  <a:gd name="T11" fmla="*/ 407 h 1182"/>
                  <a:gd name="T12" fmla="*/ 60 w 743"/>
                  <a:gd name="T13" fmla="*/ 450 h 1182"/>
                  <a:gd name="T14" fmla="*/ 85 w 743"/>
                  <a:gd name="T15" fmla="*/ 593 h 1182"/>
                  <a:gd name="T16" fmla="*/ 32 w 743"/>
                  <a:gd name="T17" fmla="*/ 647 h 1182"/>
                  <a:gd name="T18" fmla="*/ 93 w 743"/>
                  <a:gd name="T19" fmla="*/ 693 h 1182"/>
                  <a:gd name="T20" fmla="*/ 150 w 743"/>
                  <a:gd name="T21" fmla="*/ 736 h 1182"/>
                  <a:gd name="T22" fmla="*/ 89 w 743"/>
                  <a:gd name="T23" fmla="*/ 861 h 1182"/>
                  <a:gd name="T24" fmla="*/ 332 w 743"/>
                  <a:gd name="T25" fmla="*/ 1118 h 1182"/>
                  <a:gd name="T26" fmla="*/ 460 w 743"/>
                  <a:gd name="T27" fmla="*/ 1182 h 1182"/>
                  <a:gd name="T28" fmla="*/ 596 w 743"/>
                  <a:gd name="T29" fmla="*/ 1147 h 1182"/>
                  <a:gd name="T30" fmla="*/ 660 w 743"/>
                  <a:gd name="T31" fmla="*/ 1107 h 1182"/>
                  <a:gd name="T32" fmla="*/ 585 w 743"/>
                  <a:gd name="T33" fmla="*/ 904 h 1182"/>
                  <a:gd name="T34" fmla="*/ 739 w 743"/>
                  <a:gd name="T35" fmla="*/ 761 h 1182"/>
                  <a:gd name="T36" fmla="*/ 743 w 743"/>
                  <a:gd name="T37" fmla="*/ 689 h 1182"/>
                  <a:gd name="T38" fmla="*/ 518 w 743"/>
                  <a:gd name="T39" fmla="*/ 404 h 1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43" h="1182">
                    <a:moveTo>
                      <a:pt x="518" y="404"/>
                    </a:moveTo>
                    <a:lnTo>
                      <a:pt x="468" y="197"/>
                    </a:lnTo>
                    <a:lnTo>
                      <a:pt x="250" y="179"/>
                    </a:lnTo>
                    <a:lnTo>
                      <a:pt x="18" y="0"/>
                    </a:lnTo>
                    <a:lnTo>
                      <a:pt x="146" y="247"/>
                    </a:lnTo>
                    <a:lnTo>
                      <a:pt x="0" y="407"/>
                    </a:lnTo>
                    <a:lnTo>
                      <a:pt x="60" y="450"/>
                    </a:lnTo>
                    <a:lnTo>
                      <a:pt x="85" y="593"/>
                    </a:lnTo>
                    <a:lnTo>
                      <a:pt x="32" y="647"/>
                    </a:lnTo>
                    <a:lnTo>
                      <a:pt x="93" y="693"/>
                    </a:lnTo>
                    <a:lnTo>
                      <a:pt x="150" y="736"/>
                    </a:lnTo>
                    <a:lnTo>
                      <a:pt x="89" y="861"/>
                    </a:lnTo>
                    <a:lnTo>
                      <a:pt x="332" y="1118"/>
                    </a:lnTo>
                    <a:lnTo>
                      <a:pt x="460" y="1182"/>
                    </a:lnTo>
                    <a:lnTo>
                      <a:pt x="596" y="1147"/>
                    </a:lnTo>
                    <a:lnTo>
                      <a:pt x="660" y="1107"/>
                    </a:lnTo>
                    <a:lnTo>
                      <a:pt x="585" y="904"/>
                    </a:lnTo>
                    <a:lnTo>
                      <a:pt x="739" y="761"/>
                    </a:lnTo>
                    <a:lnTo>
                      <a:pt x="743" y="689"/>
                    </a:lnTo>
                    <a:lnTo>
                      <a:pt x="518" y="4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99" name="Freeform 490">
                <a:extLst>
                  <a:ext uri="{FF2B5EF4-FFF2-40B4-BE49-F238E27FC236}">
                    <a16:creationId xmlns:a16="http://schemas.microsoft.com/office/drawing/2014/main" id="{D013773C-1DD3-5A17-7982-0E39C4CA1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4" y="2651"/>
                <a:ext cx="181" cy="214"/>
              </a:xfrm>
              <a:custGeom>
                <a:avLst/>
                <a:gdLst>
                  <a:gd name="T0" fmla="*/ 0 w 903"/>
                  <a:gd name="T1" fmla="*/ 11 h 1071"/>
                  <a:gd name="T2" fmla="*/ 50 w 903"/>
                  <a:gd name="T3" fmla="*/ 218 h 1071"/>
                  <a:gd name="T4" fmla="*/ 275 w 903"/>
                  <a:gd name="T5" fmla="*/ 503 h 1071"/>
                  <a:gd name="T6" fmla="*/ 271 w 903"/>
                  <a:gd name="T7" fmla="*/ 575 h 1071"/>
                  <a:gd name="T8" fmla="*/ 117 w 903"/>
                  <a:gd name="T9" fmla="*/ 718 h 1071"/>
                  <a:gd name="T10" fmla="*/ 192 w 903"/>
                  <a:gd name="T11" fmla="*/ 921 h 1071"/>
                  <a:gd name="T12" fmla="*/ 517 w 903"/>
                  <a:gd name="T13" fmla="*/ 1071 h 1071"/>
                  <a:gd name="T14" fmla="*/ 814 w 903"/>
                  <a:gd name="T15" fmla="*/ 1035 h 1071"/>
                  <a:gd name="T16" fmla="*/ 804 w 903"/>
                  <a:gd name="T17" fmla="*/ 1007 h 1071"/>
                  <a:gd name="T18" fmla="*/ 760 w 903"/>
                  <a:gd name="T19" fmla="*/ 882 h 1071"/>
                  <a:gd name="T20" fmla="*/ 742 w 903"/>
                  <a:gd name="T21" fmla="*/ 693 h 1071"/>
                  <a:gd name="T22" fmla="*/ 903 w 903"/>
                  <a:gd name="T23" fmla="*/ 600 h 1071"/>
                  <a:gd name="T24" fmla="*/ 893 w 903"/>
                  <a:gd name="T25" fmla="*/ 528 h 1071"/>
                  <a:gd name="T26" fmla="*/ 692 w 903"/>
                  <a:gd name="T27" fmla="*/ 443 h 1071"/>
                  <a:gd name="T28" fmla="*/ 550 w 903"/>
                  <a:gd name="T29" fmla="*/ 461 h 1071"/>
                  <a:gd name="T30" fmla="*/ 321 w 903"/>
                  <a:gd name="T31" fmla="*/ 178 h 1071"/>
                  <a:gd name="T32" fmla="*/ 210 w 903"/>
                  <a:gd name="T33" fmla="*/ 0 h 1071"/>
                  <a:gd name="T34" fmla="*/ 0 w 903"/>
                  <a:gd name="T35" fmla="*/ 11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03" h="1071">
                    <a:moveTo>
                      <a:pt x="0" y="11"/>
                    </a:moveTo>
                    <a:lnTo>
                      <a:pt x="50" y="218"/>
                    </a:lnTo>
                    <a:lnTo>
                      <a:pt x="275" y="503"/>
                    </a:lnTo>
                    <a:lnTo>
                      <a:pt x="271" y="575"/>
                    </a:lnTo>
                    <a:lnTo>
                      <a:pt x="117" y="718"/>
                    </a:lnTo>
                    <a:lnTo>
                      <a:pt x="192" y="921"/>
                    </a:lnTo>
                    <a:lnTo>
                      <a:pt x="517" y="1071"/>
                    </a:lnTo>
                    <a:lnTo>
                      <a:pt x="814" y="1035"/>
                    </a:lnTo>
                    <a:lnTo>
                      <a:pt x="804" y="1007"/>
                    </a:lnTo>
                    <a:lnTo>
                      <a:pt x="760" y="882"/>
                    </a:lnTo>
                    <a:lnTo>
                      <a:pt x="742" y="693"/>
                    </a:lnTo>
                    <a:lnTo>
                      <a:pt x="903" y="600"/>
                    </a:lnTo>
                    <a:lnTo>
                      <a:pt x="893" y="528"/>
                    </a:lnTo>
                    <a:lnTo>
                      <a:pt x="692" y="443"/>
                    </a:lnTo>
                    <a:lnTo>
                      <a:pt x="550" y="461"/>
                    </a:lnTo>
                    <a:lnTo>
                      <a:pt x="321" y="178"/>
                    </a:lnTo>
                    <a:lnTo>
                      <a:pt x="210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0" name="Freeform 491">
                <a:extLst>
                  <a:ext uri="{FF2B5EF4-FFF2-40B4-BE49-F238E27FC236}">
                    <a16:creationId xmlns:a16="http://schemas.microsoft.com/office/drawing/2014/main" id="{7114B078-E6C8-5B0F-60A2-27D9244F47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6" y="2573"/>
                <a:ext cx="224" cy="247"/>
              </a:xfrm>
              <a:custGeom>
                <a:avLst/>
                <a:gdLst>
                  <a:gd name="T0" fmla="*/ 972 w 1118"/>
                  <a:gd name="T1" fmla="*/ 610 h 1235"/>
                  <a:gd name="T2" fmla="*/ 1118 w 1118"/>
                  <a:gd name="T3" fmla="*/ 450 h 1235"/>
                  <a:gd name="T4" fmla="*/ 990 w 1118"/>
                  <a:gd name="T5" fmla="*/ 203 h 1235"/>
                  <a:gd name="T6" fmla="*/ 1004 w 1118"/>
                  <a:gd name="T7" fmla="*/ 121 h 1235"/>
                  <a:gd name="T8" fmla="*/ 872 w 1118"/>
                  <a:gd name="T9" fmla="*/ 0 h 1235"/>
                  <a:gd name="T10" fmla="*/ 586 w 1118"/>
                  <a:gd name="T11" fmla="*/ 185 h 1235"/>
                  <a:gd name="T12" fmla="*/ 404 w 1118"/>
                  <a:gd name="T13" fmla="*/ 403 h 1235"/>
                  <a:gd name="T14" fmla="*/ 39 w 1118"/>
                  <a:gd name="T15" fmla="*/ 396 h 1235"/>
                  <a:gd name="T16" fmla="*/ 0 w 1118"/>
                  <a:gd name="T17" fmla="*/ 567 h 1235"/>
                  <a:gd name="T18" fmla="*/ 64 w 1118"/>
                  <a:gd name="T19" fmla="*/ 753 h 1235"/>
                  <a:gd name="T20" fmla="*/ 443 w 1118"/>
                  <a:gd name="T21" fmla="*/ 1150 h 1235"/>
                  <a:gd name="T22" fmla="*/ 629 w 1118"/>
                  <a:gd name="T23" fmla="*/ 1235 h 1235"/>
                  <a:gd name="T24" fmla="*/ 757 w 1118"/>
                  <a:gd name="T25" fmla="*/ 1067 h 1235"/>
                  <a:gd name="T26" fmla="*/ 1065 w 1118"/>
                  <a:gd name="T27" fmla="*/ 896 h 1235"/>
                  <a:gd name="T28" fmla="*/ 1004 w 1118"/>
                  <a:gd name="T29" fmla="*/ 850 h 1235"/>
                  <a:gd name="T30" fmla="*/ 1057 w 1118"/>
                  <a:gd name="T31" fmla="*/ 796 h 1235"/>
                  <a:gd name="T32" fmla="*/ 1032 w 1118"/>
                  <a:gd name="T33" fmla="*/ 653 h 1235"/>
                  <a:gd name="T34" fmla="*/ 972 w 1118"/>
                  <a:gd name="T35" fmla="*/ 610 h 1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18" h="1235">
                    <a:moveTo>
                      <a:pt x="972" y="610"/>
                    </a:moveTo>
                    <a:lnTo>
                      <a:pt x="1118" y="450"/>
                    </a:lnTo>
                    <a:lnTo>
                      <a:pt x="990" y="203"/>
                    </a:lnTo>
                    <a:lnTo>
                      <a:pt x="1004" y="121"/>
                    </a:lnTo>
                    <a:lnTo>
                      <a:pt x="872" y="0"/>
                    </a:lnTo>
                    <a:lnTo>
                      <a:pt x="586" y="185"/>
                    </a:lnTo>
                    <a:lnTo>
                      <a:pt x="404" y="403"/>
                    </a:lnTo>
                    <a:lnTo>
                      <a:pt x="39" y="396"/>
                    </a:lnTo>
                    <a:lnTo>
                      <a:pt x="0" y="567"/>
                    </a:lnTo>
                    <a:lnTo>
                      <a:pt x="64" y="753"/>
                    </a:lnTo>
                    <a:lnTo>
                      <a:pt x="443" y="1150"/>
                    </a:lnTo>
                    <a:lnTo>
                      <a:pt x="629" y="1235"/>
                    </a:lnTo>
                    <a:lnTo>
                      <a:pt x="757" y="1067"/>
                    </a:lnTo>
                    <a:lnTo>
                      <a:pt x="1065" y="896"/>
                    </a:lnTo>
                    <a:lnTo>
                      <a:pt x="1004" y="850"/>
                    </a:lnTo>
                    <a:lnTo>
                      <a:pt x="1057" y="796"/>
                    </a:lnTo>
                    <a:lnTo>
                      <a:pt x="1032" y="653"/>
                    </a:lnTo>
                    <a:lnTo>
                      <a:pt x="972" y="6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1" name="Freeform 492">
                <a:extLst>
                  <a:ext uri="{FF2B5EF4-FFF2-40B4-BE49-F238E27FC236}">
                    <a16:creationId xmlns:a16="http://schemas.microsoft.com/office/drawing/2014/main" id="{7A3B7454-31C8-77ED-1074-C7EE20194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0" y="2752"/>
                <a:ext cx="250" cy="226"/>
              </a:xfrm>
              <a:custGeom>
                <a:avLst/>
                <a:gdLst>
                  <a:gd name="T0" fmla="*/ 125 w 1250"/>
                  <a:gd name="T1" fmla="*/ 254 h 1128"/>
                  <a:gd name="T2" fmla="*/ 0 w 1250"/>
                  <a:gd name="T3" fmla="*/ 300 h 1128"/>
                  <a:gd name="T4" fmla="*/ 164 w 1250"/>
                  <a:gd name="T5" fmla="*/ 911 h 1128"/>
                  <a:gd name="T6" fmla="*/ 479 w 1250"/>
                  <a:gd name="T7" fmla="*/ 1089 h 1128"/>
                  <a:gd name="T8" fmla="*/ 732 w 1250"/>
                  <a:gd name="T9" fmla="*/ 1050 h 1128"/>
                  <a:gd name="T10" fmla="*/ 822 w 1250"/>
                  <a:gd name="T11" fmla="*/ 1128 h 1128"/>
                  <a:gd name="T12" fmla="*/ 932 w 1250"/>
                  <a:gd name="T13" fmla="*/ 946 h 1128"/>
                  <a:gd name="T14" fmla="*/ 1129 w 1250"/>
                  <a:gd name="T15" fmla="*/ 878 h 1128"/>
                  <a:gd name="T16" fmla="*/ 1250 w 1250"/>
                  <a:gd name="T17" fmla="*/ 454 h 1128"/>
                  <a:gd name="T18" fmla="*/ 1114 w 1250"/>
                  <a:gd name="T19" fmla="*/ 489 h 1128"/>
                  <a:gd name="T20" fmla="*/ 986 w 1250"/>
                  <a:gd name="T21" fmla="*/ 425 h 1128"/>
                  <a:gd name="T22" fmla="*/ 743 w 1250"/>
                  <a:gd name="T23" fmla="*/ 168 h 1128"/>
                  <a:gd name="T24" fmla="*/ 804 w 1250"/>
                  <a:gd name="T25" fmla="*/ 43 h 1128"/>
                  <a:gd name="T26" fmla="*/ 747 w 1250"/>
                  <a:gd name="T27" fmla="*/ 0 h 1128"/>
                  <a:gd name="T28" fmla="*/ 439 w 1250"/>
                  <a:gd name="T29" fmla="*/ 171 h 1128"/>
                  <a:gd name="T30" fmla="*/ 311 w 1250"/>
                  <a:gd name="T31" fmla="*/ 339 h 1128"/>
                  <a:gd name="T32" fmla="*/ 125 w 1250"/>
                  <a:gd name="T33" fmla="*/ 254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50" h="1128">
                    <a:moveTo>
                      <a:pt x="125" y="254"/>
                    </a:moveTo>
                    <a:lnTo>
                      <a:pt x="0" y="300"/>
                    </a:lnTo>
                    <a:lnTo>
                      <a:pt x="164" y="911"/>
                    </a:lnTo>
                    <a:lnTo>
                      <a:pt x="479" y="1089"/>
                    </a:lnTo>
                    <a:lnTo>
                      <a:pt x="732" y="1050"/>
                    </a:lnTo>
                    <a:lnTo>
                      <a:pt x="822" y="1128"/>
                    </a:lnTo>
                    <a:lnTo>
                      <a:pt x="932" y="946"/>
                    </a:lnTo>
                    <a:lnTo>
                      <a:pt x="1129" y="878"/>
                    </a:lnTo>
                    <a:lnTo>
                      <a:pt x="1250" y="454"/>
                    </a:lnTo>
                    <a:lnTo>
                      <a:pt x="1114" y="489"/>
                    </a:lnTo>
                    <a:lnTo>
                      <a:pt x="986" y="425"/>
                    </a:lnTo>
                    <a:lnTo>
                      <a:pt x="743" y="168"/>
                    </a:lnTo>
                    <a:lnTo>
                      <a:pt x="804" y="43"/>
                    </a:lnTo>
                    <a:lnTo>
                      <a:pt x="747" y="0"/>
                    </a:lnTo>
                    <a:lnTo>
                      <a:pt x="439" y="171"/>
                    </a:lnTo>
                    <a:lnTo>
                      <a:pt x="311" y="339"/>
                    </a:lnTo>
                    <a:lnTo>
                      <a:pt x="125" y="2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2" name="Freeform 493">
                <a:extLst>
                  <a:ext uri="{FF2B5EF4-FFF2-40B4-BE49-F238E27FC236}">
                    <a16:creationId xmlns:a16="http://schemas.microsoft.com/office/drawing/2014/main" id="{F1FDA7C9-2CE7-75AD-D84A-0FD2F0282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2724"/>
                <a:ext cx="131" cy="153"/>
              </a:xfrm>
              <a:custGeom>
                <a:avLst/>
                <a:gdLst>
                  <a:gd name="T0" fmla="*/ 529 w 654"/>
                  <a:gd name="T1" fmla="*/ 443 h 764"/>
                  <a:gd name="T2" fmla="*/ 654 w 654"/>
                  <a:gd name="T3" fmla="*/ 397 h 764"/>
                  <a:gd name="T4" fmla="*/ 275 w 654"/>
                  <a:gd name="T5" fmla="*/ 0 h 764"/>
                  <a:gd name="T6" fmla="*/ 0 w 654"/>
                  <a:gd name="T7" fmla="*/ 72 h 764"/>
                  <a:gd name="T8" fmla="*/ 279 w 654"/>
                  <a:gd name="T9" fmla="*/ 561 h 764"/>
                  <a:gd name="T10" fmla="*/ 315 w 654"/>
                  <a:gd name="T11" fmla="*/ 764 h 764"/>
                  <a:gd name="T12" fmla="*/ 572 w 654"/>
                  <a:gd name="T13" fmla="*/ 632 h 764"/>
                  <a:gd name="T14" fmla="*/ 529 w 654"/>
                  <a:gd name="T15" fmla="*/ 443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54" h="764">
                    <a:moveTo>
                      <a:pt x="529" y="443"/>
                    </a:moveTo>
                    <a:lnTo>
                      <a:pt x="654" y="397"/>
                    </a:lnTo>
                    <a:lnTo>
                      <a:pt x="275" y="0"/>
                    </a:lnTo>
                    <a:lnTo>
                      <a:pt x="0" y="72"/>
                    </a:lnTo>
                    <a:lnTo>
                      <a:pt x="279" y="561"/>
                    </a:lnTo>
                    <a:lnTo>
                      <a:pt x="315" y="764"/>
                    </a:lnTo>
                    <a:lnTo>
                      <a:pt x="572" y="632"/>
                    </a:lnTo>
                    <a:lnTo>
                      <a:pt x="529" y="4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3" name="Freeform 494">
                <a:extLst>
                  <a:ext uri="{FF2B5EF4-FFF2-40B4-BE49-F238E27FC236}">
                    <a16:creationId xmlns:a16="http://schemas.microsoft.com/office/drawing/2014/main" id="{5E7592F2-EF4F-58EE-5A79-DA61CDFB25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962"/>
                <a:ext cx="206" cy="165"/>
              </a:xfrm>
              <a:custGeom>
                <a:avLst/>
                <a:gdLst>
                  <a:gd name="T0" fmla="*/ 815 w 1033"/>
                  <a:gd name="T1" fmla="*/ 228 h 825"/>
                  <a:gd name="T2" fmla="*/ 808 w 1033"/>
                  <a:gd name="T3" fmla="*/ 78 h 825"/>
                  <a:gd name="T4" fmla="*/ 718 w 1033"/>
                  <a:gd name="T5" fmla="*/ 0 h 825"/>
                  <a:gd name="T6" fmla="*/ 465 w 1033"/>
                  <a:gd name="T7" fmla="*/ 39 h 825"/>
                  <a:gd name="T8" fmla="*/ 418 w 1033"/>
                  <a:gd name="T9" fmla="*/ 375 h 825"/>
                  <a:gd name="T10" fmla="*/ 236 w 1033"/>
                  <a:gd name="T11" fmla="*/ 478 h 825"/>
                  <a:gd name="T12" fmla="*/ 236 w 1033"/>
                  <a:gd name="T13" fmla="*/ 668 h 825"/>
                  <a:gd name="T14" fmla="*/ 0 w 1033"/>
                  <a:gd name="T15" fmla="*/ 782 h 825"/>
                  <a:gd name="T16" fmla="*/ 136 w 1033"/>
                  <a:gd name="T17" fmla="*/ 825 h 825"/>
                  <a:gd name="T18" fmla="*/ 272 w 1033"/>
                  <a:gd name="T19" fmla="*/ 764 h 825"/>
                  <a:gd name="T20" fmla="*/ 490 w 1033"/>
                  <a:gd name="T21" fmla="*/ 785 h 825"/>
                  <a:gd name="T22" fmla="*/ 754 w 1033"/>
                  <a:gd name="T23" fmla="*/ 664 h 825"/>
                  <a:gd name="T24" fmla="*/ 929 w 1033"/>
                  <a:gd name="T25" fmla="*/ 793 h 825"/>
                  <a:gd name="T26" fmla="*/ 1033 w 1033"/>
                  <a:gd name="T27" fmla="*/ 693 h 825"/>
                  <a:gd name="T28" fmla="*/ 815 w 1033"/>
                  <a:gd name="T29" fmla="*/ 228 h 8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3" h="825">
                    <a:moveTo>
                      <a:pt x="815" y="228"/>
                    </a:moveTo>
                    <a:lnTo>
                      <a:pt x="808" y="78"/>
                    </a:lnTo>
                    <a:lnTo>
                      <a:pt x="718" y="0"/>
                    </a:lnTo>
                    <a:lnTo>
                      <a:pt x="465" y="39"/>
                    </a:lnTo>
                    <a:lnTo>
                      <a:pt x="418" y="375"/>
                    </a:lnTo>
                    <a:lnTo>
                      <a:pt x="236" y="478"/>
                    </a:lnTo>
                    <a:lnTo>
                      <a:pt x="236" y="668"/>
                    </a:lnTo>
                    <a:lnTo>
                      <a:pt x="0" y="782"/>
                    </a:lnTo>
                    <a:lnTo>
                      <a:pt x="136" y="825"/>
                    </a:lnTo>
                    <a:lnTo>
                      <a:pt x="272" y="764"/>
                    </a:lnTo>
                    <a:lnTo>
                      <a:pt x="490" y="785"/>
                    </a:lnTo>
                    <a:lnTo>
                      <a:pt x="754" y="664"/>
                    </a:lnTo>
                    <a:lnTo>
                      <a:pt x="929" y="793"/>
                    </a:lnTo>
                    <a:lnTo>
                      <a:pt x="1033" y="693"/>
                    </a:lnTo>
                    <a:lnTo>
                      <a:pt x="815" y="2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4" name="Freeform 495">
                <a:extLst>
                  <a:ext uri="{FF2B5EF4-FFF2-40B4-BE49-F238E27FC236}">
                    <a16:creationId xmlns:a16="http://schemas.microsoft.com/office/drawing/2014/main" id="{92F863C7-DC7A-06DA-B734-4AB018D4C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4" y="2928"/>
                <a:ext cx="172" cy="189"/>
              </a:xfrm>
              <a:custGeom>
                <a:avLst/>
                <a:gdLst>
                  <a:gd name="T0" fmla="*/ 0 w 857"/>
                  <a:gd name="T1" fmla="*/ 250 h 943"/>
                  <a:gd name="T2" fmla="*/ 7 w 857"/>
                  <a:gd name="T3" fmla="*/ 400 h 943"/>
                  <a:gd name="T4" fmla="*/ 225 w 857"/>
                  <a:gd name="T5" fmla="*/ 865 h 943"/>
                  <a:gd name="T6" fmla="*/ 521 w 857"/>
                  <a:gd name="T7" fmla="*/ 882 h 943"/>
                  <a:gd name="T8" fmla="*/ 553 w 857"/>
                  <a:gd name="T9" fmla="*/ 943 h 943"/>
                  <a:gd name="T10" fmla="*/ 857 w 857"/>
                  <a:gd name="T11" fmla="*/ 711 h 943"/>
                  <a:gd name="T12" fmla="*/ 857 w 857"/>
                  <a:gd name="T13" fmla="*/ 690 h 943"/>
                  <a:gd name="T14" fmla="*/ 621 w 857"/>
                  <a:gd name="T15" fmla="*/ 400 h 943"/>
                  <a:gd name="T16" fmla="*/ 571 w 857"/>
                  <a:gd name="T17" fmla="*/ 108 h 943"/>
                  <a:gd name="T18" fmla="*/ 453 w 857"/>
                  <a:gd name="T19" fmla="*/ 18 h 943"/>
                  <a:gd name="T20" fmla="*/ 307 w 857"/>
                  <a:gd name="T21" fmla="*/ 0 h 943"/>
                  <a:gd name="T22" fmla="*/ 110 w 857"/>
                  <a:gd name="T23" fmla="*/ 68 h 943"/>
                  <a:gd name="T24" fmla="*/ 0 w 857"/>
                  <a:gd name="T25" fmla="*/ 250 h 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7" h="943">
                    <a:moveTo>
                      <a:pt x="0" y="250"/>
                    </a:moveTo>
                    <a:lnTo>
                      <a:pt x="7" y="400"/>
                    </a:lnTo>
                    <a:lnTo>
                      <a:pt x="225" y="865"/>
                    </a:lnTo>
                    <a:lnTo>
                      <a:pt x="521" y="882"/>
                    </a:lnTo>
                    <a:lnTo>
                      <a:pt x="553" y="943"/>
                    </a:lnTo>
                    <a:lnTo>
                      <a:pt x="857" y="711"/>
                    </a:lnTo>
                    <a:lnTo>
                      <a:pt x="857" y="690"/>
                    </a:lnTo>
                    <a:lnTo>
                      <a:pt x="621" y="400"/>
                    </a:lnTo>
                    <a:lnTo>
                      <a:pt x="571" y="108"/>
                    </a:lnTo>
                    <a:lnTo>
                      <a:pt x="453" y="18"/>
                    </a:lnTo>
                    <a:lnTo>
                      <a:pt x="307" y="0"/>
                    </a:lnTo>
                    <a:lnTo>
                      <a:pt x="110" y="68"/>
                    </a:lnTo>
                    <a:lnTo>
                      <a:pt x="0" y="2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5" name="Freeform 496">
                <a:extLst>
                  <a:ext uri="{FF2B5EF4-FFF2-40B4-BE49-F238E27FC236}">
                    <a16:creationId xmlns:a16="http://schemas.microsoft.com/office/drawing/2014/main" id="{E3721BAA-6695-9840-FA53-7F630A0D7C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7" y="2850"/>
                <a:ext cx="139" cy="223"/>
              </a:xfrm>
              <a:custGeom>
                <a:avLst/>
                <a:gdLst>
                  <a:gd name="T0" fmla="*/ 378 w 693"/>
                  <a:gd name="T1" fmla="*/ 422 h 1114"/>
                  <a:gd name="T2" fmla="*/ 257 w 693"/>
                  <a:gd name="T3" fmla="*/ 0 h 1114"/>
                  <a:gd name="T4" fmla="*/ 0 w 693"/>
                  <a:gd name="T5" fmla="*/ 132 h 1114"/>
                  <a:gd name="T6" fmla="*/ 160 w 693"/>
                  <a:gd name="T7" fmla="*/ 554 h 1114"/>
                  <a:gd name="T8" fmla="*/ 128 w 693"/>
                  <a:gd name="T9" fmla="*/ 921 h 1114"/>
                  <a:gd name="T10" fmla="*/ 343 w 693"/>
                  <a:gd name="T11" fmla="*/ 1114 h 1114"/>
                  <a:gd name="T12" fmla="*/ 464 w 693"/>
                  <a:gd name="T13" fmla="*/ 1039 h 1114"/>
                  <a:gd name="T14" fmla="*/ 646 w 693"/>
                  <a:gd name="T15" fmla="*/ 936 h 1114"/>
                  <a:gd name="T16" fmla="*/ 693 w 693"/>
                  <a:gd name="T17" fmla="*/ 600 h 1114"/>
                  <a:gd name="T18" fmla="*/ 378 w 693"/>
                  <a:gd name="T19" fmla="*/ 422 h 1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3" h="1114">
                    <a:moveTo>
                      <a:pt x="378" y="422"/>
                    </a:moveTo>
                    <a:lnTo>
                      <a:pt x="257" y="0"/>
                    </a:lnTo>
                    <a:lnTo>
                      <a:pt x="0" y="132"/>
                    </a:lnTo>
                    <a:lnTo>
                      <a:pt x="160" y="554"/>
                    </a:lnTo>
                    <a:lnTo>
                      <a:pt x="128" y="921"/>
                    </a:lnTo>
                    <a:lnTo>
                      <a:pt x="343" y="1114"/>
                    </a:lnTo>
                    <a:lnTo>
                      <a:pt x="464" y="1039"/>
                    </a:lnTo>
                    <a:lnTo>
                      <a:pt x="646" y="936"/>
                    </a:lnTo>
                    <a:lnTo>
                      <a:pt x="693" y="600"/>
                    </a:lnTo>
                    <a:lnTo>
                      <a:pt x="378" y="4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6" name="Freeform 497">
                <a:extLst>
                  <a:ext uri="{FF2B5EF4-FFF2-40B4-BE49-F238E27FC236}">
                    <a16:creationId xmlns:a16="http://schemas.microsoft.com/office/drawing/2014/main" id="{A1DCB524-AAD8-38BC-4973-4AA56E900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6" y="2835"/>
                <a:ext cx="204" cy="231"/>
              </a:xfrm>
              <a:custGeom>
                <a:avLst/>
                <a:gdLst>
                  <a:gd name="T0" fmla="*/ 121 w 1021"/>
                  <a:gd name="T1" fmla="*/ 40 h 1154"/>
                  <a:gd name="T2" fmla="*/ 0 w 1021"/>
                  <a:gd name="T3" fmla="*/ 464 h 1154"/>
                  <a:gd name="T4" fmla="*/ 146 w 1021"/>
                  <a:gd name="T5" fmla="*/ 482 h 1154"/>
                  <a:gd name="T6" fmla="*/ 264 w 1021"/>
                  <a:gd name="T7" fmla="*/ 572 h 1154"/>
                  <a:gd name="T8" fmla="*/ 314 w 1021"/>
                  <a:gd name="T9" fmla="*/ 864 h 1154"/>
                  <a:gd name="T10" fmla="*/ 550 w 1021"/>
                  <a:gd name="T11" fmla="*/ 1154 h 1154"/>
                  <a:gd name="T12" fmla="*/ 743 w 1021"/>
                  <a:gd name="T13" fmla="*/ 868 h 1154"/>
                  <a:gd name="T14" fmla="*/ 1021 w 1021"/>
                  <a:gd name="T15" fmla="*/ 847 h 1154"/>
                  <a:gd name="T16" fmla="*/ 1014 w 1021"/>
                  <a:gd name="T17" fmla="*/ 775 h 1154"/>
                  <a:gd name="T18" fmla="*/ 886 w 1021"/>
                  <a:gd name="T19" fmla="*/ 722 h 1154"/>
                  <a:gd name="T20" fmla="*/ 864 w 1021"/>
                  <a:gd name="T21" fmla="*/ 654 h 1154"/>
                  <a:gd name="T22" fmla="*/ 921 w 1021"/>
                  <a:gd name="T23" fmla="*/ 450 h 1154"/>
                  <a:gd name="T24" fmla="*/ 815 w 1021"/>
                  <a:gd name="T25" fmla="*/ 138 h 1154"/>
                  <a:gd name="T26" fmla="*/ 807 w 1021"/>
                  <a:gd name="T27" fmla="*/ 114 h 1154"/>
                  <a:gd name="T28" fmla="*/ 510 w 1021"/>
                  <a:gd name="T29" fmla="*/ 150 h 1154"/>
                  <a:gd name="T30" fmla="*/ 185 w 1021"/>
                  <a:gd name="T31" fmla="*/ 0 h 1154"/>
                  <a:gd name="T32" fmla="*/ 121 w 1021"/>
                  <a:gd name="T33" fmla="*/ 40 h 1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21" h="1154">
                    <a:moveTo>
                      <a:pt x="121" y="40"/>
                    </a:moveTo>
                    <a:lnTo>
                      <a:pt x="0" y="464"/>
                    </a:lnTo>
                    <a:lnTo>
                      <a:pt x="146" y="482"/>
                    </a:lnTo>
                    <a:lnTo>
                      <a:pt x="264" y="572"/>
                    </a:lnTo>
                    <a:lnTo>
                      <a:pt x="314" y="864"/>
                    </a:lnTo>
                    <a:lnTo>
                      <a:pt x="550" y="1154"/>
                    </a:lnTo>
                    <a:lnTo>
                      <a:pt x="743" y="868"/>
                    </a:lnTo>
                    <a:lnTo>
                      <a:pt x="1021" y="847"/>
                    </a:lnTo>
                    <a:lnTo>
                      <a:pt x="1014" y="775"/>
                    </a:lnTo>
                    <a:lnTo>
                      <a:pt x="886" y="722"/>
                    </a:lnTo>
                    <a:lnTo>
                      <a:pt x="864" y="654"/>
                    </a:lnTo>
                    <a:lnTo>
                      <a:pt x="921" y="450"/>
                    </a:lnTo>
                    <a:lnTo>
                      <a:pt x="815" y="138"/>
                    </a:lnTo>
                    <a:lnTo>
                      <a:pt x="807" y="114"/>
                    </a:lnTo>
                    <a:lnTo>
                      <a:pt x="510" y="150"/>
                    </a:lnTo>
                    <a:lnTo>
                      <a:pt x="185" y="0"/>
                    </a:lnTo>
                    <a:lnTo>
                      <a:pt x="121" y="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7" name="Freeform 498">
                <a:extLst>
                  <a:ext uri="{FF2B5EF4-FFF2-40B4-BE49-F238E27FC236}">
                    <a16:creationId xmlns:a16="http://schemas.microsoft.com/office/drawing/2014/main" id="{69410ADF-312D-3992-02C0-5109625842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3" y="2755"/>
                <a:ext cx="156" cy="80"/>
              </a:xfrm>
              <a:custGeom>
                <a:avLst/>
                <a:gdLst>
                  <a:gd name="T0" fmla="*/ 0 w 779"/>
                  <a:gd name="T1" fmla="*/ 175 h 403"/>
                  <a:gd name="T2" fmla="*/ 18 w 779"/>
                  <a:gd name="T3" fmla="*/ 364 h 403"/>
                  <a:gd name="T4" fmla="*/ 143 w 779"/>
                  <a:gd name="T5" fmla="*/ 403 h 403"/>
                  <a:gd name="T6" fmla="*/ 386 w 779"/>
                  <a:gd name="T7" fmla="*/ 296 h 403"/>
                  <a:gd name="T8" fmla="*/ 779 w 779"/>
                  <a:gd name="T9" fmla="*/ 146 h 403"/>
                  <a:gd name="T10" fmla="*/ 597 w 779"/>
                  <a:gd name="T11" fmla="*/ 0 h 403"/>
                  <a:gd name="T12" fmla="*/ 243 w 779"/>
                  <a:gd name="T13" fmla="*/ 85 h 403"/>
                  <a:gd name="T14" fmla="*/ 161 w 779"/>
                  <a:gd name="T15" fmla="*/ 82 h 403"/>
                  <a:gd name="T16" fmla="*/ 0 w 779"/>
                  <a:gd name="T17" fmla="*/ 175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79" h="403">
                    <a:moveTo>
                      <a:pt x="0" y="175"/>
                    </a:moveTo>
                    <a:lnTo>
                      <a:pt x="18" y="364"/>
                    </a:lnTo>
                    <a:lnTo>
                      <a:pt x="143" y="403"/>
                    </a:lnTo>
                    <a:lnTo>
                      <a:pt x="386" y="296"/>
                    </a:lnTo>
                    <a:lnTo>
                      <a:pt x="779" y="146"/>
                    </a:lnTo>
                    <a:lnTo>
                      <a:pt x="597" y="0"/>
                    </a:lnTo>
                    <a:lnTo>
                      <a:pt x="243" y="85"/>
                    </a:lnTo>
                    <a:lnTo>
                      <a:pt x="161" y="82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8" name="Freeform 499">
                <a:extLst>
                  <a:ext uri="{FF2B5EF4-FFF2-40B4-BE49-F238E27FC236}">
                    <a16:creationId xmlns:a16="http://schemas.microsoft.com/office/drawing/2014/main" id="{7064F67A-66DF-AD51-58F6-5E8D017621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2715"/>
                <a:ext cx="202" cy="319"/>
              </a:xfrm>
              <a:custGeom>
                <a:avLst/>
                <a:gdLst>
                  <a:gd name="T0" fmla="*/ 89 w 1010"/>
                  <a:gd name="T1" fmla="*/ 393 h 1596"/>
                  <a:gd name="T2" fmla="*/ 285 w 1010"/>
                  <a:gd name="T3" fmla="*/ 486 h 1596"/>
                  <a:gd name="T4" fmla="*/ 371 w 1010"/>
                  <a:gd name="T5" fmla="*/ 604 h 1596"/>
                  <a:gd name="T6" fmla="*/ 407 w 1010"/>
                  <a:gd name="T7" fmla="*/ 1193 h 1596"/>
                  <a:gd name="T8" fmla="*/ 468 w 1010"/>
                  <a:gd name="T9" fmla="*/ 1500 h 1596"/>
                  <a:gd name="T10" fmla="*/ 603 w 1010"/>
                  <a:gd name="T11" fmla="*/ 1432 h 1596"/>
                  <a:gd name="T12" fmla="*/ 750 w 1010"/>
                  <a:gd name="T13" fmla="*/ 1447 h 1596"/>
                  <a:gd name="T14" fmla="*/ 839 w 1010"/>
                  <a:gd name="T15" fmla="*/ 1568 h 1596"/>
                  <a:gd name="T16" fmla="*/ 978 w 1010"/>
                  <a:gd name="T17" fmla="*/ 1596 h 1596"/>
                  <a:gd name="T18" fmla="*/ 1010 w 1010"/>
                  <a:gd name="T19" fmla="*/ 1229 h 1596"/>
                  <a:gd name="T20" fmla="*/ 850 w 1010"/>
                  <a:gd name="T21" fmla="*/ 807 h 1596"/>
                  <a:gd name="T22" fmla="*/ 814 w 1010"/>
                  <a:gd name="T23" fmla="*/ 604 h 1596"/>
                  <a:gd name="T24" fmla="*/ 535 w 1010"/>
                  <a:gd name="T25" fmla="*/ 115 h 1596"/>
                  <a:gd name="T26" fmla="*/ 200 w 1010"/>
                  <a:gd name="T27" fmla="*/ 0 h 1596"/>
                  <a:gd name="T28" fmla="*/ 0 w 1010"/>
                  <a:gd name="T29" fmla="*/ 43 h 1596"/>
                  <a:gd name="T30" fmla="*/ 89 w 1010"/>
                  <a:gd name="T31" fmla="*/ 393 h 1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10" h="1596">
                    <a:moveTo>
                      <a:pt x="89" y="393"/>
                    </a:moveTo>
                    <a:lnTo>
                      <a:pt x="285" y="486"/>
                    </a:lnTo>
                    <a:lnTo>
                      <a:pt x="371" y="604"/>
                    </a:lnTo>
                    <a:lnTo>
                      <a:pt x="407" y="1193"/>
                    </a:lnTo>
                    <a:lnTo>
                      <a:pt x="468" y="1500"/>
                    </a:lnTo>
                    <a:lnTo>
                      <a:pt x="603" y="1432"/>
                    </a:lnTo>
                    <a:lnTo>
                      <a:pt x="750" y="1447"/>
                    </a:lnTo>
                    <a:lnTo>
                      <a:pt x="839" y="1568"/>
                    </a:lnTo>
                    <a:lnTo>
                      <a:pt x="978" y="1596"/>
                    </a:lnTo>
                    <a:lnTo>
                      <a:pt x="1010" y="1229"/>
                    </a:lnTo>
                    <a:lnTo>
                      <a:pt x="850" y="807"/>
                    </a:lnTo>
                    <a:lnTo>
                      <a:pt x="814" y="604"/>
                    </a:lnTo>
                    <a:lnTo>
                      <a:pt x="535" y="115"/>
                    </a:lnTo>
                    <a:lnTo>
                      <a:pt x="200" y="0"/>
                    </a:lnTo>
                    <a:lnTo>
                      <a:pt x="0" y="43"/>
                    </a:lnTo>
                    <a:lnTo>
                      <a:pt x="89" y="3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09" name="Freeform 500">
                <a:extLst>
                  <a:ext uri="{FF2B5EF4-FFF2-40B4-BE49-F238E27FC236}">
                    <a16:creationId xmlns:a16="http://schemas.microsoft.com/office/drawing/2014/main" id="{B31A741C-19A2-6FCA-5AE8-DFDA6C5618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2672"/>
                <a:ext cx="185" cy="285"/>
              </a:xfrm>
              <a:custGeom>
                <a:avLst/>
                <a:gdLst>
                  <a:gd name="T0" fmla="*/ 800 w 922"/>
                  <a:gd name="T1" fmla="*/ 700 h 1425"/>
                  <a:gd name="T2" fmla="*/ 604 w 922"/>
                  <a:gd name="T3" fmla="*/ 607 h 1425"/>
                  <a:gd name="T4" fmla="*/ 515 w 922"/>
                  <a:gd name="T5" fmla="*/ 257 h 1425"/>
                  <a:gd name="T6" fmla="*/ 547 w 922"/>
                  <a:gd name="T7" fmla="*/ 0 h 1425"/>
                  <a:gd name="T8" fmla="*/ 279 w 922"/>
                  <a:gd name="T9" fmla="*/ 100 h 1425"/>
                  <a:gd name="T10" fmla="*/ 175 w 922"/>
                  <a:gd name="T11" fmla="*/ 200 h 1425"/>
                  <a:gd name="T12" fmla="*/ 179 w 922"/>
                  <a:gd name="T13" fmla="*/ 336 h 1425"/>
                  <a:gd name="T14" fmla="*/ 57 w 922"/>
                  <a:gd name="T15" fmla="*/ 571 h 1425"/>
                  <a:gd name="T16" fmla="*/ 0 w 922"/>
                  <a:gd name="T17" fmla="*/ 857 h 1425"/>
                  <a:gd name="T18" fmla="*/ 36 w 922"/>
                  <a:gd name="T19" fmla="*/ 1221 h 1425"/>
                  <a:gd name="T20" fmla="*/ 129 w 922"/>
                  <a:gd name="T21" fmla="*/ 1328 h 1425"/>
                  <a:gd name="T22" fmla="*/ 272 w 922"/>
                  <a:gd name="T23" fmla="*/ 1321 h 1425"/>
                  <a:gd name="T24" fmla="*/ 375 w 922"/>
                  <a:gd name="T25" fmla="*/ 1425 h 1425"/>
                  <a:gd name="T26" fmla="*/ 536 w 922"/>
                  <a:gd name="T27" fmla="*/ 1271 h 1425"/>
                  <a:gd name="T28" fmla="*/ 743 w 922"/>
                  <a:gd name="T29" fmla="*/ 1200 h 1425"/>
                  <a:gd name="T30" fmla="*/ 815 w 922"/>
                  <a:gd name="T31" fmla="*/ 1214 h 1425"/>
                  <a:gd name="T32" fmla="*/ 922 w 922"/>
                  <a:gd name="T33" fmla="*/ 1407 h 1425"/>
                  <a:gd name="T34" fmla="*/ 886 w 922"/>
                  <a:gd name="T35" fmla="*/ 818 h 1425"/>
                  <a:gd name="T36" fmla="*/ 800 w 922"/>
                  <a:gd name="T37" fmla="*/ 700 h 1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22" h="1425">
                    <a:moveTo>
                      <a:pt x="800" y="700"/>
                    </a:moveTo>
                    <a:lnTo>
                      <a:pt x="604" y="607"/>
                    </a:lnTo>
                    <a:lnTo>
                      <a:pt x="515" y="257"/>
                    </a:lnTo>
                    <a:lnTo>
                      <a:pt x="547" y="0"/>
                    </a:lnTo>
                    <a:lnTo>
                      <a:pt x="279" y="100"/>
                    </a:lnTo>
                    <a:lnTo>
                      <a:pt x="175" y="200"/>
                    </a:lnTo>
                    <a:lnTo>
                      <a:pt x="179" y="336"/>
                    </a:lnTo>
                    <a:lnTo>
                      <a:pt x="57" y="571"/>
                    </a:lnTo>
                    <a:lnTo>
                      <a:pt x="0" y="857"/>
                    </a:lnTo>
                    <a:lnTo>
                      <a:pt x="36" y="1221"/>
                    </a:lnTo>
                    <a:lnTo>
                      <a:pt x="129" y="1328"/>
                    </a:lnTo>
                    <a:lnTo>
                      <a:pt x="272" y="1321"/>
                    </a:lnTo>
                    <a:lnTo>
                      <a:pt x="375" y="1425"/>
                    </a:lnTo>
                    <a:lnTo>
                      <a:pt x="536" y="1271"/>
                    </a:lnTo>
                    <a:lnTo>
                      <a:pt x="743" y="1200"/>
                    </a:lnTo>
                    <a:lnTo>
                      <a:pt x="815" y="1214"/>
                    </a:lnTo>
                    <a:lnTo>
                      <a:pt x="922" y="1407"/>
                    </a:lnTo>
                    <a:lnTo>
                      <a:pt x="886" y="818"/>
                    </a:lnTo>
                    <a:lnTo>
                      <a:pt x="800" y="7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0" name="Freeform 501">
                <a:extLst>
                  <a:ext uri="{FF2B5EF4-FFF2-40B4-BE49-F238E27FC236}">
                    <a16:creationId xmlns:a16="http://schemas.microsoft.com/office/drawing/2014/main" id="{0DDB3AEA-6DC5-7E10-E13C-AF84287FF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912"/>
                <a:ext cx="136" cy="209"/>
              </a:xfrm>
              <a:custGeom>
                <a:avLst/>
                <a:gdLst>
                  <a:gd name="T0" fmla="*/ 32 w 682"/>
                  <a:gd name="T1" fmla="*/ 225 h 1044"/>
                  <a:gd name="T2" fmla="*/ 0 w 682"/>
                  <a:gd name="T3" fmla="*/ 278 h 1044"/>
                  <a:gd name="T4" fmla="*/ 168 w 682"/>
                  <a:gd name="T5" fmla="*/ 1044 h 1044"/>
                  <a:gd name="T6" fmla="*/ 297 w 682"/>
                  <a:gd name="T7" fmla="*/ 995 h 1044"/>
                  <a:gd name="T8" fmla="*/ 682 w 682"/>
                  <a:gd name="T9" fmla="*/ 843 h 1044"/>
                  <a:gd name="T10" fmla="*/ 640 w 682"/>
                  <a:gd name="T11" fmla="*/ 514 h 1044"/>
                  <a:gd name="T12" fmla="*/ 579 w 682"/>
                  <a:gd name="T13" fmla="*/ 207 h 1044"/>
                  <a:gd name="T14" fmla="*/ 472 w 682"/>
                  <a:gd name="T15" fmla="*/ 14 h 1044"/>
                  <a:gd name="T16" fmla="*/ 400 w 682"/>
                  <a:gd name="T17" fmla="*/ 0 h 1044"/>
                  <a:gd name="T18" fmla="*/ 193 w 682"/>
                  <a:gd name="T19" fmla="*/ 71 h 1044"/>
                  <a:gd name="T20" fmla="*/ 32 w 682"/>
                  <a:gd name="T21" fmla="*/ 225 h 10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2" h="1044">
                    <a:moveTo>
                      <a:pt x="32" y="225"/>
                    </a:moveTo>
                    <a:lnTo>
                      <a:pt x="0" y="278"/>
                    </a:lnTo>
                    <a:lnTo>
                      <a:pt x="168" y="1044"/>
                    </a:lnTo>
                    <a:lnTo>
                      <a:pt x="297" y="995"/>
                    </a:lnTo>
                    <a:lnTo>
                      <a:pt x="682" y="843"/>
                    </a:lnTo>
                    <a:lnTo>
                      <a:pt x="640" y="514"/>
                    </a:lnTo>
                    <a:lnTo>
                      <a:pt x="579" y="207"/>
                    </a:lnTo>
                    <a:lnTo>
                      <a:pt x="472" y="14"/>
                    </a:lnTo>
                    <a:lnTo>
                      <a:pt x="400" y="0"/>
                    </a:lnTo>
                    <a:lnTo>
                      <a:pt x="193" y="71"/>
                    </a:lnTo>
                    <a:lnTo>
                      <a:pt x="32" y="2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1" name="Freeform 502">
                <a:extLst>
                  <a:ext uri="{FF2B5EF4-FFF2-40B4-BE49-F238E27FC236}">
                    <a16:creationId xmlns:a16="http://schemas.microsoft.com/office/drawing/2014/main" id="{0240EC79-6D73-5B03-67B4-A1570AC19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3002"/>
                <a:ext cx="169" cy="125"/>
              </a:xfrm>
              <a:custGeom>
                <a:avLst/>
                <a:gdLst>
                  <a:gd name="T0" fmla="*/ 510 w 846"/>
                  <a:gd name="T1" fmla="*/ 164 h 625"/>
                  <a:gd name="T2" fmla="*/ 371 w 846"/>
                  <a:gd name="T3" fmla="*/ 136 h 625"/>
                  <a:gd name="T4" fmla="*/ 282 w 846"/>
                  <a:gd name="T5" fmla="*/ 15 h 625"/>
                  <a:gd name="T6" fmla="*/ 135 w 846"/>
                  <a:gd name="T7" fmla="*/ 0 h 625"/>
                  <a:gd name="T8" fmla="*/ 0 w 846"/>
                  <a:gd name="T9" fmla="*/ 68 h 625"/>
                  <a:gd name="T10" fmla="*/ 42 w 846"/>
                  <a:gd name="T11" fmla="*/ 397 h 625"/>
                  <a:gd name="T12" fmla="*/ 139 w 846"/>
                  <a:gd name="T13" fmla="*/ 589 h 625"/>
                  <a:gd name="T14" fmla="*/ 346 w 846"/>
                  <a:gd name="T15" fmla="*/ 625 h 625"/>
                  <a:gd name="T16" fmla="*/ 610 w 846"/>
                  <a:gd name="T17" fmla="*/ 586 h 625"/>
                  <a:gd name="T18" fmla="*/ 846 w 846"/>
                  <a:gd name="T19" fmla="*/ 472 h 625"/>
                  <a:gd name="T20" fmla="*/ 846 w 846"/>
                  <a:gd name="T21" fmla="*/ 282 h 625"/>
                  <a:gd name="T22" fmla="*/ 725 w 846"/>
                  <a:gd name="T23" fmla="*/ 357 h 625"/>
                  <a:gd name="T24" fmla="*/ 510 w 846"/>
                  <a:gd name="T25" fmla="*/ 16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46" h="625">
                    <a:moveTo>
                      <a:pt x="510" y="164"/>
                    </a:moveTo>
                    <a:lnTo>
                      <a:pt x="371" y="136"/>
                    </a:lnTo>
                    <a:lnTo>
                      <a:pt x="282" y="15"/>
                    </a:lnTo>
                    <a:lnTo>
                      <a:pt x="135" y="0"/>
                    </a:lnTo>
                    <a:lnTo>
                      <a:pt x="0" y="68"/>
                    </a:lnTo>
                    <a:lnTo>
                      <a:pt x="42" y="397"/>
                    </a:lnTo>
                    <a:lnTo>
                      <a:pt x="139" y="589"/>
                    </a:lnTo>
                    <a:lnTo>
                      <a:pt x="346" y="625"/>
                    </a:lnTo>
                    <a:lnTo>
                      <a:pt x="610" y="586"/>
                    </a:lnTo>
                    <a:lnTo>
                      <a:pt x="846" y="472"/>
                    </a:lnTo>
                    <a:lnTo>
                      <a:pt x="846" y="282"/>
                    </a:lnTo>
                    <a:lnTo>
                      <a:pt x="725" y="357"/>
                    </a:lnTo>
                    <a:lnTo>
                      <a:pt x="510" y="1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2" name="Freeform 503">
                <a:extLst>
                  <a:ext uri="{FF2B5EF4-FFF2-40B4-BE49-F238E27FC236}">
                    <a16:creationId xmlns:a16="http://schemas.microsoft.com/office/drawing/2014/main" id="{B34E1E40-949C-AF8F-0479-ACA0182F5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095"/>
                <a:ext cx="263" cy="190"/>
              </a:xfrm>
              <a:custGeom>
                <a:avLst/>
                <a:gdLst>
                  <a:gd name="T0" fmla="*/ 121 w 1314"/>
                  <a:gd name="T1" fmla="*/ 157 h 950"/>
                  <a:gd name="T2" fmla="*/ 3 w 1314"/>
                  <a:gd name="T3" fmla="*/ 239 h 950"/>
                  <a:gd name="T4" fmla="*/ 0 w 1314"/>
                  <a:gd name="T5" fmla="*/ 521 h 950"/>
                  <a:gd name="T6" fmla="*/ 121 w 1314"/>
                  <a:gd name="T7" fmla="*/ 578 h 950"/>
                  <a:gd name="T8" fmla="*/ 132 w 1314"/>
                  <a:gd name="T9" fmla="*/ 800 h 950"/>
                  <a:gd name="T10" fmla="*/ 207 w 1314"/>
                  <a:gd name="T11" fmla="*/ 793 h 950"/>
                  <a:gd name="T12" fmla="*/ 325 w 1314"/>
                  <a:gd name="T13" fmla="*/ 614 h 950"/>
                  <a:gd name="T14" fmla="*/ 389 w 1314"/>
                  <a:gd name="T15" fmla="*/ 650 h 950"/>
                  <a:gd name="T16" fmla="*/ 417 w 1314"/>
                  <a:gd name="T17" fmla="*/ 864 h 950"/>
                  <a:gd name="T18" fmla="*/ 553 w 1314"/>
                  <a:gd name="T19" fmla="*/ 950 h 950"/>
                  <a:gd name="T20" fmla="*/ 678 w 1314"/>
                  <a:gd name="T21" fmla="*/ 686 h 950"/>
                  <a:gd name="T22" fmla="*/ 900 w 1314"/>
                  <a:gd name="T23" fmla="*/ 643 h 950"/>
                  <a:gd name="T24" fmla="*/ 1268 w 1314"/>
                  <a:gd name="T25" fmla="*/ 728 h 950"/>
                  <a:gd name="T26" fmla="*/ 1300 w 1314"/>
                  <a:gd name="T27" fmla="*/ 596 h 950"/>
                  <a:gd name="T28" fmla="*/ 1314 w 1314"/>
                  <a:gd name="T29" fmla="*/ 129 h 950"/>
                  <a:gd name="T30" fmla="*/ 1139 w 1314"/>
                  <a:gd name="T31" fmla="*/ 0 h 950"/>
                  <a:gd name="T32" fmla="*/ 875 w 1314"/>
                  <a:gd name="T33" fmla="*/ 121 h 950"/>
                  <a:gd name="T34" fmla="*/ 657 w 1314"/>
                  <a:gd name="T35" fmla="*/ 100 h 950"/>
                  <a:gd name="T36" fmla="*/ 521 w 1314"/>
                  <a:gd name="T37" fmla="*/ 161 h 950"/>
                  <a:gd name="T38" fmla="*/ 385 w 1314"/>
                  <a:gd name="T39" fmla="*/ 118 h 950"/>
                  <a:gd name="T40" fmla="*/ 121 w 1314"/>
                  <a:gd name="T41" fmla="*/ 157 h 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14" h="950">
                    <a:moveTo>
                      <a:pt x="121" y="157"/>
                    </a:moveTo>
                    <a:lnTo>
                      <a:pt x="3" y="239"/>
                    </a:lnTo>
                    <a:lnTo>
                      <a:pt x="0" y="521"/>
                    </a:lnTo>
                    <a:lnTo>
                      <a:pt x="121" y="578"/>
                    </a:lnTo>
                    <a:lnTo>
                      <a:pt x="132" y="800"/>
                    </a:lnTo>
                    <a:lnTo>
                      <a:pt x="207" y="793"/>
                    </a:lnTo>
                    <a:lnTo>
                      <a:pt x="325" y="614"/>
                    </a:lnTo>
                    <a:lnTo>
                      <a:pt x="389" y="650"/>
                    </a:lnTo>
                    <a:lnTo>
                      <a:pt x="417" y="864"/>
                    </a:lnTo>
                    <a:lnTo>
                      <a:pt x="553" y="950"/>
                    </a:lnTo>
                    <a:lnTo>
                      <a:pt x="678" y="686"/>
                    </a:lnTo>
                    <a:lnTo>
                      <a:pt x="900" y="643"/>
                    </a:lnTo>
                    <a:lnTo>
                      <a:pt x="1268" y="728"/>
                    </a:lnTo>
                    <a:lnTo>
                      <a:pt x="1300" y="596"/>
                    </a:lnTo>
                    <a:lnTo>
                      <a:pt x="1314" y="129"/>
                    </a:lnTo>
                    <a:lnTo>
                      <a:pt x="1139" y="0"/>
                    </a:lnTo>
                    <a:lnTo>
                      <a:pt x="875" y="121"/>
                    </a:lnTo>
                    <a:lnTo>
                      <a:pt x="657" y="100"/>
                    </a:lnTo>
                    <a:lnTo>
                      <a:pt x="521" y="161"/>
                    </a:lnTo>
                    <a:lnTo>
                      <a:pt x="385" y="118"/>
                    </a:lnTo>
                    <a:lnTo>
                      <a:pt x="121" y="1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3" name="Freeform 504">
                <a:extLst>
                  <a:ext uri="{FF2B5EF4-FFF2-40B4-BE49-F238E27FC236}">
                    <a16:creationId xmlns:a16="http://schemas.microsoft.com/office/drawing/2014/main" id="{3D181D04-D984-736A-D02D-4078D61EF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4" y="3081"/>
                <a:ext cx="176" cy="154"/>
              </a:xfrm>
              <a:custGeom>
                <a:avLst/>
                <a:gdLst>
                  <a:gd name="T0" fmla="*/ 761 w 879"/>
                  <a:gd name="T1" fmla="*/ 310 h 771"/>
                  <a:gd name="T2" fmla="*/ 879 w 879"/>
                  <a:gd name="T3" fmla="*/ 228 h 771"/>
                  <a:gd name="T4" fmla="*/ 672 w 879"/>
                  <a:gd name="T5" fmla="*/ 192 h 771"/>
                  <a:gd name="T6" fmla="*/ 575 w 879"/>
                  <a:gd name="T7" fmla="*/ 0 h 771"/>
                  <a:gd name="T8" fmla="*/ 190 w 879"/>
                  <a:gd name="T9" fmla="*/ 152 h 771"/>
                  <a:gd name="T10" fmla="*/ 61 w 879"/>
                  <a:gd name="T11" fmla="*/ 203 h 771"/>
                  <a:gd name="T12" fmla="*/ 0 w 879"/>
                  <a:gd name="T13" fmla="*/ 225 h 771"/>
                  <a:gd name="T14" fmla="*/ 65 w 879"/>
                  <a:gd name="T15" fmla="*/ 403 h 771"/>
                  <a:gd name="T16" fmla="*/ 133 w 879"/>
                  <a:gd name="T17" fmla="*/ 385 h 771"/>
                  <a:gd name="T18" fmla="*/ 165 w 879"/>
                  <a:gd name="T19" fmla="*/ 450 h 771"/>
                  <a:gd name="T20" fmla="*/ 111 w 879"/>
                  <a:gd name="T21" fmla="*/ 582 h 771"/>
                  <a:gd name="T22" fmla="*/ 483 w 879"/>
                  <a:gd name="T23" fmla="*/ 771 h 771"/>
                  <a:gd name="T24" fmla="*/ 483 w 879"/>
                  <a:gd name="T25" fmla="*/ 489 h 771"/>
                  <a:gd name="T26" fmla="*/ 758 w 879"/>
                  <a:gd name="T27" fmla="*/ 592 h 771"/>
                  <a:gd name="T28" fmla="*/ 761 w 879"/>
                  <a:gd name="T29" fmla="*/ 310 h 7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79" h="771">
                    <a:moveTo>
                      <a:pt x="761" y="310"/>
                    </a:moveTo>
                    <a:lnTo>
                      <a:pt x="879" y="228"/>
                    </a:lnTo>
                    <a:lnTo>
                      <a:pt x="672" y="192"/>
                    </a:lnTo>
                    <a:lnTo>
                      <a:pt x="575" y="0"/>
                    </a:lnTo>
                    <a:lnTo>
                      <a:pt x="190" y="152"/>
                    </a:lnTo>
                    <a:lnTo>
                      <a:pt x="61" y="203"/>
                    </a:lnTo>
                    <a:lnTo>
                      <a:pt x="0" y="225"/>
                    </a:lnTo>
                    <a:lnTo>
                      <a:pt x="65" y="403"/>
                    </a:lnTo>
                    <a:lnTo>
                      <a:pt x="133" y="385"/>
                    </a:lnTo>
                    <a:lnTo>
                      <a:pt x="165" y="450"/>
                    </a:lnTo>
                    <a:lnTo>
                      <a:pt x="111" y="582"/>
                    </a:lnTo>
                    <a:lnTo>
                      <a:pt x="483" y="771"/>
                    </a:lnTo>
                    <a:lnTo>
                      <a:pt x="483" y="489"/>
                    </a:lnTo>
                    <a:lnTo>
                      <a:pt x="758" y="592"/>
                    </a:lnTo>
                    <a:lnTo>
                      <a:pt x="761" y="3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4" name="Freeform 505">
                <a:extLst>
                  <a:ext uri="{FF2B5EF4-FFF2-40B4-BE49-F238E27FC236}">
                    <a16:creationId xmlns:a16="http://schemas.microsoft.com/office/drawing/2014/main" id="{21ED13A8-C1EF-8444-8560-72346B39BE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3179"/>
                <a:ext cx="143" cy="198"/>
              </a:xfrm>
              <a:custGeom>
                <a:avLst/>
                <a:gdLst>
                  <a:gd name="T0" fmla="*/ 22 w 714"/>
                  <a:gd name="T1" fmla="*/ 0 h 992"/>
                  <a:gd name="T2" fmla="*/ 22 w 714"/>
                  <a:gd name="T3" fmla="*/ 282 h 992"/>
                  <a:gd name="T4" fmla="*/ 0 w 714"/>
                  <a:gd name="T5" fmla="*/ 293 h 992"/>
                  <a:gd name="T6" fmla="*/ 168 w 714"/>
                  <a:gd name="T7" fmla="*/ 525 h 992"/>
                  <a:gd name="T8" fmla="*/ 443 w 714"/>
                  <a:gd name="T9" fmla="*/ 639 h 992"/>
                  <a:gd name="T10" fmla="*/ 514 w 714"/>
                  <a:gd name="T11" fmla="*/ 992 h 992"/>
                  <a:gd name="T12" fmla="*/ 586 w 714"/>
                  <a:gd name="T13" fmla="*/ 982 h 992"/>
                  <a:gd name="T14" fmla="*/ 675 w 714"/>
                  <a:gd name="T15" fmla="*/ 882 h 992"/>
                  <a:gd name="T16" fmla="*/ 597 w 714"/>
                  <a:gd name="T17" fmla="*/ 689 h 992"/>
                  <a:gd name="T18" fmla="*/ 714 w 714"/>
                  <a:gd name="T19" fmla="*/ 446 h 992"/>
                  <a:gd name="T20" fmla="*/ 686 w 714"/>
                  <a:gd name="T21" fmla="*/ 232 h 992"/>
                  <a:gd name="T22" fmla="*/ 622 w 714"/>
                  <a:gd name="T23" fmla="*/ 196 h 992"/>
                  <a:gd name="T24" fmla="*/ 504 w 714"/>
                  <a:gd name="T25" fmla="*/ 375 h 992"/>
                  <a:gd name="T26" fmla="*/ 429 w 714"/>
                  <a:gd name="T27" fmla="*/ 382 h 992"/>
                  <a:gd name="T28" fmla="*/ 418 w 714"/>
                  <a:gd name="T29" fmla="*/ 160 h 992"/>
                  <a:gd name="T30" fmla="*/ 22 w 714"/>
                  <a:gd name="T31" fmla="*/ 0 h 9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14" h="992">
                    <a:moveTo>
                      <a:pt x="22" y="0"/>
                    </a:moveTo>
                    <a:lnTo>
                      <a:pt x="22" y="282"/>
                    </a:lnTo>
                    <a:lnTo>
                      <a:pt x="0" y="293"/>
                    </a:lnTo>
                    <a:lnTo>
                      <a:pt x="168" y="525"/>
                    </a:lnTo>
                    <a:lnTo>
                      <a:pt x="443" y="639"/>
                    </a:lnTo>
                    <a:lnTo>
                      <a:pt x="514" y="992"/>
                    </a:lnTo>
                    <a:lnTo>
                      <a:pt x="586" y="982"/>
                    </a:lnTo>
                    <a:lnTo>
                      <a:pt x="675" y="882"/>
                    </a:lnTo>
                    <a:lnTo>
                      <a:pt x="597" y="689"/>
                    </a:lnTo>
                    <a:lnTo>
                      <a:pt x="714" y="446"/>
                    </a:lnTo>
                    <a:lnTo>
                      <a:pt x="686" y="232"/>
                    </a:lnTo>
                    <a:lnTo>
                      <a:pt x="622" y="196"/>
                    </a:lnTo>
                    <a:lnTo>
                      <a:pt x="504" y="375"/>
                    </a:lnTo>
                    <a:lnTo>
                      <a:pt x="429" y="382"/>
                    </a:lnTo>
                    <a:lnTo>
                      <a:pt x="418" y="16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5" name="Freeform 506">
                <a:extLst>
                  <a:ext uri="{FF2B5EF4-FFF2-40B4-BE49-F238E27FC236}">
                    <a16:creationId xmlns:a16="http://schemas.microsoft.com/office/drawing/2014/main" id="{F8317951-2C8E-412B-E48E-43134E5E92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1" y="3158"/>
                <a:ext cx="190" cy="159"/>
              </a:xfrm>
              <a:custGeom>
                <a:avLst/>
                <a:gdLst>
                  <a:gd name="T0" fmla="*/ 929 w 951"/>
                  <a:gd name="T1" fmla="*/ 397 h 793"/>
                  <a:gd name="T2" fmla="*/ 951 w 951"/>
                  <a:gd name="T3" fmla="*/ 386 h 793"/>
                  <a:gd name="T4" fmla="*/ 579 w 951"/>
                  <a:gd name="T5" fmla="*/ 197 h 793"/>
                  <a:gd name="T6" fmla="*/ 633 w 951"/>
                  <a:gd name="T7" fmla="*/ 65 h 793"/>
                  <a:gd name="T8" fmla="*/ 601 w 951"/>
                  <a:gd name="T9" fmla="*/ 0 h 793"/>
                  <a:gd name="T10" fmla="*/ 533 w 951"/>
                  <a:gd name="T11" fmla="*/ 18 h 793"/>
                  <a:gd name="T12" fmla="*/ 0 w 951"/>
                  <a:gd name="T13" fmla="*/ 447 h 793"/>
                  <a:gd name="T14" fmla="*/ 15 w 951"/>
                  <a:gd name="T15" fmla="*/ 600 h 793"/>
                  <a:gd name="T16" fmla="*/ 90 w 951"/>
                  <a:gd name="T17" fmla="*/ 607 h 793"/>
                  <a:gd name="T18" fmla="*/ 226 w 951"/>
                  <a:gd name="T19" fmla="*/ 779 h 793"/>
                  <a:gd name="T20" fmla="*/ 354 w 951"/>
                  <a:gd name="T21" fmla="*/ 704 h 793"/>
                  <a:gd name="T22" fmla="*/ 465 w 951"/>
                  <a:gd name="T23" fmla="*/ 793 h 793"/>
                  <a:gd name="T24" fmla="*/ 558 w 951"/>
                  <a:gd name="T25" fmla="*/ 697 h 793"/>
                  <a:gd name="T26" fmla="*/ 579 w 951"/>
                  <a:gd name="T27" fmla="*/ 632 h 793"/>
                  <a:gd name="T28" fmla="*/ 776 w 951"/>
                  <a:gd name="T29" fmla="*/ 600 h 793"/>
                  <a:gd name="T30" fmla="*/ 929 w 951"/>
                  <a:gd name="T31" fmla="*/ 397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51" h="793">
                    <a:moveTo>
                      <a:pt x="929" y="397"/>
                    </a:moveTo>
                    <a:lnTo>
                      <a:pt x="951" y="386"/>
                    </a:lnTo>
                    <a:lnTo>
                      <a:pt x="579" y="197"/>
                    </a:lnTo>
                    <a:lnTo>
                      <a:pt x="633" y="65"/>
                    </a:lnTo>
                    <a:lnTo>
                      <a:pt x="601" y="0"/>
                    </a:lnTo>
                    <a:lnTo>
                      <a:pt x="533" y="18"/>
                    </a:lnTo>
                    <a:lnTo>
                      <a:pt x="0" y="447"/>
                    </a:lnTo>
                    <a:lnTo>
                      <a:pt x="15" y="600"/>
                    </a:lnTo>
                    <a:lnTo>
                      <a:pt x="90" y="607"/>
                    </a:lnTo>
                    <a:lnTo>
                      <a:pt x="226" y="779"/>
                    </a:lnTo>
                    <a:lnTo>
                      <a:pt x="354" y="704"/>
                    </a:lnTo>
                    <a:lnTo>
                      <a:pt x="465" y="793"/>
                    </a:lnTo>
                    <a:lnTo>
                      <a:pt x="558" y="697"/>
                    </a:lnTo>
                    <a:lnTo>
                      <a:pt x="579" y="632"/>
                    </a:lnTo>
                    <a:lnTo>
                      <a:pt x="776" y="600"/>
                    </a:lnTo>
                    <a:lnTo>
                      <a:pt x="929" y="3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6" name="Freeform 507">
                <a:extLst>
                  <a:ext uri="{FF2B5EF4-FFF2-40B4-BE49-F238E27FC236}">
                    <a16:creationId xmlns:a16="http://schemas.microsoft.com/office/drawing/2014/main" id="{197E1ECB-DFBA-5FDA-3E94-9396343842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3237"/>
                <a:ext cx="192" cy="249"/>
              </a:xfrm>
              <a:custGeom>
                <a:avLst/>
                <a:gdLst>
                  <a:gd name="T0" fmla="*/ 371 w 957"/>
                  <a:gd name="T1" fmla="*/ 0 h 1242"/>
                  <a:gd name="T2" fmla="*/ 218 w 957"/>
                  <a:gd name="T3" fmla="*/ 203 h 1242"/>
                  <a:gd name="T4" fmla="*/ 21 w 957"/>
                  <a:gd name="T5" fmla="*/ 235 h 1242"/>
                  <a:gd name="T6" fmla="*/ 0 w 957"/>
                  <a:gd name="T7" fmla="*/ 300 h 1242"/>
                  <a:gd name="T8" fmla="*/ 0 w 957"/>
                  <a:gd name="T9" fmla="*/ 714 h 1242"/>
                  <a:gd name="T10" fmla="*/ 125 w 957"/>
                  <a:gd name="T11" fmla="*/ 771 h 1242"/>
                  <a:gd name="T12" fmla="*/ 128 w 957"/>
                  <a:gd name="T13" fmla="*/ 839 h 1242"/>
                  <a:gd name="T14" fmla="*/ 468 w 957"/>
                  <a:gd name="T15" fmla="*/ 1242 h 1242"/>
                  <a:gd name="T16" fmla="*/ 425 w 957"/>
                  <a:gd name="T17" fmla="*/ 1028 h 1242"/>
                  <a:gd name="T18" fmla="*/ 707 w 957"/>
                  <a:gd name="T19" fmla="*/ 974 h 1242"/>
                  <a:gd name="T20" fmla="*/ 957 w 957"/>
                  <a:gd name="T21" fmla="*/ 839 h 1242"/>
                  <a:gd name="T22" fmla="*/ 957 w 957"/>
                  <a:gd name="T23" fmla="*/ 689 h 1242"/>
                  <a:gd name="T24" fmla="*/ 885 w 957"/>
                  <a:gd name="T25" fmla="*/ 699 h 1242"/>
                  <a:gd name="T26" fmla="*/ 814 w 957"/>
                  <a:gd name="T27" fmla="*/ 346 h 1242"/>
                  <a:gd name="T28" fmla="*/ 539 w 957"/>
                  <a:gd name="T29" fmla="*/ 232 h 1242"/>
                  <a:gd name="T30" fmla="*/ 371 w 957"/>
                  <a:gd name="T31" fmla="*/ 0 h 1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57" h="1242">
                    <a:moveTo>
                      <a:pt x="371" y="0"/>
                    </a:moveTo>
                    <a:lnTo>
                      <a:pt x="218" y="203"/>
                    </a:lnTo>
                    <a:lnTo>
                      <a:pt x="21" y="235"/>
                    </a:lnTo>
                    <a:lnTo>
                      <a:pt x="0" y="300"/>
                    </a:lnTo>
                    <a:lnTo>
                      <a:pt x="0" y="714"/>
                    </a:lnTo>
                    <a:lnTo>
                      <a:pt x="125" y="771"/>
                    </a:lnTo>
                    <a:lnTo>
                      <a:pt x="128" y="839"/>
                    </a:lnTo>
                    <a:lnTo>
                      <a:pt x="468" y="1242"/>
                    </a:lnTo>
                    <a:lnTo>
                      <a:pt x="425" y="1028"/>
                    </a:lnTo>
                    <a:lnTo>
                      <a:pt x="707" y="974"/>
                    </a:lnTo>
                    <a:lnTo>
                      <a:pt x="957" y="839"/>
                    </a:lnTo>
                    <a:lnTo>
                      <a:pt x="957" y="689"/>
                    </a:lnTo>
                    <a:lnTo>
                      <a:pt x="885" y="699"/>
                    </a:lnTo>
                    <a:lnTo>
                      <a:pt x="814" y="346"/>
                    </a:lnTo>
                    <a:lnTo>
                      <a:pt x="539" y="232"/>
                    </a:lnTo>
                    <a:lnTo>
                      <a:pt x="37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7" name="Freeform 508">
                <a:extLst>
                  <a:ext uri="{FF2B5EF4-FFF2-40B4-BE49-F238E27FC236}">
                    <a16:creationId xmlns:a16="http://schemas.microsoft.com/office/drawing/2014/main" id="{602CEB73-7CE9-7257-BBAD-6510E0291F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3111"/>
                <a:ext cx="26" cy="11"/>
              </a:xfrm>
              <a:custGeom>
                <a:avLst/>
                <a:gdLst>
                  <a:gd name="T0" fmla="*/ 0 w 129"/>
                  <a:gd name="T1" fmla="*/ 49 h 51"/>
                  <a:gd name="T2" fmla="*/ 0 w 129"/>
                  <a:gd name="T3" fmla="*/ 51 h 51"/>
                  <a:gd name="T4" fmla="*/ 129 w 129"/>
                  <a:gd name="T5" fmla="*/ 0 h 51"/>
                  <a:gd name="T6" fmla="*/ 0 w 129"/>
                  <a:gd name="T7" fmla="*/ 49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" h="51">
                    <a:moveTo>
                      <a:pt x="0" y="49"/>
                    </a:moveTo>
                    <a:lnTo>
                      <a:pt x="0" y="51"/>
                    </a:lnTo>
                    <a:lnTo>
                      <a:pt x="129" y="0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8" name="Freeform 509">
                <a:extLst>
                  <a:ext uri="{FF2B5EF4-FFF2-40B4-BE49-F238E27FC236}">
                    <a16:creationId xmlns:a16="http://schemas.microsoft.com/office/drawing/2014/main" id="{71ED1353-026D-8CB8-ABBE-E9124E2AF3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4" y="3121"/>
                <a:ext cx="12" cy="5"/>
              </a:xfrm>
              <a:custGeom>
                <a:avLst/>
                <a:gdLst>
                  <a:gd name="T0" fmla="*/ 61 w 61"/>
                  <a:gd name="T1" fmla="*/ 2 h 24"/>
                  <a:gd name="T2" fmla="*/ 61 w 61"/>
                  <a:gd name="T3" fmla="*/ 0 h 24"/>
                  <a:gd name="T4" fmla="*/ 0 w 61"/>
                  <a:gd name="T5" fmla="*/ 24 h 24"/>
                  <a:gd name="T6" fmla="*/ 61 w 61"/>
                  <a:gd name="T7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" h="24">
                    <a:moveTo>
                      <a:pt x="61" y="2"/>
                    </a:moveTo>
                    <a:lnTo>
                      <a:pt x="61" y="0"/>
                    </a:lnTo>
                    <a:lnTo>
                      <a:pt x="0" y="24"/>
                    </a:lnTo>
                    <a:lnTo>
                      <a:pt x="61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19" name="Freeform 510">
                <a:extLst>
                  <a:ext uri="{FF2B5EF4-FFF2-40B4-BE49-F238E27FC236}">
                    <a16:creationId xmlns:a16="http://schemas.microsoft.com/office/drawing/2014/main" id="{DB680974-C1B3-CC71-05B4-796E5A788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4" y="3297"/>
                <a:ext cx="101" cy="167"/>
              </a:xfrm>
              <a:custGeom>
                <a:avLst/>
                <a:gdLst>
                  <a:gd name="T0" fmla="*/ 340 w 504"/>
                  <a:gd name="T1" fmla="*/ 414 h 832"/>
                  <a:gd name="T2" fmla="*/ 340 w 504"/>
                  <a:gd name="T3" fmla="*/ 0 h 832"/>
                  <a:gd name="T4" fmla="*/ 247 w 504"/>
                  <a:gd name="T5" fmla="*/ 96 h 832"/>
                  <a:gd name="T6" fmla="*/ 0 w 504"/>
                  <a:gd name="T7" fmla="*/ 439 h 832"/>
                  <a:gd name="T8" fmla="*/ 100 w 504"/>
                  <a:gd name="T9" fmla="*/ 549 h 832"/>
                  <a:gd name="T10" fmla="*/ 311 w 504"/>
                  <a:gd name="T11" fmla="*/ 628 h 832"/>
                  <a:gd name="T12" fmla="*/ 415 w 504"/>
                  <a:gd name="T13" fmla="*/ 832 h 832"/>
                  <a:gd name="T14" fmla="*/ 504 w 504"/>
                  <a:gd name="T15" fmla="*/ 732 h 832"/>
                  <a:gd name="T16" fmla="*/ 468 w 504"/>
                  <a:gd name="T17" fmla="*/ 539 h 832"/>
                  <a:gd name="T18" fmla="*/ 465 w 504"/>
                  <a:gd name="T19" fmla="*/ 471 h 832"/>
                  <a:gd name="T20" fmla="*/ 340 w 504"/>
                  <a:gd name="T21" fmla="*/ 414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4" h="832">
                    <a:moveTo>
                      <a:pt x="340" y="414"/>
                    </a:moveTo>
                    <a:lnTo>
                      <a:pt x="340" y="0"/>
                    </a:lnTo>
                    <a:lnTo>
                      <a:pt x="247" y="96"/>
                    </a:lnTo>
                    <a:lnTo>
                      <a:pt x="0" y="439"/>
                    </a:lnTo>
                    <a:lnTo>
                      <a:pt x="100" y="549"/>
                    </a:lnTo>
                    <a:lnTo>
                      <a:pt x="311" y="628"/>
                    </a:lnTo>
                    <a:lnTo>
                      <a:pt x="415" y="832"/>
                    </a:lnTo>
                    <a:lnTo>
                      <a:pt x="504" y="732"/>
                    </a:lnTo>
                    <a:lnTo>
                      <a:pt x="468" y="539"/>
                    </a:lnTo>
                    <a:lnTo>
                      <a:pt x="465" y="471"/>
                    </a:lnTo>
                    <a:lnTo>
                      <a:pt x="340" y="4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0" name="Freeform 511">
                <a:extLst>
                  <a:ext uri="{FF2B5EF4-FFF2-40B4-BE49-F238E27FC236}">
                    <a16:creationId xmlns:a16="http://schemas.microsoft.com/office/drawing/2014/main" id="{F4515A20-9792-2958-6B8D-CF099A45B1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1" y="3407"/>
                <a:ext cx="156" cy="197"/>
              </a:xfrm>
              <a:custGeom>
                <a:avLst/>
                <a:gdLst>
                  <a:gd name="T0" fmla="*/ 679 w 783"/>
                  <a:gd name="T1" fmla="*/ 79 h 982"/>
                  <a:gd name="T2" fmla="*/ 468 w 783"/>
                  <a:gd name="T3" fmla="*/ 0 h 982"/>
                  <a:gd name="T4" fmla="*/ 0 w 783"/>
                  <a:gd name="T5" fmla="*/ 975 h 982"/>
                  <a:gd name="T6" fmla="*/ 218 w 783"/>
                  <a:gd name="T7" fmla="*/ 982 h 982"/>
                  <a:gd name="T8" fmla="*/ 540 w 783"/>
                  <a:gd name="T9" fmla="*/ 415 h 982"/>
                  <a:gd name="T10" fmla="*/ 783 w 783"/>
                  <a:gd name="T11" fmla="*/ 283 h 982"/>
                  <a:gd name="T12" fmla="*/ 679 w 783"/>
                  <a:gd name="T13" fmla="*/ 79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83" h="982">
                    <a:moveTo>
                      <a:pt x="679" y="79"/>
                    </a:moveTo>
                    <a:lnTo>
                      <a:pt x="468" y="0"/>
                    </a:lnTo>
                    <a:lnTo>
                      <a:pt x="0" y="975"/>
                    </a:lnTo>
                    <a:lnTo>
                      <a:pt x="218" y="982"/>
                    </a:lnTo>
                    <a:lnTo>
                      <a:pt x="540" y="415"/>
                    </a:lnTo>
                    <a:lnTo>
                      <a:pt x="783" y="283"/>
                    </a:lnTo>
                    <a:lnTo>
                      <a:pt x="679" y="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1" name="Freeform 512">
                <a:extLst>
                  <a:ext uri="{FF2B5EF4-FFF2-40B4-BE49-F238E27FC236}">
                    <a16:creationId xmlns:a16="http://schemas.microsoft.com/office/drawing/2014/main" id="{E9767166-F521-9C45-C6AF-CFB8D19D04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4" y="3405"/>
                <a:ext cx="192" cy="262"/>
              </a:xfrm>
              <a:custGeom>
                <a:avLst/>
                <a:gdLst>
                  <a:gd name="T0" fmla="*/ 958 w 958"/>
                  <a:gd name="T1" fmla="*/ 403 h 1307"/>
                  <a:gd name="T2" fmla="*/ 618 w 958"/>
                  <a:gd name="T3" fmla="*/ 0 h 1307"/>
                  <a:gd name="T4" fmla="*/ 654 w 958"/>
                  <a:gd name="T5" fmla="*/ 193 h 1307"/>
                  <a:gd name="T6" fmla="*/ 565 w 958"/>
                  <a:gd name="T7" fmla="*/ 293 h 1307"/>
                  <a:gd name="T8" fmla="*/ 322 w 958"/>
                  <a:gd name="T9" fmla="*/ 425 h 1307"/>
                  <a:gd name="T10" fmla="*/ 0 w 958"/>
                  <a:gd name="T11" fmla="*/ 992 h 1307"/>
                  <a:gd name="T12" fmla="*/ 208 w 958"/>
                  <a:gd name="T13" fmla="*/ 1246 h 1307"/>
                  <a:gd name="T14" fmla="*/ 350 w 958"/>
                  <a:gd name="T15" fmla="*/ 1307 h 1307"/>
                  <a:gd name="T16" fmla="*/ 600 w 958"/>
                  <a:gd name="T17" fmla="*/ 1307 h 1307"/>
                  <a:gd name="T18" fmla="*/ 597 w 958"/>
                  <a:gd name="T19" fmla="*/ 1014 h 1307"/>
                  <a:gd name="T20" fmla="*/ 711 w 958"/>
                  <a:gd name="T21" fmla="*/ 832 h 1307"/>
                  <a:gd name="T22" fmla="*/ 915 w 958"/>
                  <a:gd name="T23" fmla="*/ 760 h 1307"/>
                  <a:gd name="T24" fmla="*/ 958 w 958"/>
                  <a:gd name="T25" fmla="*/ 403 h 1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58" h="1307">
                    <a:moveTo>
                      <a:pt x="958" y="403"/>
                    </a:moveTo>
                    <a:lnTo>
                      <a:pt x="618" y="0"/>
                    </a:lnTo>
                    <a:lnTo>
                      <a:pt x="654" y="193"/>
                    </a:lnTo>
                    <a:lnTo>
                      <a:pt x="565" y="293"/>
                    </a:lnTo>
                    <a:lnTo>
                      <a:pt x="322" y="425"/>
                    </a:lnTo>
                    <a:lnTo>
                      <a:pt x="0" y="992"/>
                    </a:lnTo>
                    <a:lnTo>
                      <a:pt x="208" y="1246"/>
                    </a:lnTo>
                    <a:lnTo>
                      <a:pt x="350" y="1307"/>
                    </a:lnTo>
                    <a:lnTo>
                      <a:pt x="600" y="1307"/>
                    </a:lnTo>
                    <a:lnTo>
                      <a:pt x="597" y="1014"/>
                    </a:lnTo>
                    <a:lnTo>
                      <a:pt x="711" y="832"/>
                    </a:lnTo>
                    <a:lnTo>
                      <a:pt x="915" y="760"/>
                    </a:lnTo>
                    <a:lnTo>
                      <a:pt x="958" y="4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2" name="Freeform 513">
                <a:extLst>
                  <a:ext uri="{FF2B5EF4-FFF2-40B4-BE49-F238E27FC236}">
                    <a16:creationId xmlns:a16="http://schemas.microsoft.com/office/drawing/2014/main" id="{EB8BF226-6E10-9F6F-7286-59321D4721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3405"/>
                <a:ext cx="119" cy="98"/>
              </a:xfrm>
              <a:custGeom>
                <a:avLst/>
                <a:gdLst>
                  <a:gd name="T0" fmla="*/ 0 w 596"/>
                  <a:gd name="T1" fmla="*/ 189 h 489"/>
                  <a:gd name="T2" fmla="*/ 43 w 596"/>
                  <a:gd name="T3" fmla="*/ 403 h 489"/>
                  <a:gd name="T4" fmla="*/ 289 w 596"/>
                  <a:gd name="T5" fmla="*/ 357 h 489"/>
                  <a:gd name="T6" fmla="*/ 589 w 596"/>
                  <a:gd name="T7" fmla="*/ 489 h 489"/>
                  <a:gd name="T8" fmla="*/ 596 w 596"/>
                  <a:gd name="T9" fmla="*/ 203 h 489"/>
                  <a:gd name="T10" fmla="*/ 532 w 596"/>
                  <a:gd name="T11" fmla="*/ 0 h 489"/>
                  <a:gd name="T12" fmla="*/ 282 w 596"/>
                  <a:gd name="T13" fmla="*/ 135 h 489"/>
                  <a:gd name="T14" fmla="*/ 0 w 596"/>
                  <a:gd name="T15" fmla="*/ 189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96" h="489">
                    <a:moveTo>
                      <a:pt x="0" y="189"/>
                    </a:moveTo>
                    <a:lnTo>
                      <a:pt x="43" y="403"/>
                    </a:lnTo>
                    <a:lnTo>
                      <a:pt x="289" y="357"/>
                    </a:lnTo>
                    <a:lnTo>
                      <a:pt x="589" y="489"/>
                    </a:lnTo>
                    <a:lnTo>
                      <a:pt x="596" y="203"/>
                    </a:lnTo>
                    <a:lnTo>
                      <a:pt x="532" y="0"/>
                    </a:lnTo>
                    <a:lnTo>
                      <a:pt x="282" y="135"/>
                    </a:lnTo>
                    <a:lnTo>
                      <a:pt x="0" y="1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3" name="Freeform 514">
                <a:extLst>
                  <a:ext uri="{FF2B5EF4-FFF2-40B4-BE49-F238E27FC236}">
                    <a16:creationId xmlns:a16="http://schemas.microsoft.com/office/drawing/2014/main" id="{543E436D-1C5A-5AF1-DB49-BD9098CFD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3477"/>
                <a:ext cx="139" cy="200"/>
              </a:xfrm>
              <a:custGeom>
                <a:avLst/>
                <a:gdLst>
                  <a:gd name="T0" fmla="*/ 93 w 693"/>
                  <a:gd name="T1" fmla="*/ 0 h 1003"/>
                  <a:gd name="T2" fmla="*/ 0 w 693"/>
                  <a:gd name="T3" fmla="*/ 182 h 1003"/>
                  <a:gd name="T4" fmla="*/ 129 w 693"/>
                  <a:gd name="T5" fmla="*/ 435 h 1003"/>
                  <a:gd name="T6" fmla="*/ 72 w 693"/>
                  <a:gd name="T7" fmla="*/ 718 h 1003"/>
                  <a:gd name="T8" fmla="*/ 150 w 693"/>
                  <a:gd name="T9" fmla="*/ 839 h 1003"/>
                  <a:gd name="T10" fmla="*/ 122 w 693"/>
                  <a:gd name="T11" fmla="*/ 903 h 1003"/>
                  <a:gd name="T12" fmla="*/ 247 w 693"/>
                  <a:gd name="T13" fmla="*/ 1003 h 1003"/>
                  <a:gd name="T14" fmla="*/ 372 w 693"/>
                  <a:gd name="T15" fmla="*/ 1003 h 1003"/>
                  <a:gd name="T16" fmla="*/ 489 w 693"/>
                  <a:gd name="T17" fmla="*/ 846 h 1003"/>
                  <a:gd name="T18" fmla="*/ 622 w 693"/>
                  <a:gd name="T19" fmla="*/ 853 h 1003"/>
                  <a:gd name="T20" fmla="*/ 693 w 693"/>
                  <a:gd name="T21" fmla="*/ 643 h 1003"/>
                  <a:gd name="T22" fmla="*/ 554 w 693"/>
                  <a:gd name="T23" fmla="*/ 407 h 1003"/>
                  <a:gd name="T24" fmla="*/ 661 w 693"/>
                  <a:gd name="T25" fmla="*/ 314 h 1003"/>
                  <a:gd name="T26" fmla="*/ 489 w 693"/>
                  <a:gd name="T27" fmla="*/ 168 h 1003"/>
                  <a:gd name="T28" fmla="*/ 393 w 693"/>
                  <a:gd name="T29" fmla="*/ 132 h 1003"/>
                  <a:gd name="T30" fmla="*/ 93 w 693"/>
                  <a:gd name="T31" fmla="*/ 0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3" h="1003">
                    <a:moveTo>
                      <a:pt x="93" y="0"/>
                    </a:moveTo>
                    <a:lnTo>
                      <a:pt x="0" y="182"/>
                    </a:lnTo>
                    <a:lnTo>
                      <a:pt x="129" y="435"/>
                    </a:lnTo>
                    <a:lnTo>
                      <a:pt x="72" y="718"/>
                    </a:lnTo>
                    <a:lnTo>
                      <a:pt x="150" y="839"/>
                    </a:lnTo>
                    <a:lnTo>
                      <a:pt x="122" y="903"/>
                    </a:lnTo>
                    <a:lnTo>
                      <a:pt x="247" y="1003"/>
                    </a:lnTo>
                    <a:lnTo>
                      <a:pt x="372" y="1003"/>
                    </a:lnTo>
                    <a:lnTo>
                      <a:pt x="489" y="846"/>
                    </a:lnTo>
                    <a:lnTo>
                      <a:pt x="622" y="853"/>
                    </a:lnTo>
                    <a:lnTo>
                      <a:pt x="693" y="643"/>
                    </a:lnTo>
                    <a:lnTo>
                      <a:pt x="554" y="407"/>
                    </a:lnTo>
                    <a:lnTo>
                      <a:pt x="661" y="314"/>
                    </a:lnTo>
                    <a:lnTo>
                      <a:pt x="489" y="168"/>
                    </a:lnTo>
                    <a:lnTo>
                      <a:pt x="393" y="132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4" name="Freeform 515">
                <a:extLst>
                  <a:ext uri="{FF2B5EF4-FFF2-40B4-BE49-F238E27FC236}">
                    <a16:creationId xmlns:a16="http://schemas.microsoft.com/office/drawing/2014/main" id="{F13B248A-6A09-BFF1-881D-AE0E4C38AE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3477"/>
                <a:ext cx="132" cy="235"/>
              </a:xfrm>
              <a:custGeom>
                <a:avLst/>
                <a:gdLst>
                  <a:gd name="T0" fmla="*/ 514 w 664"/>
                  <a:gd name="T1" fmla="*/ 182 h 1175"/>
                  <a:gd name="T2" fmla="*/ 607 w 664"/>
                  <a:gd name="T3" fmla="*/ 0 h 1175"/>
                  <a:gd name="T4" fmla="*/ 361 w 664"/>
                  <a:gd name="T5" fmla="*/ 46 h 1175"/>
                  <a:gd name="T6" fmla="*/ 318 w 664"/>
                  <a:gd name="T7" fmla="*/ 403 h 1175"/>
                  <a:gd name="T8" fmla="*/ 114 w 664"/>
                  <a:gd name="T9" fmla="*/ 475 h 1175"/>
                  <a:gd name="T10" fmla="*/ 0 w 664"/>
                  <a:gd name="T11" fmla="*/ 657 h 1175"/>
                  <a:gd name="T12" fmla="*/ 3 w 664"/>
                  <a:gd name="T13" fmla="*/ 950 h 1175"/>
                  <a:gd name="T14" fmla="*/ 182 w 664"/>
                  <a:gd name="T15" fmla="*/ 1175 h 1175"/>
                  <a:gd name="T16" fmla="*/ 636 w 664"/>
                  <a:gd name="T17" fmla="*/ 903 h 1175"/>
                  <a:gd name="T18" fmla="*/ 664 w 664"/>
                  <a:gd name="T19" fmla="*/ 839 h 1175"/>
                  <a:gd name="T20" fmla="*/ 586 w 664"/>
                  <a:gd name="T21" fmla="*/ 718 h 1175"/>
                  <a:gd name="T22" fmla="*/ 643 w 664"/>
                  <a:gd name="T23" fmla="*/ 435 h 1175"/>
                  <a:gd name="T24" fmla="*/ 514 w 664"/>
                  <a:gd name="T25" fmla="*/ 182 h 1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4" h="1175">
                    <a:moveTo>
                      <a:pt x="514" y="182"/>
                    </a:moveTo>
                    <a:lnTo>
                      <a:pt x="607" y="0"/>
                    </a:lnTo>
                    <a:lnTo>
                      <a:pt x="361" y="46"/>
                    </a:lnTo>
                    <a:lnTo>
                      <a:pt x="318" y="403"/>
                    </a:lnTo>
                    <a:lnTo>
                      <a:pt x="114" y="475"/>
                    </a:lnTo>
                    <a:lnTo>
                      <a:pt x="0" y="657"/>
                    </a:lnTo>
                    <a:lnTo>
                      <a:pt x="3" y="950"/>
                    </a:lnTo>
                    <a:lnTo>
                      <a:pt x="182" y="1175"/>
                    </a:lnTo>
                    <a:lnTo>
                      <a:pt x="636" y="903"/>
                    </a:lnTo>
                    <a:lnTo>
                      <a:pt x="664" y="839"/>
                    </a:lnTo>
                    <a:lnTo>
                      <a:pt x="586" y="718"/>
                    </a:lnTo>
                    <a:lnTo>
                      <a:pt x="643" y="435"/>
                    </a:lnTo>
                    <a:lnTo>
                      <a:pt x="514" y="1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5" name="Freeform 516">
                <a:extLst>
                  <a:ext uri="{FF2B5EF4-FFF2-40B4-BE49-F238E27FC236}">
                    <a16:creationId xmlns:a16="http://schemas.microsoft.com/office/drawing/2014/main" id="{2E785335-6754-C271-DD6A-406E1DC1C5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4" y="3267"/>
                <a:ext cx="127" cy="243"/>
              </a:xfrm>
              <a:custGeom>
                <a:avLst/>
                <a:gdLst>
                  <a:gd name="T0" fmla="*/ 0 w 639"/>
                  <a:gd name="T1" fmla="*/ 539 h 1214"/>
                  <a:gd name="T2" fmla="*/ 0 w 639"/>
                  <a:gd name="T3" fmla="*/ 689 h 1214"/>
                  <a:gd name="T4" fmla="*/ 64 w 639"/>
                  <a:gd name="T5" fmla="*/ 892 h 1214"/>
                  <a:gd name="T6" fmla="*/ 57 w 639"/>
                  <a:gd name="T7" fmla="*/ 1178 h 1214"/>
                  <a:gd name="T8" fmla="*/ 153 w 639"/>
                  <a:gd name="T9" fmla="*/ 1214 h 1214"/>
                  <a:gd name="T10" fmla="*/ 514 w 639"/>
                  <a:gd name="T11" fmla="*/ 746 h 1214"/>
                  <a:gd name="T12" fmla="*/ 468 w 639"/>
                  <a:gd name="T13" fmla="*/ 482 h 1214"/>
                  <a:gd name="T14" fmla="*/ 639 w 639"/>
                  <a:gd name="T15" fmla="*/ 75 h 1214"/>
                  <a:gd name="T16" fmla="*/ 525 w 639"/>
                  <a:gd name="T17" fmla="*/ 0 h 1214"/>
                  <a:gd name="T18" fmla="*/ 264 w 639"/>
                  <a:gd name="T19" fmla="*/ 89 h 1214"/>
                  <a:gd name="T20" fmla="*/ 128 w 639"/>
                  <a:gd name="T21" fmla="*/ 3 h 1214"/>
                  <a:gd name="T22" fmla="*/ 11 w 639"/>
                  <a:gd name="T23" fmla="*/ 246 h 1214"/>
                  <a:gd name="T24" fmla="*/ 89 w 639"/>
                  <a:gd name="T25" fmla="*/ 439 h 1214"/>
                  <a:gd name="T26" fmla="*/ 0 w 639"/>
                  <a:gd name="T27" fmla="*/ 539 h 1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39" h="1214">
                    <a:moveTo>
                      <a:pt x="0" y="539"/>
                    </a:moveTo>
                    <a:lnTo>
                      <a:pt x="0" y="689"/>
                    </a:lnTo>
                    <a:lnTo>
                      <a:pt x="64" y="892"/>
                    </a:lnTo>
                    <a:lnTo>
                      <a:pt x="57" y="1178"/>
                    </a:lnTo>
                    <a:lnTo>
                      <a:pt x="153" y="1214"/>
                    </a:lnTo>
                    <a:lnTo>
                      <a:pt x="514" y="746"/>
                    </a:lnTo>
                    <a:lnTo>
                      <a:pt x="468" y="482"/>
                    </a:lnTo>
                    <a:lnTo>
                      <a:pt x="639" y="75"/>
                    </a:lnTo>
                    <a:lnTo>
                      <a:pt x="525" y="0"/>
                    </a:lnTo>
                    <a:lnTo>
                      <a:pt x="264" y="89"/>
                    </a:lnTo>
                    <a:lnTo>
                      <a:pt x="128" y="3"/>
                    </a:lnTo>
                    <a:lnTo>
                      <a:pt x="11" y="246"/>
                    </a:lnTo>
                    <a:lnTo>
                      <a:pt x="89" y="439"/>
                    </a:lnTo>
                    <a:lnTo>
                      <a:pt x="0" y="5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6" name="Freeform 517">
                <a:extLst>
                  <a:ext uri="{FF2B5EF4-FFF2-40B4-BE49-F238E27FC236}">
                    <a16:creationId xmlns:a16="http://schemas.microsoft.com/office/drawing/2014/main" id="{3D98D074-A2D1-8EE4-0313-8D2A88B580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" y="3005"/>
                <a:ext cx="128" cy="245"/>
              </a:xfrm>
              <a:custGeom>
                <a:avLst/>
                <a:gdLst>
                  <a:gd name="T0" fmla="*/ 0 w 643"/>
                  <a:gd name="T1" fmla="*/ 328 h 1228"/>
                  <a:gd name="T2" fmla="*/ 118 w 643"/>
                  <a:gd name="T3" fmla="*/ 403 h 1228"/>
                  <a:gd name="T4" fmla="*/ 182 w 643"/>
                  <a:gd name="T5" fmla="*/ 1114 h 1228"/>
                  <a:gd name="T6" fmla="*/ 257 w 643"/>
                  <a:gd name="T7" fmla="*/ 1228 h 1228"/>
                  <a:gd name="T8" fmla="*/ 582 w 643"/>
                  <a:gd name="T9" fmla="*/ 1128 h 1228"/>
                  <a:gd name="T10" fmla="*/ 643 w 643"/>
                  <a:gd name="T11" fmla="*/ 1003 h 1228"/>
                  <a:gd name="T12" fmla="*/ 593 w 643"/>
                  <a:gd name="T13" fmla="*/ 560 h 1228"/>
                  <a:gd name="T14" fmla="*/ 478 w 643"/>
                  <a:gd name="T15" fmla="*/ 371 h 1228"/>
                  <a:gd name="T16" fmla="*/ 593 w 643"/>
                  <a:gd name="T17" fmla="*/ 32 h 1228"/>
                  <a:gd name="T18" fmla="*/ 493 w 643"/>
                  <a:gd name="T19" fmla="*/ 71 h 1228"/>
                  <a:gd name="T20" fmla="*/ 471 w 643"/>
                  <a:gd name="T21" fmla="*/ 0 h 1228"/>
                  <a:gd name="T22" fmla="*/ 193 w 643"/>
                  <a:gd name="T23" fmla="*/ 21 h 1228"/>
                  <a:gd name="T24" fmla="*/ 0 w 643"/>
                  <a:gd name="T25" fmla="*/ 307 h 1228"/>
                  <a:gd name="T26" fmla="*/ 0 w 643"/>
                  <a:gd name="T27" fmla="*/ 328 h 1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43" h="1228">
                    <a:moveTo>
                      <a:pt x="0" y="328"/>
                    </a:moveTo>
                    <a:lnTo>
                      <a:pt x="118" y="403"/>
                    </a:lnTo>
                    <a:lnTo>
                      <a:pt x="182" y="1114"/>
                    </a:lnTo>
                    <a:lnTo>
                      <a:pt x="257" y="1228"/>
                    </a:lnTo>
                    <a:lnTo>
                      <a:pt x="582" y="1128"/>
                    </a:lnTo>
                    <a:lnTo>
                      <a:pt x="643" y="1003"/>
                    </a:lnTo>
                    <a:lnTo>
                      <a:pt x="593" y="560"/>
                    </a:lnTo>
                    <a:lnTo>
                      <a:pt x="478" y="371"/>
                    </a:lnTo>
                    <a:lnTo>
                      <a:pt x="593" y="32"/>
                    </a:lnTo>
                    <a:lnTo>
                      <a:pt x="493" y="71"/>
                    </a:lnTo>
                    <a:lnTo>
                      <a:pt x="471" y="0"/>
                    </a:lnTo>
                    <a:lnTo>
                      <a:pt x="193" y="21"/>
                    </a:lnTo>
                    <a:lnTo>
                      <a:pt x="0" y="307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7" name="Freeform 518">
                <a:extLst>
                  <a:ext uri="{FF2B5EF4-FFF2-40B4-BE49-F238E27FC236}">
                    <a16:creationId xmlns:a16="http://schemas.microsoft.com/office/drawing/2014/main" id="{373B45E6-8260-555B-5BB8-3D5E6C8F4D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5" y="3070"/>
                <a:ext cx="97" cy="174"/>
              </a:xfrm>
              <a:custGeom>
                <a:avLst/>
                <a:gdLst>
                  <a:gd name="T0" fmla="*/ 422 w 486"/>
                  <a:gd name="T1" fmla="*/ 75 h 871"/>
                  <a:gd name="T2" fmla="*/ 304 w 486"/>
                  <a:gd name="T3" fmla="*/ 0 h 871"/>
                  <a:gd name="T4" fmla="*/ 0 w 486"/>
                  <a:gd name="T5" fmla="*/ 232 h 871"/>
                  <a:gd name="T6" fmla="*/ 154 w 486"/>
                  <a:gd name="T7" fmla="*/ 725 h 871"/>
                  <a:gd name="T8" fmla="*/ 236 w 486"/>
                  <a:gd name="T9" fmla="*/ 871 h 871"/>
                  <a:gd name="T10" fmla="*/ 486 w 486"/>
                  <a:gd name="T11" fmla="*/ 786 h 871"/>
                  <a:gd name="T12" fmla="*/ 422 w 486"/>
                  <a:gd name="T13" fmla="*/ 75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6" h="871">
                    <a:moveTo>
                      <a:pt x="422" y="75"/>
                    </a:moveTo>
                    <a:lnTo>
                      <a:pt x="304" y="0"/>
                    </a:lnTo>
                    <a:lnTo>
                      <a:pt x="0" y="232"/>
                    </a:lnTo>
                    <a:lnTo>
                      <a:pt x="154" y="725"/>
                    </a:lnTo>
                    <a:lnTo>
                      <a:pt x="236" y="871"/>
                    </a:lnTo>
                    <a:lnTo>
                      <a:pt x="486" y="786"/>
                    </a:lnTo>
                    <a:lnTo>
                      <a:pt x="422" y="7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8" name="Freeform 519">
                <a:extLst>
                  <a:ext uri="{FF2B5EF4-FFF2-40B4-BE49-F238E27FC236}">
                    <a16:creationId xmlns:a16="http://schemas.microsoft.com/office/drawing/2014/main" id="{DCFFE253-8770-82A7-16EA-18D2791F6A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6" y="3101"/>
                <a:ext cx="120" cy="126"/>
              </a:xfrm>
              <a:custGeom>
                <a:avLst/>
                <a:gdLst>
                  <a:gd name="T0" fmla="*/ 414 w 600"/>
                  <a:gd name="T1" fmla="*/ 17 h 628"/>
                  <a:gd name="T2" fmla="*/ 118 w 600"/>
                  <a:gd name="T3" fmla="*/ 0 h 628"/>
                  <a:gd name="T4" fmla="*/ 14 w 600"/>
                  <a:gd name="T5" fmla="*/ 100 h 628"/>
                  <a:gd name="T6" fmla="*/ 0 w 600"/>
                  <a:gd name="T7" fmla="*/ 567 h 628"/>
                  <a:gd name="T8" fmla="*/ 260 w 600"/>
                  <a:gd name="T9" fmla="*/ 628 h 628"/>
                  <a:gd name="T10" fmla="*/ 600 w 600"/>
                  <a:gd name="T11" fmla="*/ 571 h 628"/>
                  <a:gd name="T12" fmla="*/ 446 w 600"/>
                  <a:gd name="T13" fmla="*/ 78 h 628"/>
                  <a:gd name="T14" fmla="*/ 414 w 600"/>
                  <a:gd name="T15" fmla="*/ 17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00" h="628">
                    <a:moveTo>
                      <a:pt x="414" y="17"/>
                    </a:moveTo>
                    <a:lnTo>
                      <a:pt x="118" y="0"/>
                    </a:lnTo>
                    <a:lnTo>
                      <a:pt x="14" y="100"/>
                    </a:lnTo>
                    <a:lnTo>
                      <a:pt x="0" y="567"/>
                    </a:lnTo>
                    <a:lnTo>
                      <a:pt x="260" y="628"/>
                    </a:lnTo>
                    <a:lnTo>
                      <a:pt x="600" y="571"/>
                    </a:lnTo>
                    <a:lnTo>
                      <a:pt x="446" y="78"/>
                    </a:lnTo>
                    <a:lnTo>
                      <a:pt x="414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29" name="Freeform 520">
                <a:extLst>
                  <a:ext uri="{FF2B5EF4-FFF2-40B4-BE49-F238E27FC236}">
                    <a16:creationId xmlns:a16="http://schemas.microsoft.com/office/drawing/2014/main" id="{FD176549-D3FC-DB9D-124F-F289CF7CF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1" y="3214"/>
                <a:ext cx="161" cy="113"/>
              </a:xfrm>
              <a:custGeom>
                <a:avLst/>
                <a:gdLst>
                  <a:gd name="T0" fmla="*/ 804 w 804"/>
                  <a:gd name="T1" fmla="*/ 150 h 565"/>
                  <a:gd name="T2" fmla="*/ 722 w 804"/>
                  <a:gd name="T3" fmla="*/ 4 h 565"/>
                  <a:gd name="T4" fmla="*/ 382 w 804"/>
                  <a:gd name="T5" fmla="*/ 61 h 565"/>
                  <a:gd name="T6" fmla="*/ 122 w 804"/>
                  <a:gd name="T7" fmla="*/ 0 h 565"/>
                  <a:gd name="T8" fmla="*/ 90 w 804"/>
                  <a:gd name="T9" fmla="*/ 132 h 565"/>
                  <a:gd name="T10" fmla="*/ 0 w 804"/>
                  <a:gd name="T11" fmla="*/ 390 h 565"/>
                  <a:gd name="T12" fmla="*/ 200 w 804"/>
                  <a:gd name="T13" fmla="*/ 322 h 565"/>
                  <a:gd name="T14" fmla="*/ 318 w 804"/>
                  <a:gd name="T15" fmla="*/ 397 h 565"/>
                  <a:gd name="T16" fmla="*/ 465 w 804"/>
                  <a:gd name="T17" fmla="*/ 390 h 565"/>
                  <a:gd name="T18" fmla="*/ 475 w 804"/>
                  <a:gd name="T19" fmla="*/ 522 h 565"/>
                  <a:gd name="T20" fmla="*/ 529 w 804"/>
                  <a:gd name="T21" fmla="*/ 565 h 565"/>
                  <a:gd name="T22" fmla="*/ 693 w 804"/>
                  <a:gd name="T23" fmla="*/ 243 h 565"/>
                  <a:gd name="T24" fmla="*/ 804 w 804"/>
                  <a:gd name="T25" fmla="*/ 150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4" h="565">
                    <a:moveTo>
                      <a:pt x="804" y="150"/>
                    </a:moveTo>
                    <a:lnTo>
                      <a:pt x="722" y="4"/>
                    </a:lnTo>
                    <a:lnTo>
                      <a:pt x="382" y="61"/>
                    </a:lnTo>
                    <a:lnTo>
                      <a:pt x="122" y="0"/>
                    </a:lnTo>
                    <a:lnTo>
                      <a:pt x="90" y="132"/>
                    </a:lnTo>
                    <a:lnTo>
                      <a:pt x="0" y="390"/>
                    </a:lnTo>
                    <a:lnTo>
                      <a:pt x="200" y="322"/>
                    </a:lnTo>
                    <a:lnTo>
                      <a:pt x="318" y="397"/>
                    </a:lnTo>
                    <a:lnTo>
                      <a:pt x="465" y="390"/>
                    </a:lnTo>
                    <a:lnTo>
                      <a:pt x="475" y="522"/>
                    </a:lnTo>
                    <a:lnTo>
                      <a:pt x="529" y="565"/>
                    </a:lnTo>
                    <a:lnTo>
                      <a:pt x="693" y="243"/>
                    </a:lnTo>
                    <a:lnTo>
                      <a:pt x="804" y="1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0" name="Freeform 521">
                <a:extLst>
                  <a:ext uri="{FF2B5EF4-FFF2-40B4-BE49-F238E27FC236}">
                    <a16:creationId xmlns:a16="http://schemas.microsoft.com/office/drawing/2014/main" id="{83D7DFE1-DDA2-2881-DAE4-C5332ADA7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6" y="3224"/>
                <a:ext cx="143" cy="68"/>
              </a:xfrm>
              <a:custGeom>
                <a:avLst/>
                <a:gdLst>
                  <a:gd name="T0" fmla="*/ 715 w 715"/>
                  <a:gd name="T1" fmla="*/ 85 h 343"/>
                  <a:gd name="T2" fmla="*/ 347 w 715"/>
                  <a:gd name="T3" fmla="*/ 0 h 343"/>
                  <a:gd name="T4" fmla="*/ 125 w 715"/>
                  <a:gd name="T5" fmla="*/ 43 h 343"/>
                  <a:gd name="T6" fmla="*/ 0 w 715"/>
                  <a:gd name="T7" fmla="*/ 307 h 343"/>
                  <a:gd name="T8" fmla="*/ 261 w 715"/>
                  <a:gd name="T9" fmla="*/ 218 h 343"/>
                  <a:gd name="T10" fmla="*/ 375 w 715"/>
                  <a:gd name="T11" fmla="*/ 293 h 343"/>
                  <a:gd name="T12" fmla="*/ 625 w 715"/>
                  <a:gd name="T13" fmla="*/ 343 h 343"/>
                  <a:gd name="T14" fmla="*/ 715 w 715"/>
                  <a:gd name="T15" fmla="*/ 85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15" h="343">
                    <a:moveTo>
                      <a:pt x="715" y="85"/>
                    </a:moveTo>
                    <a:lnTo>
                      <a:pt x="347" y="0"/>
                    </a:lnTo>
                    <a:lnTo>
                      <a:pt x="125" y="43"/>
                    </a:lnTo>
                    <a:lnTo>
                      <a:pt x="0" y="307"/>
                    </a:lnTo>
                    <a:lnTo>
                      <a:pt x="261" y="218"/>
                    </a:lnTo>
                    <a:lnTo>
                      <a:pt x="375" y="293"/>
                    </a:lnTo>
                    <a:lnTo>
                      <a:pt x="625" y="343"/>
                    </a:lnTo>
                    <a:lnTo>
                      <a:pt x="715" y="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1" name="Freeform 522">
                <a:extLst>
                  <a:ext uri="{FF2B5EF4-FFF2-40B4-BE49-F238E27FC236}">
                    <a16:creationId xmlns:a16="http://schemas.microsoft.com/office/drawing/2014/main" id="{EFC5F2FD-234A-3DA0-6355-9361F217D6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2" y="2766"/>
                <a:ext cx="135" cy="196"/>
              </a:xfrm>
              <a:custGeom>
                <a:avLst/>
                <a:gdLst>
                  <a:gd name="T0" fmla="*/ 364 w 678"/>
                  <a:gd name="T1" fmla="*/ 14 h 978"/>
                  <a:gd name="T2" fmla="*/ 343 w 678"/>
                  <a:gd name="T3" fmla="*/ 0 h 978"/>
                  <a:gd name="T4" fmla="*/ 96 w 678"/>
                  <a:gd name="T5" fmla="*/ 78 h 978"/>
                  <a:gd name="T6" fmla="*/ 0 w 678"/>
                  <a:gd name="T7" fmla="*/ 239 h 978"/>
                  <a:gd name="T8" fmla="*/ 28 w 678"/>
                  <a:gd name="T9" fmla="*/ 432 h 978"/>
                  <a:gd name="T10" fmla="*/ 350 w 678"/>
                  <a:gd name="T11" fmla="*/ 978 h 978"/>
                  <a:gd name="T12" fmla="*/ 550 w 678"/>
                  <a:gd name="T13" fmla="*/ 946 h 978"/>
                  <a:gd name="T14" fmla="*/ 657 w 678"/>
                  <a:gd name="T15" fmla="*/ 846 h 978"/>
                  <a:gd name="T16" fmla="*/ 678 w 678"/>
                  <a:gd name="T17" fmla="*/ 550 h 978"/>
                  <a:gd name="T18" fmla="*/ 550 w 678"/>
                  <a:gd name="T19" fmla="*/ 371 h 978"/>
                  <a:gd name="T20" fmla="*/ 557 w 678"/>
                  <a:gd name="T21" fmla="*/ 228 h 978"/>
                  <a:gd name="T22" fmla="*/ 364 w 678"/>
                  <a:gd name="T23" fmla="*/ 14 h 9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78" h="978">
                    <a:moveTo>
                      <a:pt x="364" y="14"/>
                    </a:moveTo>
                    <a:lnTo>
                      <a:pt x="343" y="0"/>
                    </a:lnTo>
                    <a:lnTo>
                      <a:pt x="96" y="78"/>
                    </a:lnTo>
                    <a:lnTo>
                      <a:pt x="0" y="239"/>
                    </a:lnTo>
                    <a:lnTo>
                      <a:pt x="28" y="432"/>
                    </a:lnTo>
                    <a:lnTo>
                      <a:pt x="350" y="978"/>
                    </a:lnTo>
                    <a:lnTo>
                      <a:pt x="550" y="946"/>
                    </a:lnTo>
                    <a:lnTo>
                      <a:pt x="657" y="846"/>
                    </a:lnTo>
                    <a:lnTo>
                      <a:pt x="678" y="550"/>
                    </a:lnTo>
                    <a:lnTo>
                      <a:pt x="550" y="371"/>
                    </a:lnTo>
                    <a:lnTo>
                      <a:pt x="557" y="228"/>
                    </a:lnTo>
                    <a:lnTo>
                      <a:pt x="364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2" name="Freeform 523">
                <a:extLst>
                  <a:ext uri="{FF2B5EF4-FFF2-40B4-BE49-F238E27FC236}">
                    <a16:creationId xmlns:a16="http://schemas.microsoft.com/office/drawing/2014/main" id="{52C3B7B7-9C2D-1DEC-F853-AB58BDE42F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7" y="2626"/>
                <a:ext cx="203" cy="200"/>
              </a:xfrm>
              <a:custGeom>
                <a:avLst/>
                <a:gdLst>
                  <a:gd name="T0" fmla="*/ 1018 w 1018"/>
                  <a:gd name="T1" fmla="*/ 700 h 1000"/>
                  <a:gd name="T2" fmla="*/ 667 w 1018"/>
                  <a:gd name="T3" fmla="*/ 0 h 1000"/>
                  <a:gd name="T4" fmla="*/ 382 w 1018"/>
                  <a:gd name="T5" fmla="*/ 104 h 1000"/>
                  <a:gd name="T6" fmla="*/ 400 w 1018"/>
                  <a:gd name="T7" fmla="*/ 243 h 1000"/>
                  <a:gd name="T8" fmla="*/ 0 w 1018"/>
                  <a:gd name="T9" fmla="*/ 386 h 1000"/>
                  <a:gd name="T10" fmla="*/ 139 w 1018"/>
                  <a:gd name="T11" fmla="*/ 957 h 1000"/>
                  <a:gd name="T12" fmla="*/ 357 w 1018"/>
                  <a:gd name="T13" fmla="*/ 907 h 1000"/>
                  <a:gd name="T14" fmla="*/ 464 w 1018"/>
                  <a:gd name="T15" fmla="*/ 1000 h 1000"/>
                  <a:gd name="T16" fmla="*/ 675 w 1018"/>
                  <a:gd name="T17" fmla="*/ 939 h 1000"/>
                  <a:gd name="T18" fmla="*/ 771 w 1018"/>
                  <a:gd name="T19" fmla="*/ 778 h 1000"/>
                  <a:gd name="T20" fmla="*/ 1018 w 1018"/>
                  <a:gd name="T21" fmla="*/ 70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1000">
                    <a:moveTo>
                      <a:pt x="1018" y="700"/>
                    </a:moveTo>
                    <a:lnTo>
                      <a:pt x="667" y="0"/>
                    </a:lnTo>
                    <a:lnTo>
                      <a:pt x="382" y="104"/>
                    </a:lnTo>
                    <a:lnTo>
                      <a:pt x="400" y="243"/>
                    </a:lnTo>
                    <a:lnTo>
                      <a:pt x="0" y="386"/>
                    </a:lnTo>
                    <a:lnTo>
                      <a:pt x="139" y="957"/>
                    </a:lnTo>
                    <a:lnTo>
                      <a:pt x="357" y="907"/>
                    </a:lnTo>
                    <a:lnTo>
                      <a:pt x="464" y="1000"/>
                    </a:lnTo>
                    <a:lnTo>
                      <a:pt x="675" y="939"/>
                    </a:lnTo>
                    <a:lnTo>
                      <a:pt x="771" y="778"/>
                    </a:lnTo>
                    <a:lnTo>
                      <a:pt x="1018" y="7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3" name="Freeform 524">
                <a:extLst>
                  <a:ext uri="{FF2B5EF4-FFF2-40B4-BE49-F238E27FC236}">
                    <a16:creationId xmlns:a16="http://schemas.microsoft.com/office/drawing/2014/main" id="{40EDDCF7-053F-3ED8-650A-B9018E3F3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2670"/>
                <a:ext cx="140" cy="221"/>
              </a:xfrm>
              <a:custGeom>
                <a:avLst/>
                <a:gdLst>
                  <a:gd name="T0" fmla="*/ 465 w 704"/>
                  <a:gd name="T1" fmla="*/ 60 h 1107"/>
                  <a:gd name="T2" fmla="*/ 254 w 704"/>
                  <a:gd name="T3" fmla="*/ 0 h 1107"/>
                  <a:gd name="T4" fmla="*/ 100 w 704"/>
                  <a:gd name="T5" fmla="*/ 121 h 1107"/>
                  <a:gd name="T6" fmla="*/ 0 w 704"/>
                  <a:gd name="T7" fmla="*/ 578 h 1107"/>
                  <a:gd name="T8" fmla="*/ 250 w 704"/>
                  <a:gd name="T9" fmla="*/ 1082 h 1107"/>
                  <a:gd name="T10" fmla="*/ 368 w 704"/>
                  <a:gd name="T11" fmla="*/ 1107 h 1107"/>
                  <a:gd name="T12" fmla="*/ 497 w 704"/>
                  <a:gd name="T13" fmla="*/ 1032 h 1107"/>
                  <a:gd name="T14" fmla="*/ 704 w 704"/>
                  <a:gd name="T15" fmla="*/ 739 h 1107"/>
                  <a:gd name="T16" fmla="*/ 565 w 704"/>
                  <a:gd name="T17" fmla="*/ 168 h 1107"/>
                  <a:gd name="T18" fmla="*/ 465 w 704"/>
                  <a:gd name="T19" fmla="*/ 60 h 1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04" h="1107">
                    <a:moveTo>
                      <a:pt x="465" y="60"/>
                    </a:moveTo>
                    <a:lnTo>
                      <a:pt x="254" y="0"/>
                    </a:lnTo>
                    <a:lnTo>
                      <a:pt x="100" y="121"/>
                    </a:lnTo>
                    <a:lnTo>
                      <a:pt x="0" y="578"/>
                    </a:lnTo>
                    <a:lnTo>
                      <a:pt x="250" y="1082"/>
                    </a:lnTo>
                    <a:lnTo>
                      <a:pt x="368" y="1107"/>
                    </a:lnTo>
                    <a:lnTo>
                      <a:pt x="497" y="1032"/>
                    </a:lnTo>
                    <a:lnTo>
                      <a:pt x="704" y="739"/>
                    </a:lnTo>
                    <a:lnTo>
                      <a:pt x="565" y="168"/>
                    </a:lnTo>
                    <a:lnTo>
                      <a:pt x="465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4" name="Freeform 525">
                <a:extLst>
                  <a:ext uri="{FF2B5EF4-FFF2-40B4-BE49-F238E27FC236}">
                    <a16:creationId xmlns:a16="http://schemas.microsoft.com/office/drawing/2014/main" id="{427B2F4B-0441-996F-16D6-CAB6661E6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7" y="2876"/>
                <a:ext cx="172" cy="108"/>
              </a:xfrm>
              <a:custGeom>
                <a:avLst/>
                <a:gdLst>
                  <a:gd name="T0" fmla="*/ 229 w 861"/>
                  <a:gd name="T1" fmla="*/ 0 h 539"/>
                  <a:gd name="T2" fmla="*/ 100 w 861"/>
                  <a:gd name="T3" fmla="*/ 75 h 539"/>
                  <a:gd name="T4" fmla="*/ 0 w 861"/>
                  <a:gd name="T5" fmla="*/ 418 h 539"/>
                  <a:gd name="T6" fmla="*/ 68 w 861"/>
                  <a:gd name="T7" fmla="*/ 539 h 539"/>
                  <a:gd name="T8" fmla="*/ 322 w 861"/>
                  <a:gd name="T9" fmla="*/ 471 h 539"/>
                  <a:gd name="T10" fmla="*/ 439 w 861"/>
                  <a:gd name="T11" fmla="*/ 525 h 539"/>
                  <a:gd name="T12" fmla="*/ 861 w 861"/>
                  <a:gd name="T13" fmla="*/ 332 h 539"/>
                  <a:gd name="T14" fmla="*/ 807 w 861"/>
                  <a:gd name="T15" fmla="*/ 196 h 539"/>
                  <a:gd name="T16" fmla="*/ 689 w 861"/>
                  <a:gd name="T17" fmla="*/ 121 h 539"/>
                  <a:gd name="T18" fmla="*/ 282 w 861"/>
                  <a:gd name="T19" fmla="*/ 289 h 539"/>
                  <a:gd name="T20" fmla="*/ 229 w 861"/>
                  <a:gd name="T21" fmla="*/ 0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1" h="539">
                    <a:moveTo>
                      <a:pt x="229" y="0"/>
                    </a:moveTo>
                    <a:lnTo>
                      <a:pt x="100" y="75"/>
                    </a:lnTo>
                    <a:lnTo>
                      <a:pt x="0" y="418"/>
                    </a:lnTo>
                    <a:lnTo>
                      <a:pt x="68" y="539"/>
                    </a:lnTo>
                    <a:lnTo>
                      <a:pt x="322" y="471"/>
                    </a:lnTo>
                    <a:lnTo>
                      <a:pt x="439" y="525"/>
                    </a:lnTo>
                    <a:lnTo>
                      <a:pt x="861" y="332"/>
                    </a:lnTo>
                    <a:lnTo>
                      <a:pt x="807" y="196"/>
                    </a:lnTo>
                    <a:lnTo>
                      <a:pt x="689" y="121"/>
                    </a:lnTo>
                    <a:lnTo>
                      <a:pt x="282" y="289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5" name="Freeform 526">
                <a:extLst>
                  <a:ext uri="{FF2B5EF4-FFF2-40B4-BE49-F238E27FC236}">
                    <a16:creationId xmlns:a16="http://schemas.microsoft.com/office/drawing/2014/main" id="{61C6511D-0389-B625-6E74-EBDFB59A60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1" y="2886"/>
                <a:ext cx="146" cy="316"/>
              </a:xfrm>
              <a:custGeom>
                <a:avLst/>
                <a:gdLst>
                  <a:gd name="T0" fmla="*/ 729 w 729"/>
                  <a:gd name="T1" fmla="*/ 25 h 1582"/>
                  <a:gd name="T2" fmla="*/ 611 w 729"/>
                  <a:gd name="T3" fmla="*/ 0 h 1582"/>
                  <a:gd name="T4" fmla="*/ 401 w 729"/>
                  <a:gd name="T5" fmla="*/ 114 h 1582"/>
                  <a:gd name="T6" fmla="*/ 386 w 729"/>
                  <a:gd name="T7" fmla="*/ 310 h 1582"/>
                  <a:gd name="T8" fmla="*/ 204 w 729"/>
                  <a:gd name="T9" fmla="*/ 582 h 1582"/>
                  <a:gd name="T10" fmla="*/ 0 w 729"/>
                  <a:gd name="T11" fmla="*/ 753 h 1582"/>
                  <a:gd name="T12" fmla="*/ 97 w 729"/>
                  <a:gd name="T13" fmla="*/ 914 h 1582"/>
                  <a:gd name="T14" fmla="*/ 193 w 729"/>
                  <a:gd name="T15" fmla="*/ 1057 h 1582"/>
                  <a:gd name="T16" fmla="*/ 200 w 729"/>
                  <a:gd name="T17" fmla="*/ 1271 h 1582"/>
                  <a:gd name="T18" fmla="*/ 361 w 729"/>
                  <a:gd name="T19" fmla="*/ 1578 h 1582"/>
                  <a:gd name="T20" fmla="*/ 497 w 729"/>
                  <a:gd name="T21" fmla="*/ 1582 h 1582"/>
                  <a:gd name="T22" fmla="*/ 522 w 729"/>
                  <a:gd name="T23" fmla="*/ 1514 h 1582"/>
                  <a:gd name="T24" fmla="*/ 558 w 729"/>
                  <a:gd name="T25" fmla="*/ 1078 h 1582"/>
                  <a:gd name="T26" fmla="*/ 701 w 729"/>
                  <a:gd name="T27" fmla="*/ 925 h 1582"/>
                  <a:gd name="T28" fmla="*/ 729 w 729"/>
                  <a:gd name="T29" fmla="*/ 703 h 1582"/>
                  <a:gd name="T30" fmla="*/ 626 w 729"/>
                  <a:gd name="T31" fmla="*/ 510 h 1582"/>
                  <a:gd name="T32" fmla="*/ 697 w 729"/>
                  <a:gd name="T33" fmla="*/ 489 h 1582"/>
                  <a:gd name="T34" fmla="*/ 629 w 729"/>
                  <a:gd name="T35" fmla="*/ 368 h 1582"/>
                  <a:gd name="T36" fmla="*/ 729 w 729"/>
                  <a:gd name="T37" fmla="*/ 25 h 1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29" h="1582">
                    <a:moveTo>
                      <a:pt x="729" y="25"/>
                    </a:moveTo>
                    <a:lnTo>
                      <a:pt x="611" y="0"/>
                    </a:lnTo>
                    <a:lnTo>
                      <a:pt x="401" y="114"/>
                    </a:lnTo>
                    <a:lnTo>
                      <a:pt x="386" y="310"/>
                    </a:lnTo>
                    <a:lnTo>
                      <a:pt x="204" y="582"/>
                    </a:lnTo>
                    <a:lnTo>
                      <a:pt x="0" y="753"/>
                    </a:lnTo>
                    <a:lnTo>
                      <a:pt x="97" y="914"/>
                    </a:lnTo>
                    <a:lnTo>
                      <a:pt x="193" y="1057"/>
                    </a:lnTo>
                    <a:lnTo>
                      <a:pt x="200" y="1271"/>
                    </a:lnTo>
                    <a:lnTo>
                      <a:pt x="361" y="1578"/>
                    </a:lnTo>
                    <a:lnTo>
                      <a:pt x="497" y="1582"/>
                    </a:lnTo>
                    <a:lnTo>
                      <a:pt x="522" y="1514"/>
                    </a:lnTo>
                    <a:lnTo>
                      <a:pt x="558" y="1078"/>
                    </a:lnTo>
                    <a:lnTo>
                      <a:pt x="701" y="925"/>
                    </a:lnTo>
                    <a:lnTo>
                      <a:pt x="729" y="703"/>
                    </a:lnTo>
                    <a:lnTo>
                      <a:pt x="626" y="510"/>
                    </a:lnTo>
                    <a:lnTo>
                      <a:pt x="697" y="489"/>
                    </a:lnTo>
                    <a:lnTo>
                      <a:pt x="629" y="368"/>
                    </a:lnTo>
                    <a:lnTo>
                      <a:pt x="729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6" name="Freeform 527">
                <a:extLst>
                  <a:ext uri="{FF2B5EF4-FFF2-40B4-BE49-F238E27FC236}">
                    <a16:creationId xmlns:a16="http://schemas.microsoft.com/office/drawing/2014/main" id="{E00B5CC9-2769-526A-4583-000E7C6761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2970"/>
                <a:ext cx="162" cy="258"/>
              </a:xfrm>
              <a:custGeom>
                <a:avLst/>
                <a:gdLst>
                  <a:gd name="T0" fmla="*/ 175 w 811"/>
                  <a:gd name="T1" fmla="*/ 68 h 1289"/>
                  <a:gd name="T2" fmla="*/ 104 w 811"/>
                  <a:gd name="T3" fmla="*/ 89 h 1289"/>
                  <a:gd name="T4" fmla="*/ 207 w 811"/>
                  <a:gd name="T5" fmla="*/ 282 h 1289"/>
                  <a:gd name="T6" fmla="*/ 179 w 811"/>
                  <a:gd name="T7" fmla="*/ 504 h 1289"/>
                  <a:gd name="T8" fmla="*/ 36 w 811"/>
                  <a:gd name="T9" fmla="*/ 657 h 1289"/>
                  <a:gd name="T10" fmla="*/ 0 w 811"/>
                  <a:gd name="T11" fmla="*/ 1093 h 1289"/>
                  <a:gd name="T12" fmla="*/ 396 w 811"/>
                  <a:gd name="T13" fmla="*/ 1271 h 1289"/>
                  <a:gd name="T14" fmla="*/ 414 w 811"/>
                  <a:gd name="T15" fmla="*/ 1207 h 1289"/>
                  <a:gd name="T16" fmla="*/ 482 w 811"/>
                  <a:gd name="T17" fmla="*/ 1207 h 1289"/>
                  <a:gd name="T18" fmla="*/ 675 w 811"/>
                  <a:gd name="T19" fmla="*/ 1289 h 1289"/>
                  <a:gd name="T20" fmla="*/ 768 w 811"/>
                  <a:gd name="T21" fmla="*/ 1264 h 1289"/>
                  <a:gd name="T22" fmla="*/ 811 w 811"/>
                  <a:gd name="T23" fmla="*/ 914 h 1289"/>
                  <a:gd name="T24" fmla="*/ 732 w 811"/>
                  <a:gd name="T25" fmla="*/ 493 h 1289"/>
                  <a:gd name="T26" fmla="*/ 768 w 811"/>
                  <a:gd name="T27" fmla="*/ 432 h 1289"/>
                  <a:gd name="T28" fmla="*/ 786 w 811"/>
                  <a:gd name="T29" fmla="*/ 300 h 1289"/>
                  <a:gd name="T30" fmla="*/ 546 w 811"/>
                  <a:gd name="T31" fmla="*/ 54 h 1289"/>
                  <a:gd name="T32" fmla="*/ 429 w 811"/>
                  <a:gd name="T33" fmla="*/ 0 h 1289"/>
                  <a:gd name="T34" fmla="*/ 175 w 811"/>
                  <a:gd name="T35" fmla="*/ 68 h 1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11" h="1289">
                    <a:moveTo>
                      <a:pt x="175" y="68"/>
                    </a:moveTo>
                    <a:lnTo>
                      <a:pt x="104" y="89"/>
                    </a:lnTo>
                    <a:lnTo>
                      <a:pt x="207" y="282"/>
                    </a:lnTo>
                    <a:lnTo>
                      <a:pt x="179" y="504"/>
                    </a:lnTo>
                    <a:lnTo>
                      <a:pt x="36" y="657"/>
                    </a:lnTo>
                    <a:lnTo>
                      <a:pt x="0" y="1093"/>
                    </a:lnTo>
                    <a:lnTo>
                      <a:pt x="396" y="1271"/>
                    </a:lnTo>
                    <a:lnTo>
                      <a:pt x="414" y="1207"/>
                    </a:lnTo>
                    <a:lnTo>
                      <a:pt x="482" y="1207"/>
                    </a:lnTo>
                    <a:lnTo>
                      <a:pt x="675" y="1289"/>
                    </a:lnTo>
                    <a:lnTo>
                      <a:pt x="768" y="1264"/>
                    </a:lnTo>
                    <a:lnTo>
                      <a:pt x="811" y="914"/>
                    </a:lnTo>
                    <a:lnTo>
                      <a:pt x="732" y="493"/>
                    </a:lnTo>
                    <a:lnTo>
                      <a:pt x="768" y="432"/>
                    </a:lnTo>
                    <a:lnTo>
                      <a:pt x="786" y="300"/>
                    </a:lnTo>
                    <a:lnTo>
                      <a:pt x="546" y="54"/>
                    </a:lnTo>
                    <a:lnTo>
                      <a:pt x="429" y="0"/>
                    </a:lnTo>
                    <a:lnTo>
                      <a:pt x="175" y="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7" name="Freeform 528">
                <a:extLst>
                  <a:ext uri="{FF2B5EF4-FFF2-40B4-BE49-F238E27FC236}">
                    <a16:creationId xmlns:a16="http://schemas.microsoft.com/office/drawing/2014/main" id="{CDAF02B2-58FC-1288-5D81-DA5EC5BDC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5" y="2942"/>
                <a:ext cx="139" cy="88"/>
              </a:xfrm>
              <a:custGeom>
                <a:avLst/>
                <a:gdLst>
                  <a:gd name="T0" fmla="*/ 0 w 697"/>
                  <a:gd name="T1" fmla="*/ 193 h 439"/>
                  <a:gd name="T2" fmla="*/ 240 w 697"/>
                  <a:gd name="T3" fmla="*/ 439 h 439"/>
                  <a:gd name="T4" fmla="*/ 504 w 697"/>
                  <a:gd name="T5" fmla="*/ 325 h 439"/>
                  <a:gd name="T6" fmla="*/ 697 w 697"/>
                  <a:gd name="T7" fmla="*/ 111 h 439"/>
                  <a:gd name="T8" fmla="*/ 422 w 697"/>
                  <a:gd name="T9" fmla="*/ 0 h 439"/>
                  <a:gd name="T10" fmla="*/ 0 w 697"/>
                  <a:gd name="T11" fmla="*/ 193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97" h="439">
                    <a:moveTo>
                      <a:pt x="0" y="193"/>
                    </a:moveTo>
                    <a:lnTo>
                      <a:pt x="240" y="439"/>
                    </a:lnTo>
                    <a:lnTo>
                      <a:pt x="504" y="325"/>
                    </a:lnTo>
                    <a:lnTo>
                      <a:pt x="697" y="111"/>
                    </a:lnTo>
                    <a:lnTo>
                      <a:pt x="422" y="0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8" name="Freeform 529">
                <a:extLst>
                  <a:ext uri="{FF2B5EF4-FFF2-40B4-BE49-F238E27FC236}">
                    <a16:creationId xmlns:a16="http://schemas.microsoft.com/office/drawing/2014/main" id="{F6759CC0-073D-7A4A-9C49-B4F5CBA133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3" y="2807"/>
                <a:ext cx="219" cy="158"/>
              </a:xfrm>
              <a:custGeom>
                <a:avLst/>
                <a:gdLst>
                  <a:gd name="T0" fmla="*/ 53 w 1093"/>
                  <a:gd name="T1" fmla="*/ 632 h 786"/>
                  <a:gd name="T2" fmla="*/ 460 w 1093"/>
                  <a:gd name="T3" fmla="*/ 464 h 786"/>
                  <a:gd name="T4" fmla="*/ 578 w 1093"/>
                  <a:gd name="T5" fmla="*/ 539 h 786"/>
                  <a:gd name="T6" fmla="*/ 632 w 1093"/>
                  <a:gd name="T7" fmla="*/ 675 h 786"/>
                  <a:gd name="T8" fmla="*/ 907 w 1093"/>
                  <a:gd name="T9" fmla="*/ 786 h 786"/>
                  <a:gd name="T10" fmla="*/ 1093 w 1093"/>
                  <a:gd name="T11" fmla="*/ 771 h 786"/>
                  <a:gd name="T12" fmla="*/ 771 w 1093"/>
                  <a:gd name="T13" fmla="*/ 225 h 786"/>
                  <a:gd name="T14" fmla="*/ 743 w 1093"/>
                  <a:gd name="T15" fmla="*/ 32 h 786"/>
                  <a:gd name="T16" fmla="*/ 532 w 1093"/>
                  <a:gd name="T17" fmla="*/ 93 h 786"/>
                  <a:gd name="T18" fmla="*/ 425 w 1093"/>
                  <a:gd name="T19" fmla="*/ 0 h 786"/>
                  <a:gd name="T20" fmla="*/ 207 w 1093"/>
                  <a:gd name="T21" fmla="*/ 50 h 786"/>
                  <a:gd name="T22" fmla="*/ 0 w 1093"/>
                  <a:gd name="T23" fmla="*/ 343 h 786"/>
                  <a:gd name="T24" fmla="*/ 53 w 1093"/>
                  <a:gd name="T25" fmla="*/ 632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93" h="786">
                    <a:moveTo>
                      <a:pt x="53" y="632"/>
                    </a:moveTo>
                    <a:lnTo>
                      <a:pt x="460" y="464"/>
                    </a:lnTo>
                    <a:lnTo>
                      <a:pt x="578" y="539"/>
                    </a:lnTo>
                    <a:lnTo>
                      <a:pt x="632" y="675"/>
                    </a:lnTo>
                    <a:lnTo>
                      <a:pt x="907" y="786"/>
                    </a:lnTo>
                    <a:lnTo>
                      <a:pt x="1093" y="771"/>
                    </a:lnTo>
                    <a:lnTo>
                      <a:pt x="771" y="225"/>
                    </a:lnTo>
                    <a:lnTo>
                      <a:pt x="743" y="32"/>
                    </a:lnTo>
                    <a:lnTo>
                      <a:pt x="532" y="93"/>
                    </a:lnTo>
                    <a:lnTo>
                      <a:pt x="425" y="0"/>
                    </a:lnTo>
                    <a:lnTo>
                      <a:pt x="207" y="50"/>
                    </a:lnTo>
                    <a:lnTo>
                      <a:pt x="0" y="343"/>
                    </a:lnTo>
                    <a:lnTo>
                      <a:pt x="53" y="6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39" name="Freeform 530">
                <a:extLst>
                  <a:ext uri="{FF2B5EF4-FFF2-40B4-BE49-F238E27FC236}">
                    <a16:creationId xmlns:a16="http://schemas.microsoft.com/office/drawing/2014/main" id="{0C7A626C-4AC4-8510-27E7-9273AF78C8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9" y="2965"/>
                <a:ext cx="118" cy="264"/>
              </a:xfrm>
              <a:custGeom>
                <a:avLst/>
                <a:gdLst>
                  <a:gd name="T0" fmla="*/ 475 w 589"/>
                  <a:gd name="T1" fmla="*/ 0 h 1321"/>
                  <a:gd name="T2" fmla="*/ 282 w 589"/>
                  <a:gd name="T3" fmla="*/ 214 h 1321"/>
                  <a:gd name="T4" fmla="*/ 18 w 589"/>
                  <a:gd name="T5" fmla="*/ 328 h 1321"/>
                  <a:gd name="T6" fmla="*/ 0 w 589"/>
                  <a:gd name="T7" fmla="*/ 460 h 1321"/>
                  <a:gd name="T8" fmla="*/ 61 w 589"/>
                  <a:gd name="T9" fmla="*/ 596 h 1321"/>
                  <a:gd name="T10" fmla="*/ 182 w 589"/>
                  <a:gd name="T11" fmla="*/ 671 h 1321"/>
                  <a:gd name="T12" fmla="*/ 289 w 589"/>
                  <a:gd name="T13" fmla="*/ 1178 h 1321"/>
                  <a:gd name="T14" fmla="*/ 286 w 589"/>
                  <a:gd name="T15" fmla="*/ 1321 h 1321"/>
                  <a:gd name="T16" fmla="*/ 396 w 589"/>
                  <a:gd name="T17" fmla="*/ 1246 h 1321"/>
                  <a:gd name="T18" fmla="*/ 428 w 589"/>
                  <a:gd name="T19" fmla="*/ 896 h 1321"/>
                  <a:gd name="T20" fmla="*/ 557 w 589"/>
                  <a:gd name="T21" fmla="*/ 739 h 1321"/>
                  <a:gd name="T22" fmla="*/ 589 w 589"/>
                  <a:gd name="T23" fmla="*/ 589 h 1321"/>
                  <a:gd name="T24" fmla="*/ 475 w 589"/>
                  <a:gd name="T25" fmla="*/ 228 h 1321"/>
                  <a:gd name="T26" fmla="*/ 475 w 589"/>
                  <a:gd name="T27" fmla="*/ 0 h 1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9" h="1321">
                    <a:moveTo>
                      <a:pt x="475" y="0"/>
                    </a:moveTo>
                    <a:lnTo>
                      <a:pt x="282" y="214"/>
                    </a:lnTo>
                    <a:lnTo>
                      <a:pt x="18" y="328"/>
                    </a:lnTo>
                    <a:lnTo>
                      <a:pt x="0" y="460"/>
                    </a:lnTo>
                    <a:lnTo>
                      <a:pt x="61" y="596"/>
                    </a:lnTo>
                    <a:lnTo>
                      <a:pt x="182" y="671"/>
                    </a:lnTo>
                    <a:lnTo>
                      <a:pt x="289" y="1178"/>
                    </a:lnTo>
                    <a:lnTo>
                      <a:pt x="286" y="1321"/>
                    </a:lnTo>
                    <a:lnTo>
                      <a:pt x="396" y="1246"/>
                    </a:lnTo>
                    <a:lnTo>
                      <a:pt x="428" y="896"/>
                    </a:lnTo>
                    <a:lnTo>
                      <a:pt x="557" y="739"/>
                    </a:lnTo>
                    <a:lnTo>
                      <a:pt x="589" y="589"/>
                    </a:lnTo>
                    <a:lnTo>
                      <a:pt x="475" y="228"/>
                    </a:lnTo>
                    <a:lnTo>
                      <a:pt x="47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0" name="Freeform 531">
                <a:extLst>
                  <a:ext uri="{FF2B5EF4-FFF2-40B4-BE49-F238E27FC236}">
                    <a16:creationId xmlns:a16="http://schemas.microsoft.com/office/drawing/2014/main" id="{3452444C-9545-7954-4259-5D02E9A10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5" y="2630"/>
                <a:ext cx="129" cy="173"/>
              </a:xfrm>
              <a:custGeom>
                <a:avLst/>
                <a:gdLst>
                  <a:gd name="T0" fmla="*/ 575 w 643"/>
                  <a:gd name="T1" fmla="*/ 183 h 865"/>
                  <a:gd name="T2" fmla="*/ 340 w 643"/>
                  <a:gd name="T3" fmla="*/ 0 h 865"/>
                  <a:gd name="T4" fmla="*/ 115 w 643"/>
                  <a:gd name="T5" fmla="*/ 90 h 865"/>
                  <a:gd name="T6" fmla="*/ 0 w 643"/>
                  <a:gd name="T7" fmla="*/ 686 h 865"/>
                  <a:gd name="T8" fmla="*/ 7 w 643"/>
                  <a:gd name="T9" fmla="*/ 825 h 865"/>
                  <a:gd name="T10" fmla="*/ 68 w 643"/>
                  <a:gd name="T11" fmla="*/ 865 h 865"/>
                  <a:gd name="T12" fmla="*/ 486 w 643"/>
                  <a:gd name="T13" fmla="*/ 725 h 865"/>
                  <a:gd name="T14" fmla="*/ 543 w 643"/>
                  <a:gd name="T15" fmla="*/ 775 h 865"/>
                  <a:gd name="T16" fmla="*/ 643 w 643"/>
                  <a:gd name="T17" fmla="*/ 318 h 865"/>
                  <a:gd name="T18" fmla="*/ 575 w 643"/>
                  <a:gd name="T19" fmla="*/ 183 h 8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3" h="865">
                    <a:moveTo>
                      <a:pt x="575" y="183"/>
                    </a:moveTo>
                    <a:lnTo>
                      <a:pt x="340" y="0"/>
                    </a:lnTo>
                    <a:lnTo>
                      <a:pt x="115" y="90"/>
                    </a:lnTo>
                    <a:lnTo>
                      <a:pt x="0" y="686"/>
                    </a:lnTo>
                    <a:lnTo>
                      <a:pt x="7" y="825"/>
                    </a:lnTo>
                    <a:lnTo>
                      <a:pt x="68" y="865"/>
                    </a:lnTo>
                    <a:lnTo>
                      <a:pt x="486" y="725"/>
                    </a:lnTo>
                    <a:lnTo>
                      <a:pt x="543" y="775"/>
                    </a:lnTo>
                    <a:lnTo>
                      <a:pt x="643" y="318"/>
                    </a:lnTo>
                    <a:lnTo>
                      <a:pt x="575" y="18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1" name="Freeform 532">
                <a:extLst>
                  <a:ext uri="{FF2B5EF4-FFF2-40B4-BE49-F238E27FC236}">
                    <a16:creationId xmlns:a16="http://schemas.microsoft.com/office/drawing/2014/main" id="{EF09F343-02D3-8B8E-DF18-761C303B7E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6" y="2648"/>
                <a:ext cx="102" cy="119"/>
              </a:xfrm>
              <a:custGeom>
                <a:avLst/>
                <a:gdLst>
                  <a:gd name="T0" fmla="*/ 511 w 511"/>
                  <a:gd name="T1" fmla="*/ 0 h 596"/>
                  <a:gd name="T2" fmla="*/ 186 w 511"/>
                  <a:gd name="T3" fmla="*/ 71 h 596"/>
                  <a:gd name="T4" fmla="*/ 0 w 511"/>
                  <a:gd name="T5" fmla="*/ 289 h 596"/>
                  <a:gd name="T6" fmla="*/ 107 w 511"/>
                  <a:gd name="T7" fmla="*/ 475 h 596"/>
                  <a:gd name="T8" fmla="*/ 175 w 511"/>
                  <a:gd name="T9" fmla="*/ 453 h 596"/>
                  <a:gd name="T10" fmla="*/ 314 w 511"/>
                  <a:gd name="T11" fmla="*/ 478 h 596"/>
                  <a:gd name="T12" fmla="*/ 396 w 511"/>
                  <a:gd name="T13" fmla="*/ 596 h 596"/>
                  <a:gd name="T14" fmla="*/ 511 w 511"/>
                  <a:gd name="T15" fmla="*/ 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1" h="596">
                    <a:moveTo>
                      <a:pt x="511" y="0"/>
                    </a:moveTo>
                    <a:lnTo>
                      <a:pt x="186" y="71"/>
                    </a:lnTo>
                    <a:lnTo>
                      <a:pt x="0" y="289"/>
                    </a:lnTo>
                    <a:lnTo>
                      <a:pt x="107" y="475"/>
                    </a:lnTo>
                    <a:lnTo>
                      <a:pt x="175" y="453"/>
                    </a:lnTo>
                    <a:lnTo>
                      <a:pt x="314" y="478"/>
                    </a:lnTo>
                    <a:lnTo>
                      <a:pt x="396" y="596"/>
                    </a:lnTo>
                    <a:lnTo>
                      <a:pt x="5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2" name="Freeform 533">
                <a:extLst>
                  <a:ext uri="{FF2B5EF4-FFF2-40B4-BE49-F238E27FC236}">
                    <a16:creationId xmlns:a16="http://schemas.microsoft.com/office/drawing/2014/main" id="{E45EF170-0AD3-2A2F-A189-4B7ABB2BF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1" y="2739"/>
                <a:ext cx="153" cy="203"/>
              </a:xfrm>
              <a:custGeom>
                <a:avLst/>
                <a:gdLst>
                  <a:gd name="T0" fmla="*/ 528 w 768"/>
                  <a:gd name="T1" fmla="*/ 282 h 1014"/>
                  <a:gd name="T2" fmla="*/ 521 w 768"/>
                  <a:gd name="T3" fmla="*/ 143 h 1014"/>
                  <a:gd name="T4" fmla="*/ 439 w 768"/>
                  <a:gd name="T5" fmla="*/ 25 h 1014"/>
                  <a:gd name="T6" fmla="*/ 300 w 768"/>
                  <a:gd name="T7" fmla="*/ 0 h 1014"/>
                  <a:gd name="T8" fmla="*/ 261 w 768"/>
                  <a:gd name="T9" fmla="*/ 143 h 1014"/>
                  <a:gd name="T10" fmla="*/ 36 w 768"/>
                  <a:gd name="T11" fmla="*/ 343 h 1014"/>
                  <a:gd name="T12" fmla="*/ 78 w 768"/>
                  <a:gd name="T13" fmla="*/ 486 h 1014"/>
                  <a:gd name="T14" fmla="*/ 43 w 768"/>
                  <a:gd name="T15" fmla="*/ 554 h 1014"/>
                  <a:gd name="T16" fmla="*/ 0 w 768"/>
                  <a:gd name="T17" fmla="*/ 675 h 1014"/>
                  <a:gd name="T18" fmla="*/ 103 w 768"/>
                  <a:gd name="T19" fmla="*/ 861 h 1014"/>
                  <a:gd name="T20" fmla="*/ 246 w 768"/>
                  <a:gd name="T21" fmla="*/ 850 h 1014"/>
                  <a:gd name="T22" fmla="*/ 378 w 768"/>
                  <a:gd name="T23" fmla="*/ 1014 h 1014"/>
                  <a:gd name="T24" fmla="*/ 518 w 768"/>
                  <a:gd name="T25" fmla="*/ 1014 h 1014"/>
                  <a:gd name="T26" fmla="*/ 768 w 768"/>
                  <a:gd name="T27" fmla="*/ 857 h 1014"/>
                  <a:gd name="T28" fmla="*/ 589 w 768"/>
                  <a:gd name="T29" fmla="*/ 322 h 1014"/>
                  <a:gd name="T30" fmla="*/ 528 w 768"/>
                  <a:gd name="T31" fmla="*/ 282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68" h="1014">
                    <a:moveTo>
                      <a:pt x="528" y="282"/>
                    </a:moveTo>
                    <a:lnTo>
                      <a:pt x="521" y="143"/>
                    </a:lnTo>
                    <a:lnTo>
                      <a:pt x="439" y="25"/>
                    </a:lnTo>
                    <a:lnTo>
                      <a:pt x="300" y="0"/>
                    </a:lnTo>
                    <a:lnTo>
                      <a:pt x="261" y="143"/>
                    </a:lnTo>
                    <a:lnTo>
                      <a:pt x="36" y="343"/>
                    </a:lnTo>
                    <a:lnTo>
                      <a:pt x="78" y="486"/>
                    </a:lnTo>
                    <a:lnTo>
                      <a:pt x="43" y="554"/>
                    </a:lnTo>
                    <a:lnTo>
                      <a:pt x="0" y="675"/>
                    </a:lnTo>
                    <a:lnTo>
                      <a:pt x="103" y="861"/>
                    </a:lnTo>
                    <a:lnTo>
                      <a:pt x="246" y="850"/>
                    </a:lnTo>
                    <a:lnTo>
                      <a:pt x="378" y="1014"/>
                    </a:lnTo>
                    <a:lnTo>
                      <a:pt x="518" y="1014"/>
                    </a:lnTo>
                    <a:lnTo>
                      <a:pt x="768" y="857"/>
                    </a:lnTo>
                    <a:lnTo>
                      <a:pt x="589" y="322"/>
                    </a:lnTo>
                    <a:lnTo>
                      <a:pt x="528" y="2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3" name="Freeform 534">
                <a:extLst>
                  <a:ext uri="{FF2B5EF4-FFF2-40B4-BE49-F238E27FC236}">
                    <a16:creationId xmlns:a16="http://schemas.microsoft.com/office/drawing/2014/main" id="{0371C84F-2ADB-A79F-6665-DBB0C44421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2" y="2682"/>
                <a:ext cx="109" cy="168"/>
              </a:xfrm>
              <a:custGeom>
                <a:avLst/>
                <a:gdLst>
                  <a:gd name="T0" fmla="*/ 504 w 543"/>
                  <a:gd name="T1" fmla="*/ 429 h 840"/>
                  <a:gd name="T2" fmla="*/ 543 w 543"/>
                  <a:gd name="T3" fmla="*/ 286 h 840"/>
                  <a:gd name="T4" fmla="*/ 475 w 543"/>
                  <a:gd name="T5" fmla="*/ 308 h 840"/>
                  <a:gd name="T6" fmla="*/ 368 w 543"/>
                  <a:gd name="T7" fmla="*/ 122 h 840"/>
                  <a:gd name="T8" fmla="*/ 257 w 543"/>
                  <a:gd name="T9" fmla="*/ 0 h 840"/>
                  <a:gd name="T10" fmla="*/ 268 w 543"/>
                  <a:gd name="T11" fmla="*/ 140 h 840"/>
                  <a:gd name="T12" fmla="*/ 0 w 543"/>
                  <a:gd name="T13" fmla="*/ 365 h 840"/>
                  <a:gd name="T14" fmla="*/ 182 w 543"/>
                  <a:gd name="T15" fmla="*/ 511 h 840"/>
                  <a:gd name="T16" fmla="*/ 286 w 543"/>
                  <a:gd name="T17" fmla="*/ 840 h 840"/>
                  <a:gd name="T18" fmla="*/ 321 w 543"/>
                  <a:gd name="T19" fmla="*/ 772 h 840"/>
                  <a:gd name="T20" fmla="*/ 279 w 543"/>
                  <a:gd name="T21" fmla="*/ 629 h 840"/>
                  <a:gd name="T22" fmla="*/ 504 w 543"/>
                  <a:gd name="T23" fmla="*/ 429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43" h="840">
                    <a:moveTo>
                      <a:pt x="504" y="429"/>
                    </a:moveTo>
                    <a:lnTo>
                      <a:pt x="543" y="286"/>
                    </a:lnTo>
                    <a:lnTo>
                      <a:pt x="475" y="308"/>
                    </a:lnTo>
                    <a:lnTo>
                      <a:pt x="368" y="122"/>
                    </a:lnTo>
                    <a:lnTo>
                      <a:pt x="257" y="0"/>
                    </a:lnTo>
                    <a:lnTo>
                      <a:pt x="268" y="140"/>
                    </a:lnTo>
                    <a:lnTo>
                      <a:pt x="0" y="365"/>
                    </a:lnTo>
                    <a:lnTo>
                      <a:pt x="182" y="511"/>
                    </a:lnTo>
                    <a:lnTo>
                      <a:pt x="286" y="840"/>
                    </a:lnTo>
                    <a:lnTo>
                      <a:pt x="321" y="772"/>
                    </a:lnTo>
                    <a:lnTo>
                      <a:pt x="279" y="629"/>
                    </a:lnTo>
                    <a:lnTo>
                      <a:pt x="504" y="4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4" name="Freeform 535">
                <a:extLst>
                  <a:ext uri="{FF2B5EF4-FFF2-40B4-BE49-F238E27FC236}">
                    <a16:creationId xmlns:a16="http://schemas.microsoft.com/office/drawing/2014/main" id="{6B3FDAFC-843A-1EC7-5793-D920F0020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9" y="2775"/>
                <a:ext cx="145" cy="143"/>
              </a:xfrm>
              <a:custGeom>
                <a:avLst/>
                <a:gdLst>
                  <a:gd name="T0" fmla="*/ 475 w 725"/>
                  <a:gd name="T1" fmla="*/ 50 h 714"/>
                  <a:gd name="T2" fmla="*/ 418 w 725"/>
                  <a:gd name="T3" fmla="*/ 0 h 714"/>
                  <a:gd name="T4" fmla="*/ 0 w 725"/>
                  <a:gd name="T5" fmla="*/ 140 h 714"/>
                  <a:gd name="T6" fmla="*/ 179 w 725"/>
                  <a:gd name="T7" fmla="*/ 675 h 714"/>
                  <a:gd name="T8" fmla="*/ 243 w 725"/>
                  <a:gd name="T9" fmla="*/ 714 h 714"/>
                  <a:gd name="T10" fmla="*/ 447 w 725"/>
                  <a:gd name="T11" fmla="*/ 636 h 714"/>
                  <a:gd name="T12" fmla="*/ 515 w 725"/>
                  <a:gd name="T13" fmla="*/ 668 h 714"/>
                  <a:gd name="T14" fmla="*/ 725 w 725"/>
                  <a:gd name="T15" fmla="*/ 554 h 714"/>
                  <a:gd name="T16" fmla="*/ 475 w 725"/>
                  <a:gd name="T17" fmla="*/ 50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5" h="714">
                    <a:moveTo>
                      <a:pt x="475" y="50"/>
                    </a:moveTo>
                    <a:lnTo>
                      <a:pt x="418" y="0"/>
                    </a:lnTo>
                    <a:lnTo>
                      <a:pt x="0" y="140"/>
                    </a:lnTo>
                    <a:lnTo>
                      <a:pt x="179" y="675"/>
                    </a:lnTo>
                    <a:lnTo>
                      <a:pt x="243" y="714"/>
                    </a:lnTo>
                    <a:lnTo>
                      <a:pt x="447" y="636"/>
                    </a:lnTo>
                    <a:lnTo>
                      <a:pt x="515" y="668"/>
                    </a:lnTo>
                    <a:lnTo>
                      <a:pt x="725" y="554"/>
                    </a:lnTo>
                    <a:lnTo>
                      <a:pt x="475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5" name="Freeform 536">
                <a:extLst>
                  <a:ext uri="{FF2B5EF4-FFF2-40B4-BE49-F238E27FC236}">
                    <a16:creationId xmlns:a16="http://schemas.microsoft.com/office/drawing/2014/main" id="{426F3027-A569-B42E-F488-E563982E6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1" y="2664"/>
                <a:ext cx="125" cy="108"/>
              </a:xfrm>
              <a:custGeom>
                <a:avLst/>
                <a:gdLst>
                  <a:gd name="T0" fmla="*/ 611 w 622"/>
                  <a:gd name="T1" fmla="*/ 89 h 539"/>
                  <a:gd name="T2" fmla="*/ 468 w 622"/>
                  <a:gd name="T3" fmla="*/ 86 h 539"/>
                  <a:gd name="T4" fmla="*/ 433 w 622"/>
                  <a:gd name="T5" fmla="*/ 25 h 539"/>
                  <a:gd name="T6" fmla="*/ 215 w 622"/>
                  <a:gd name="T7" fmla="*/ 0 h 539"/>
                  <a:gd name="T8" fmla="*/ 90 w 622"/>
                  <a:gd name="T9" fmla="*/ 75 h 539"/>
                  <a:gd name="T10" fmla="*/ 61 w 622"/>
                  <a:gd name="T11" fmla="*/ 104 h 539"/>
                  <a:gd name="T12" fmla="*/ 79 w 622"/>
                  <a:gd name="T13" fmla="*/ 332 h 539"/>
                  <a:gd name="T14" fmla="*/ 0 w 622"/>
                  <a:gd name="T15" fmla="*/ 539 h 539"/>
                  <a:gd name="T16" fmla="*/ 354 w 622"/>
                  <a:gd name="T17" fmla="*/ 454 h 539"/>
                  <a:gd name="T18" fmla="*/ 622 w 622"/>
                  <a:gd name="T19" fmla="*/ 229 h 539"/>
                  <a:gd name="T20" fmla="*/ 611 w 622"/>
                  <a:gd name="T21" fmla="*/ 89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2" h="539">
                    <a:moveTo>
                      <a:pt x="611" y="89"/>
                    </a:moveTo>
                    <a:lnTo>
                      <a:pt x="468" y="86"/>
                    </a:lnTo>
                    <a:lnTo>
                      <a:pt x="433" y="25"/>
                    </a:lnTo>
                    <a:lnTo>
                      <a:pt x="215" y="0"/>
                    </a:lnTo>
                    <a:lnTo>
                      <a:pt x="90" y="75"/>
                    </a:lnTo>
                    <a:lnTo>
                      <a:pt x="61" y="104"/>
                    </a:lnTo>
                    <a:lnTo>
                      <a:pt x="79" y="332"/>
                    </a:lnTo>
                    <a:lnTo>
                      <a:pt x="0" y="539"/>
                    </a:lnTo>
                    <a:lnTo>
                      <a:pt x="354" y="454"/>
                    </a:lnTo>
                    <a:lnTo>
                      <a:pt x="622" y="229"/>
                    </a:lnTo>
                    <a:lnTo>
                      <a:pt x="611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6" name="Freeform 537">
                <a:extLst>
                  <a:ext uri="{FF2B5EF4-FFF2-40B4-BE49-F238E27FC236}">
                    <a16:creationId xmlns:a16="http://schemas.microsoft.com/office/drawing/2014/main" id="{6683CD51-24DC-687B-6941-765A88BDF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0" y="2784"/>
                <a:ext cx="99" cy="129"/>
              </a:xfrm>
              <a:custGeom>
                <a:avLst/>
                <a:gdLst>
                  <a:gd name="T0" fmla="*/ 279 w 497"/>
                  <a:gd name="T1" fmla="*/ 646 h 646"/>
                  <a:gd name="T2" fmla="*/ 454 w 497"/>
                  <a:gd name="T3" fmla="*/ 450 h 646"/>
                  <a:gd name="T4" fmla="*/ 497 w 497"/>
                  <a:gd name="T5" fmla="*/ 329 h 646"/>
                  <a:gd name="T6" fmla="*/ 393 w 497"/>
                  <a:gd name="T7" fmla="*/ 0 h 646"/>
                  <a:gd name="T8" fmla="*/ 0 w 497"/>
                  <a:gd name="T9" fmla="*/ 150 h 646"/>
                  <a:gd name="T10" fmla="*/ 165 w 497"/>
                  <a:gd name="T11" fmla="*/ 557 h 646"/>
                  <a:gd name="T12" fmla="*/ 279 w 497"/>
                  <a:gd name="T13" fmla="*/ 646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7" h="646">
                    <a:moveTo>
                      <a:pt x="279" y="646"/>
                    </a:moveTo>
                    <a:lnTo>
                      <a:pt x="454" y="450"/>
                    </a:lnTo>
                    <a:lnTo>
                      <a:pt x="497" y="329"/>
                    </a:lnTo>
                    <a:lnTo>
                      <a:pt x="393" y="0"/>
                    </a:lnTo>
                    <a:lnTo>
                      <a:pt x="0" y="150"/>
                    </a:lnTo>
                    <a:lnTo>
                      <a:pt x="165" y="557"/>
                    </a:lnTo>
                    <a:lnTo>
                      <a:pt x="279" y="6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7" name="Freeform 538">
                <a:extLst>
                  <a:ext uri="{FF2B5EF4-FFF2-40B4-BE49-F238E27FC236}">
                    <a16:creationId xmlns:a16="http://schemas.microsoft.com/office/drawing/2014/main" id="{74A7B471-421A-A078-2357-D2707C8800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2874"/>
                <a:ext cx="116" cy="134"/>
              </a:xfrm>
              <a:custGeom>
                <a:avLst/>
                <a:gdLst>
                  <a:gd name="T0" fmla="*/ 204 w 582"/>
                  <a:gd name="T1" fmla="*/ 0 h 671"/>
                  <a:gd name="T2" fmla="*/ 29 w 582"/>
                  <a:gd name="T3" fmla="*/ 196 h 671"/>
                  <a:gd name="T4" fmla="*/ 0 w 582"/>
                  <a:gd name="T5" fmla="*/ 321 h 671"/>
                  <a:gd name="T6" fmla="*/ 143 w 582"/>
                  <a:gd name="T7" fmla="*/ 489 h 671"/>
                  <a:gd name="T8" fmla="*/ 122 w 582"/>
                  <a:gd name="T9" fmla="*/ 618 h 671"/>
                  <a:gd name="T10" fmla="*/ 386 w 582"/>
                  <a:gd name="T11" fmla="*/ 593 h 671"/>
                  <a:gd name="T12" fmla="*/ 504 w 582"/>
                  <a:gd name="T13" fmla="*/ 671 h 671"/>
                  <a:gd name="T14" fmla="*/ 547 w 582"/>
                  <a:gd name="T15" fmla="*/ 614 h 671"/>
                  <a:gd name="T16" fmla="*/ 582 w 582"/>
                  <a:gd name="T17" fmla="*/ 339 h 671"/>
                  <a:gd name="T18" fmla="*/ 450 w 582"/>
                  <a:gd name="T19" fmla="*/ 175 h 671"/>
                  <a:gd name="T20" fmla="*/ 307 w 582"/>
                  <a:gd name="T21" fmla="*/ 186 h 671"/>
                  <a:gd name="T22" fmla="*/ 204 w 582"/>
                  <a:gd name="T23" fmla="*/ 0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82" h="671">
                    <a:moveTo>
                      <a:pt x="204" y="0"/>
                    </a:moveTo>
                    <a:lnTo>
                      <a:pt x="29" y="196"/>
                    </a:lnTo>
                    <a:lnTo>
                      <a:pt x="0" y="321"/>
                    </a:lnTo>
                    <a:lnTo>
                      <a:pt x="143" y="489"/>
                    </a:lnTo>
                    <a:lnTo>
                      <a:pt x="122" y="618"/>
                    </a:lnTo>
                    <a:lnTo>
                      <a:pt x="386" y="593"/>
                    </a:lnTo>
                    <a:lnTo>
                      <a:pt x="504" y="671"/>
                    </a:lnTo>
                    <a:lnTo>
                      <a:pt x="547" y="614"/>
                    </a:lnTo>
                    <a:lnTo>
                      <a:pt x="582" y="339"/>
                    </a:lnTo>
                    <a:lnTo>
                      <a:pt x="450" y="175"/>
                    </a:lnTo>
                    <a:lnTo>
                      <a:pt x="307" y="186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8" name="Freeform 539">
                <a:extLst>
                  <a:ext uri="{FF2B5EF4-FFF2-40B4-BE49-F238E27FC236}">
                    <a16:creationId xmlns:a16="http://schemas.microsoft.com/office/drawing/2014/main" id="{F2E42040-9B1C-609C-24F2-C16C3F769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814"/>
                <a:ext cx="153" cy="205"/>
              </a:xfrm>
              <a:custGeom>
                <a:avLst/>
                <a:gdLst>
                  <a:gd name="T0" fmla="*/ 647 w 761"/>
                  <a:gd name="T1" fmla="*/ 496 h 1025"/>
                  <a:gd name="T2" fmla="*/ 533 w 761"/>
                  <a:gd name="T3" fmla="*/ 407 h 1025"/>
                  <a:gd name="T4" fmla="*/ 368 w 761"/>
                  <a:gd name="T5" fmla="*/ 0 h 1025"/>
                  <a:gd name="T6" fmla="*/ 125 w 761"/>
                  <a:gd name="T7" fmla="*/ 107 h 1025"/>
                  <a:gd name="T8" fmla="*/ 0 w 761"/>
                  <a:gd name="T9" fmla="*/ 68 h 1025"/>
                  <a:gd name="T10" fmla="*/ 44 w 761"/>
                  <a:gd name="T11" fmla="*/ 193 h 1025"/>
                  <a:gd name="T12" fmla="*/ 54 w 761"/>
                  <a:gd name="T13" fmla="*/ 221 h 1025"/>
                  <a:gd name="T14" fmla="*/ 62 w 761"/>
                  <a:gd name="T15" fmla="*/ 245 h 1025"/>
                  <a:gd name="T16" fmla="*/ 168 w 761"/>
                  <a:gd name="T17" fmla="*/ 557 h 1025"/>
                  <a:gd name="T18" fmla="*/ 111 w 761"/>
                  <a:gd name="T19" fmla="*/ 761 h 1025"/>
                  <a:gd name="T20" fmla="*/ 133 w 761"/>
                  <a:gd name="T21" fmla="*/ 829 h 1025"/>
                  <a:gd name="T22" fmla="*/ 261 w 761"/>
                  <a:gd name="T23" fmla="*/ 882 h 1025"/>
                  <a:gd name="T24" fmla="*/ 268 w 761"/>
                  <a:gd name="T25" fmla="*/ 954 h 1025"/>
                  <a:gd name="T26" fmla="*/ 290 w 761"/>
                  <a:gd name="T27" fmla="*/ 1025 h 1025"/>
                  <a:gd name="T28" fmla="*/ 390 w 761"/>
                  <a:gd name="T29" fmla="*/ 986 h 1025"/>
                  <a:gd name="T30" fmla="*/ 643 w 761"/>
                  <a:gd name="T31" fmla="*/ 939 h 1025"/>
                  <a:gd name="T32" fmla="*/ 761 w 761"/>
                  <a:gd name="T33" fmla="*/ 789 h 1025"/>
                  <a:gd name="T34" fmla="*/ 618 w 761"/>
                  <a:gd name="T35" fmla="*/ 621 h 1025"/>
                  <a:gd name="T36" fmla="*/ 647 w 761"/>
                  <a:gd name="T37" fmla="*/ 496 h 1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61" h="1025">
                    <a:moveTo>
                      <a:pt x="647" y="496"/>
                    </a:moveTo>
                    <a:lnTo>
                      <a:pt x="533" y="407"/>
                    </a:lnTo>
                    <a:lnTo>
                      <a:pt x="368" y="0"/>
                    </a:lnTo>
                    <a:lnTo>
                      <a:pt x="125" y="107"/>
                    </a:lnTo>
                    <a:lnTo>
                      <a:pt x="0" y="68"/>
                    </a:lnTo>
                    <a:lnTo>
                      <a:pt x="44" y="193"/>
                    </a:lnTo>
                    <a:lnTo>
                      <a:pt x="54" y="221"/>
                    </a:lnTo>
                    <a:lnTo>
                      <a:pt x="62" y="245"/>
                    </a:lnTo>
                    <a:lnTo>
                      <a:pt x="168" y="557"/>
                    </a:lnTo>
                    <a:lnTo>
                      <a:pt x="111" y="761"/>
                    </a:lnTo>
                    <a:lnTo>
                      <a:pt x="133" y="829"/>
                    </a:lnTo>
                    <a:lnTo>
                      <a:pt x="261" y="882"/>
                    </a:lnTo>
                    <a:lnTo>
                      <a:pt x="268" y="954"/>
                    </a:lnTo>
                    <a:lnTo>
                      <a:pt x="290" y="1025"/>
                    </a:lnTo>
                    <a:lnTo>
                      <a:pt x="390" y="986"/>
                    </a:lnTo>
                    <a:lnTo>
                      <a:pt x="643" y="939"/>
                    </a:lnTo>
                    <a:lnTo>
                      <a:pt x="761" y="789"/>
                    </a:lnTo>
                    <a:lnTo>
                      <a:pt x="618" y="621"/>
                    </a:lnTo>
                    <a:lnTo>
                      <a:pt x="647" y="4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49" name="Freeform 540">
                <a:extLst>
                  <a:ext uri="{FF2B5EF4-FFF2-40B4-BE49-F238E27FC236}">
                    <a16:creationId xmlns:a16="http://schemas.microsoft.com/office/drawing/2014/main" id="{9AED97A8-A052-FD12-3D60-F52F45F9D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7" y="2858"/>
                <a:ext cx="2" cy="5"/>
              </a:xfrm>
              <a:custGeom>
                <a:avLst/>
                <a:gdLst>
                  <a:gd name="T0" fmla="*/ 8 w 8"/>
                  <a:gd name="T1" fmla="*/ 24 h 24"/>
                  <a:gd name="T2" fmla="*/ 0 w 8"/>
                  <a:gd name="T3" fmla="*/ 0 h 24"/>
                  <a:gd name="T4" fmla="*/ 8 w 8"/>
                  <a:gd name="T5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lnTo>
                      <a:pt x="0" y="0"/>
                    </a:lnTo>
                    <a:lnTo>
                      <a:pt x="8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0" name="Freeform 541">
                <a:extLst>
                  <a:ext uri="{FF2B5EF4-FFF2-40B4-BE49-F238E27FC236}">
                    <a16:creationId xmlns:a16="http://schemas.microsoft.com/office/drawing/2014/main" id="{B71C7A6D-DFBB-7270-82ED-AEC6E3A154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5" y="2852"/>
                <a:ext cx="2" cy="6"/>
              </a:xfrm>
              <a:custGeom>
                <a:avLst/>
                <a:gdLst>
                  <a:gd name="T0" fmla="*/ 10 w 10"/>
                  <a:gd name="T1" fmla="*/ 28 h 28"/>
                  <a:gd name="T2" fmla="*/ 0 w 10"/>
                  <a:gd name="T3" fmla="*/ 0 h 28"/>
                  <a:gd name="T4" fmla="*/ 10 w 10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28">
                    <a:moveTo>
                      <a:pt x="10" y="28"/>
                    </a:moveTo>
                    <a:lnTo>
                      <a:pt x="0" y="0"/>
                    </a:lnTo>
                    <a:lnTo>
                      <a:pt x="10" y="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1" name="Freeform 542">
                <a:extLst>
                  <a:ext uri="{FF2B5EF4-FFF2-40B4-BE49-F238E27FC236}">
                    <a16:creationId xmlns:a16="http://schemas.microsoft.com/office/drawing/2014/main" id="{6B4DA14B-F916-FD21-69FF-A57BC8CAB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1" y="2972"/>
                <a:ext cx="173" cy="292"/>
              </a:xfrm>
              <a:custGeom>
                <a:avLst/>
                <a:gdLst>
                  <a:gd name="T0" fmla="*/ 465 w 865"/>
                  <a:gd name="T1" fmla="*/ 129 h 1461"/>
                  <a:gd name="T2" fmla="*/ 486 w 865"/>
                  <a:gd name="T3" fmla="*/ 0 h 1461"/>
                  <a:gd name="T4" fmla="*/ 368 w 865"/>
                  <a:gd name="T5" fmla="*/ 150 h 1461"/>
                  <a:gd name="T6" fmla="*/ 115 w 865"/>
                  <a:gd name="T7" fmla="*/ 197 h 1461"/>
                  <a:gd name="T8" fmla="*/ 0 w 865"/>
                  <a:gd name="T9" fmla="*/ 536 h 1461"/>
                  <a:gd name="T10" fmla="*/ 115 w 865"/>
                  <a:gd name="T11" fmla="*/ 725 h 1461"/>
                  <a:gd name="T12" fmla="*/ 165 w 865"/>
                  <a:gd name="T13" fmla="*/ 1168 h 1461"/>
                  <a:gd name="T14" fmla="*/ 297 w 865"/>
                  <a:gd name="T15" fmla="*/ 1236 h 1461"/>
                  <a:gd name="T16" fmla="*/ 354 w 865"/>
                  <a:gd name="T17" fmla="*/ 1375 h 1461"/>
                  <a:gd name="T18" fmla="*/ 483 w 865"/>
                  <a:gd name="T19" fmla="*/ 1346 h 1461"/>
                  <a:gd name="T20" fmla="*/ 636 w 865"/>
                  <a:gd name="T21" fmla="*/ 1461 h 1461"/>
                  <a:gd name="T22" fmla="*/ 783 w 865"/>
                  <a:gd name="T23" fmla="*/ 1386 h 1461"/>
                  <a:gd name="T24" fmla="*/ 808 w 865"/>
                  <a:gd name="T25" fmla="*/ 650 h 1461"/>
                  <a:gd name="T26" fmla="*/ 865 w 865"/>
                  <a:gd name="T27" fmla="*/ 511 h 1461"/>
                  <a:gd name="T28" fmla="*/ 768 w 865"/>
                  <a:gd name="T29" fmla="*/ 311 h 1461"/>
                  <a:gd name="T30" fmla="*/ 790 w 865"/>
                  <a:gd name="T31" fmla="*/ 240 h 1461"/>
                  <a:gd name="T32" fmla="*/ 729 w 865"/>
                  <a:gd name="T33" fmla="*/ 104 h 1461"/>
                  <a:gd name="T34" fmla="*/ 465 w 865"/>
                  <a:gd name="T35" fmla="*/ 129 h 1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65" h="1461">
                    <a:moveTo>
                      <a:pt x="465" y="129"/>
                    </a:moveTo>
                    <a:lnTo>
                      <a:pt x="486" y="0"/>
                    </a:lnTo>
                    <a:lnTo>
                      <a:pt x="368" y="150"/>
                    </a:lnTo>
                    <a:lnTo>
                      <a:pt x="115" y="197"/>
                    </a:lnTo>
                    <a:lnTo>
                      <a:pt x="0" y="536"/>
                    </a:lnTo>
                    <a:lnTo>
                      <a:pt x="115" y="725"/>
                    </a:lnTo>
                    <a:lnTo>
                      <a:pt x="165" y="1168"/>
                    </a:lnTo>
                    <a:lnTo>
                      <a:pt x="297" y="1236"/>
                    </a:lnTo>
                    <a:lnTo>
                      <a:pt x="354" y="1375"/>
                    </a:lnTo>
                    <a:lnTo>
                      <a:pt x="483" y="1346"/>
                    </a:lnTo>
                    <a:lnTo>
                      <a:pt x="636" y="1461"/>
                    </a:lnTo>
                    <a:lnTo>
                      <a:pt x="783" y="1386"/>
                    </a:lnTo>
                    <a:lnTo>
                      <a:pt x="808" y="650"/>
                    </a:lnTo>
                    <a:lnTo>
                      <a:pt x="865" y="511"/>
                    </a:lnTo>
                    <a:lnTo>
                      <a:pt x="768" y="311"/>
                    </a:lnTo>
                    <a:lnTo>
                      <a:pt x="790" y="240"/>
                    </a:lnTo>
                    <a:lnTo>
                      <a:pt x="729" y="104"/>
                    </a:lnTo>
                    <a:lnTo>
                      <a:pt x="465" y="1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2" name="Freeform 543">
                <a:extLst>
                  <a:ext uri="{FF2B5EF4-FFF2-40B4-BE49-F238E27FC236}">
                    <a16:creationId xmlns:a16="http://schemas.microsoft.com/office/drawing/2014/main" id="{3A8CB6E2-ECCE-7559-31A0-6B79ED0CF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2902"/>
                <a:ext cx="185" cy="129"/>
              </a:xfrm>
              <a:custGeom>
                <a:avLst/>
                <a:gdLst>
                  <a:gd name="T0" fmla="*/ 922 w 922"/>
                  <a:gd name="T1" fmla="*/ 32 h 643"/>
                  <a:gd name="T2" fmla="*/ 854 w 922"/>
                  <a:gd name="T3" fmla="*/ 0 h 643"/>
                  <a:gd name="T4" fmla="*/ 650 w 922"/>
                  <a:gd name="T5" fmla="*/ 78 h 643"/>
                  <a:gd name="T6" fmla="*/ 586 w 922"/>
                  <a:gd name="T7" fmla="*/ 39 h 643"/>
                  <a:gd name="T8" fmla="*/ 336 w 922"/>
                  <a:gd name="T9" fmla="*/ 196 h 643"/>
                  <a:gd name="T10" fmla="*/ 196 w 922"/>
                  <a:gd name="T11" fmla="*/ 196 h 643"/>
                  <a:gd name="T12" fmla="*/ 161 w 922"/>
                  <a:gd name="T13" fmla="*/ 471 h 643"/>
                  <a:gd name="T14" fmla="*/ 118 w 922"/>
                  <a:gd name="T15" fmla="*/ 528 h 643"/>
                  <a:gd name="T16" fmla="*/ 0 w 922"/>
                  <a:gd name="T17" fmla="*/ 450 h 643"/>
                  <a:gd name="T18" fmla="*/ 61 w 922"/>
                  <a:gd name="T19" fmla="*/ 586 h 643"/>
                  <a:gd name="T20" fmla="*/ 257 w 922"/>
                  <a:gd name="T21" fmla="*/ 639 h 643"/>
                  <a:gd name="T22" fmla="*/ 407 w 922"/>
                  <a:gd name="T23" fmla="*/ 643 h 643"/>
                  <a:gd name="T24" fmla="*/ 654 w 922"/>
                  <a:gd name="T25" fmla="*/ 482 h 643"/>
                  <a:gd name="T26" fmla="*/ 725 w 922"/>
                  <a:gd name="T27" fmla="*/ 500 h 643"/>
                  <a:gd name="T28" fmla="*/ 907 w 922"/>
                  <a:gd name="T29" fmla="*/ 228 h 643"/>
                  <a:gd name="T30" fmla="*/ 922 w 922"/>
                  <a:gd name="T31" fmla="*/ 32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22" h="643">
                    <a:moveTo>
                      <a:pt x="922" y="32"/>
                    </a:moveTo>
                    <a:lnTo>
                      <a:pt x="854" y="0"/>
                    </a:lnTo>
                    <a:lnTo>
                      <a:pt x="650" y="78"/>
                    </a:lnTo>
                    <a:lnTo>
                      <a:pt x="586" y="39"/>
                    </a:lnTo>
                    <a:lnTo>
                      <a:pt x="336" y="196"/>
                    </a:lnTo>
                    <a:lnTo>
                      <a:pt x="196" y="196"/>
                    </a:lnTo>
                    <a:lnTo>
                      <a:pt x="161" y="471"/>
                    </a:lnTo>
                    <a:lnTo>
                      <a:pt x="118" y="528"/>
                    </a:lnTo>
                    <a:lnTo>
                      <a:pt x="0" y="450"/>
                    </a:lnTo>
                    <a:lnTo>
                      <a:pt x="61" y="586"/>
                    </a:lnTo>
                    <a:lnTo>
                      <a:pt x="257" y="639"/>
                    </a:lnTo>
                    <a:lnTo>
                      <a:pt x="407" y="643"/>
                    </a:lnTo>
                    <a:lnTo>
                      <a:pt x="654" y="482"/>
                    </a:lnTo>
                    <a:lnTo>
                      <a:pt x="725" y="500"/>
                    </a:lnTo>
                    <a:lnTo>
                      <a:pt x="907" y="228"/>
                    </a:lnTo>
                    <a:lnTo>
                      <a:pt x="922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3" name="Freeform 544">
                <a:extLst>
                  <a:ext uri="{FF2B5EF4-FFF2-40B4-BE49-F238E27FC236}">
                    <a16:creationId xmlns:a16="http://schemas.microsoft.com/office/drawing/2014/main" id="{7DA44D7A-86D6-051D-1C97-9BC1FC1CD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5" y="3020"/>
                <a:ext cx="135" cy="229"/>
              </a:xfrm>
              <a:custGeom>
                <a:avLst/>
                <a:gdLst>
                  <a:gd name="T0" fmla="*/ 22 w 675"/>
                  <a:gd name="T1" fmla="*/ 0 h 1146"/>
                  <a:gd name="T2" fmla="*/ 0 w 675"/>
                  <a:gd name="T3" fmla="*/ 71 h 1146"/>
                  <a:gd name="T4" fmla="*/ 97 w 675"/>
                  <a:gd name="T5" fmla="*/ 271 h 1146"/>
                  <a:gd name="T6" fmla="*/ 40 w 675"/>
                  <a:gd name="T7" fmla="*/ 410 h 1146"/>
                  <a:gd name="T8" fmla="*/ 15 w 675"/>
                  <a:gd name="T9" fmla="*/ 1146 h 1146"/>
                  <a:gd name="T10" fmla="*/ 186 w 675"/>
                  <a:gd name="T11" fmla="*/ 1089 h 1146"/>
                  <a:gd name="T12" fmla="*/ 307 w 675"/>
                  <a:gd name="T13" fmla="*/ 739 h 1146"/>
                  <a:gd name="T14" fmla="*/ 490 w 675"/>
                  <a:gd name="T15" fmla="*/ 507 h 1146"/>
                  <a:gd name="T16" fmla="*/ 675 w 675"/>
                  <a:gd name="T17" fmla="*/ 389 h 1146"/>
                  <a:gd name="T18" fmla="*/ 579 w 675"/>
                  <a:gd name="T19" fmla="*/ 246 h 1146"/>
                  <a:gd name="T20" fmla="*/ 293 w 675"/>
                  <a:gd name="T21" fmla="*/ 314 h 1146"/>
                  <a:gd name="T22" fmla="*/ 282 w 675"/>
                  <a:gd name="T23" fmla="*/ 92 h 1146"/>
                  <a:gd name="T24" fmla="*/ 218 w 675"/>
                  <a:gd name="T25" fmla="*/ 53 h 1146"/>
                  <a:gd name="T26" fmla="*/ 22 w 675"/>
                  <a:gd name="T27" fmla="*/ 0 h 1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75" h="1146">
                    <a:moveTo>
                      <a:pt x="22" y="0"/>
                    </a:moveTo>
                    <a:lnTo>
                      <a:pt x="0" y="71"/>
                    </a:lnTo>
                    <a:lnTo>
                      <a:pt x="97" y="271"/>
                    </a:lnTo>
                    <a:lnTo>
                      <a:pt x="40" y="410"/>
                    </a:lnTo>
                    <a:lnTo>
                      <a:pt x="15" y="1146"/>
                    </a:lnTo>
                    <a:lnTo>
                      <a:pt x="186" y="1089"/>
                    </a:lnTo>
                    <a:lnTo>
                      <a:pt x="307" y="739"/>
                    </a:lnTo>
                    <a:lnTo>
                      <a:pt x="490" y="507"/>
                    </a:lnTo>
                    <a:lnTo>
                      <a:pt x="675" y="389"/>
                    </a:lnTo>
                    <a:lnTo>
                      <a:pt x="579" y="246"/>
                    </a:lnTo>
                    <a:lnTo>
                      <a:pt x="293" y="314"/>
                    </a:lnTo>
                    <a:lnTo>
                      <a:pt x="282" y="92"/>
                    </a:lnTo>
                    <a:lnTo>
                      <a:pt x="218" y="53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4" name="Freeform 545">
                <a:extLst>
                  <a:ext uri="{FF2B5EF4-FFF2-40B4-BE49-F238E27FC236}">
                    <a16:creationId xmlns:a16="http://schemas.microsoft.com/office/drawing/2014/main" id="{E8307A42-B5F3-F9F1-DF38-54D3DD9875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2999"/>
                <a:ext cx="93" cy="83"/>
              </a:xfrm>
              <a:custGeom>
                <a:avLst/>
                <a:gdLst>
                  <a:gd name="T0" fmla="*/ 0 w 468"/>
                  <a:gd name="T1" fmla="*/ 157 h 418"/>
                  <a:gd name="T2" fmla="*/ 64 w 468"/>
                  <a:gd name="T3" fmla="*/ 196 h 418"/>
                  <a:gd name="T4" fmla="*/ 75 w 468"/>
                  <a:gd name="T5" fmla="*/ 418 h 418"/>
                  <a:gd name="T6" fmla="*/ 361 w 468"/>
                  <a:gd name="T7" fmla="*/ 350 h 418"/>
                  <a:gd name="T8" fmla="*/ 264 w 468"/>
                  <a:gd name="T9" fmla="*/ 189 h 418"/>
                  <a:gd name="T10" fmla="*/ 468 w 468"/>
                  <a:gd name="T11" fmla="*/ 18 h 418"/>
                  <a:gd name="T12" fmla="*/ 397 w 468"/>
                  <a:gd name="T13" fmla="*/ 0 h 418"/>
                  <a:gd name="T14" fmla="*/ 150 w 468"/>
                  <a:gd name="T15" fmla="*/ 161 h 418"/>
                  <a:gd name="T16" fmla="*/ 0 w 468"/>
                  <a:gd name="T17" fmla="*/ 157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8" h="418">
                    <a:moveTo>
                      <a:pt x="0" y="157"/>
                    </a:moveTo>
                    <a:lnTo>
                      <a:pt x="64" y="196"/>
                    </a:lnTo>
                    <a:lnTo>
                      <a:pt x="75" y="418"/>
                    </a:lnTo>
                    <a:lnTo>
                      <a:pt x="361" y="350"/>
                    </a:lnTo>
                    <a:lnTo>
                      <a:pt x="264" y="189"/>
                    </a:lnTo>
                    <a:lnTo>
                      <a:pt x="468" y="18"/>
                    </a:lnTo>
                    <a:lnTo>
                      <a:pt x="397" y="0"/>
                    </a:lnTo>
                    <a:lnTo>
                      <a:pt x="150" y="161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5" name="Freeform 546">
                <a:extLst>
                  <a:ext uri="{FF2B5EF4-FFF2-40B4-BE49-F238E27FC236}">
                    <a16:creationId xmlns:a16="http://schemas.microsoft.com/office/drawing/2014/main" id="{62419CFA-02F8-5549-0688-77919D468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" y="3097"/>
                <a:ext cx="132" cy="162"/>
              </a:xfrm>
              <a:custGeom>
                <a:avLst/>
                <a:gdLst>
                  <a:gd name="T0" fmla="*/ 489 w 657"/>
                  <a:gd name="T1" fmla="*/ 0 h 810"/>
                  <a:gd name="T2" fmla="*/ 304 w 657"/>
                  <a:gd name="T3" fmla="*/ 118 h 810"/>
                  <a:gd name="T4" fmla="*/ 121 w 657"/>
                  <a:gd name="T5" fmla="*/ 350 h 810"/>
                  <a:gd name="T6" fmla="*/ 0 w 657"/>
                  <a:gd name="T7" fmla="*/ 700 h 810"/>
                  <a:gd name="T8" fmla="*/ 354 w 657"/>
                  <a:gd name="T9" fmla="*/ 810 h 810"/>
                  <a:gd name="T10" fmla="*/ 657 w 657"/>
                  <a:gd name="T11" fmla="*/ 521 h 810"/>
                  <a:gd name="T12" fmla="*/ 496 w 657"/>
                  <a:gd name="T13" fmla="*/ 214 h 810"/>
                  <a:gd name="T14" fmla="*/ 489 w 657"/>
                  <a:gd name="T15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57" h="810">
                    <a:moveTo>
                      <a:pt x="489" y="0"/>
                    </a:moveTo>
                    <a:lnTo>
                      <a:pt x="304" y="118"/>
                    </a:lnTo>
                    <a:lnTo>
                      <a:pt x="121" y="350"/>
                    </a:lnTo>
                    <a:lnTo>
                      <a:pt x="0" y="700"/>
                    </a:lnTo>
                    <a:lnTo>
                      <a:pt x="354" y="810"/>
                    </a:lnTo>
                    <a:lnTo>
                      <a:pt x="657" y="521"/>
                    </a:lnTo>
                    <a:lnTo>
                      <a:pt x="496" y="214"/>
                    </a:lnTo>
                    <a:lnTo>
                      <a:pt x="48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6" name="Freeform 547">
                <a:extLst>
                  <a:ext uri="{FF2B5EF4-FFF2-40B4-BE49-F238E27FC236}">
                    <a16:creationId xmlns:a16="http://schemas.microsoft.com/office/drawing/2014/main" id="{7B41FE88-4CDA-6163-70FE-F2CC08E19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2" y="3057"/>
                <a:ext cx="65" cy="166"/>
              </a:xfrm>
              <a:custGeom>
                <a:avLst/>
                <a:gdLst>
                  <a:gd name="T0" fmla="*/ 179 w 325"/>
                  <a:gd name="T1" fmla="*/ 832 h 832"/>
                  <a:gd name="T2" fmla="*/ 254 w 325"/>
                  <a:gd name="T3" fmla="*/ 714 h 832"/>
                  <a:gd name="T4" fmla="*/ 325 w 325"/>
                  <a:gd name="T5" fmla="*/ 718 h 832"/>
                  <a:gd name="T6" fmla="*/ 218 w 325"/>
                  <a:gd name="T7" fmla="*/ 211 h 832"/>
                  <a:gd name="T8" fmla="*/ 97 w 325"/>
                  <a:gd name="T9" fmla="*/ 136 h 832"/>
                  <a:gd name="T10" fmla="*/ 36 w 325"/>
                  <a:gd name="T11" fmla="*/ 0 h 832"/>
                  <a:gd name="T12" fmla="*/ 0 w 325"/>
                  <a:gd name="T13" fmla="*/ 61 h 832"/>
                  <a:gd name="T14" fmla="*/ 79 w 325"/>
                  <a:gd name="T15" fmla="*/ 482 h 832"/>
                  <a:gd name="T16" fmla="*/ 36 w 325"/>
                  <a:gd name="T17" fmla="*/ 832 h 832"/>
                  <a:gd name="T18" fmla="*/ 179 w 325"/>
                  <a:gd name="T19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5" h="832">
                    <a:moveTo>
                      <a:pt x="179" y="832"/>
                    </a:moveTo>
                    <a:lnTo>
                      <a:pt x="254" y="714"/>
                    </a:lnTo>
                    <a:lnTo>
                      <a:pt x="325" y="718"/>
                    </a:lnTo>
                    <a:lnTo>
                      <a:pt x="218" y="211"/>
                    </a:lnTo>
                    <a:lnTo>
                      <a:pt x="97" y="136"/>
                    </a:lnTo>
                    <a:lnTo>
                      <a:pt x="36" y="0"/>
                    </a:lnTo>
                    <a:lnTo>
                      <a:pt x="0" y="61"/>
                    </a:lnTo>
                    <a:lnTo>
                      <a:pt x="79" y="482"/>
                    </a:lnTo>
                    <a:lnTo>
                      <a:pt x="36" y="832"/>
                    </a:lnTo>
                    <a:lnTo>
                      <a:pt x="179" y="8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7" name="Freeform 548">
                <a:extLst>
                  <a:ext uri="{FF2B5EF4-FFF2-40B4-BE49-F238E27FC236}">
                    <a16:creationId xmlns:a16="http://schemas.microsoft.com/office/drawing/2014/main" id="{EDB5C204-2552-4E1E-7C70-B5CEE210F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3646"/>
                <a:ext cx="190" cy="301"/>
              </a:xfrm>
              <a:custGeom>
                <a:avLst/>
                <a:gdLst>
                  <a:gd name="T0" fmla="*/ 622 w 950"/>
                  <a:gd name="T1" fmla="*/ 7 h 1507"/>
                  <a:gd name="T2" fmla="*/ 489 w 950"/>
                  <a:gd name="T3" fmla="*/ 0 h 1507"/>
                  <a:gd name="T4" fmla="*/ 372 w 950"/>
                  <a:gd name="T5" fmla="*/ 157 h 1507"/>
                  <a:gd name="T6" fmla="*/ 247 w 950"/>
                  <a:gd name="T7" fmla="*/ 157 h 1507"/>
                  <a:gd name="T8" fmla="*/ 304 w 950"/>
                  <a:gd name="T9" fmla="*/ 282 h 1507"/>
                  <a:gd name="T10" fmla="*/ 111 w 950"/>
                  <a:gd name="T11" fmla="*/ 511 h 1507"/>
                  <a:gd name="T12" fmla="*/ 64 w 950"/>
                  <a:gd name="T13" fmla="*/ 1179 h 1507"/>
                  <a:gd name="T14" fmla="*/ 7 w 950"/>
                  <a:gd name="T15" fmla="*/ 1225 h 1507"/>
                  <a:gd name="T16" fmla="*/ 0 w 950"/>
                  <a:gd name="T17" fmla="*/ 1361 h 1507"/>
                  <a:gd name="T18" fmla="*/ 104 w 950"/>
                  <a:gd name="T19" fmla="*/ 1450 h 1507"/>
                  <a:gd name="T20" fmla="*/ 222 w 950"/>
                  <a:gd name="T21" fmla="*/ 1507 h 1507"/>
                  <a:gd name="T22" fmla="*/ 350 w 950"/>
                  <a:gd name="T23" fmla="*/ 1439 h 1507"/>
                  <a:gd name="T24" fmla="*/ 450 w 950"/>
                  <a:gd name="T25" fmla="*/ 1168 h 1507"/>
                  <a:gd name="T26" fmla="*/ 736 w 950"/>
                  <a:gd name="T27" fmla="*/ 589 h 1507"/>
                  <a:gd name="T28" fmla="*/ 950 w 950"/>
                  <a:gd name="T29" fmla="*/ 568 h 1507"/>
                  <a:gd name="T30" fmla="*/ 893 w 950"/>
                  <a:gd name="T31" fmla="*/ 89 h 1507"/>
                  <a:gd name="T32" fmla="*/ 622 w 950"/>
                  <a:gd name="T33" fmla="*/ 7 h 1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0" h="1507">
                    <a:moveTo>
                      <a:pt x="622" y="7"/>
                    </a:moveTo>
                    <a:lnTo>
                      <a:pt x="489" y="0"/>
                    </a:lnTo>
                    <a:lnTo>
                      <a:pt x="372" y="157"/>
                    </a:lnTo>
                    <a:lnTo>
                      <a:pt x="247" y="157"/>
                    </a:lnTo>
                    <a:lnTo>
                      <a:pt x="304" y="282"/>
                    </a:lnTo>
                    <a:lnTo>
                      <a:pt x="111" y="511"/>
                    </a:lnTo>
                    <a:lnTo>
                      <a:pt x="64" y="1179"/>
                    </a:lnTo>
                    <a:lnTo>
                      <a:pt x="7" y="1225"/>
                    </a:lnTo>
                    <a:lnTo>
                      <a:pt x="0" y="1361"/>
                    </a:lnTo>
                    <a:lnTo>
                      <a:pt x="104" y="1450"/>
                    </a:lnTo>
                    <a:lnTo>
                      <a:pt x="222" y="1507"/>
                    </a:lnTo>
                    <a:lnTo>
                      <a:pt x="350" y="1439"/>
                    </a:lnTo>
                    <a:lnTo>
                      <a:pt x="450" y="1168"/>
                    </a:lnTo>
                    <a:lnTo>
                      <a:pt x="736" y="589"/>
                    </a:lnTo>
                    <a:lnTo>
                      <a:pt x="950" y="568"/>
                    </a:lnTo>
                    <a:lnTo>
                      <a:pt x="893" y="89"/>
                    </a:lnTo>
                    <a:lnTo>
                      <a:pt x="622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8" name="Freeform 549">
                <a:extLst>
                  <a:ext uri="{FF2B5EF4-FFF2-40B4-BE49-F238E27FC236}">
                    <a16:creationId xmlns:a16="http://schemas.microsoft.com/office/drawing/2014/main" id="{20068463-5FBB-C130-E06E-C37041AB1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9" y="3657"/>
                <a:ext cx="238" cy="241"/>
              </a:xfrm>
              <a:custGeom>
                <a:avLst/>
                <a:gdLst>
                  <a:gd name="T0" fmla="*/ 554 w 1190"/>
                  <a:gd name="T1" fmla="*/ 272 h 1204"/>
                  <a:gd name="T2" fmla="*/ 375 w 1190"/>
                  <a:gd name="T3" fmla="*/ 47 h 1204"/>
                  <a:gd name="T4" fmla="*/ 125 w 1190"/>
                  <a:gd name="T5" fmla="*/ 47 h 1204"/>
                  <a:gd name="T6" fmla="*/ 0 w 1190"/>
                  <a:gd name="T7" fmla="*/ 832 h 1204"/>
                  <a:gd name="T8" fmla="*/ 697 w 1190"/>
                  <a:gd name="T9" fmla="*/ 1014 h 1204"/>
                  <a:gd name="T10" fmla="*/ 758 w 1190"/>
                  <a:gd name="T11" fmla="*/ 1057 h 1204"/>
                  <a:gd name="T12" fmla="*/ 758 w 1190"/>
                  <a:gd name="T13" fmla="*/ 1204 h 1204"/>
                  <a:gd name="T14" fmla="*/ 893 w 1190"/>
                  <a:gd name="T15" fmla="*/ 1168 h 1204"/>
                  <a:gd name="T16" fmla="*/ 950 w 1190"/>
                  <a:gd name="T17" fmla="*/ 1122 h 1204"/>
                  <a:gd name="T18" fmla="*/ 997 w 1190"/>
                  <a:gd name="T19" fmla="*/ 454 h 1204"/>
                  <a:gd name="T20" fmla="*/ 1190 w 1190"/>
                  <a:gd name="T21" fmla="*/ 225 h 1204"/>
                  <a:gd name="T22" fmla="*/ 1133 w 1190"/>
                  <a:gd name="T23" fmla="*/ 100 h 1204"/>
                  <a:gd name="T24" fmla="*/ 1008 w 1190"/>
                  <a:gd name="T25" fmla="*/ 0 h 1204"/>
                  <a:gd name="T26" fmla="*/ 554 w 1190"/>
                  <a:gd name="T27" fmla="*/ 272 h 1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90" h="1204">
                    <a:moveTo>
                      <a:pt x="554" y="272"/>
                    </a:moveTo>
                    <a:lnTo>
                      <a:pt x="375" y="47"/>
                    </a:lnTo>
                    <a:lnTo>
                      <a:pt x="125" y="47"/>
                    </a:lnTo>
                    <a:lnTo>
                      <a:pt x="0" y="832"/>
                    </a:lnTo>
                    <a:lnTo>
                      <a:pt x="697" y="1014"/>
                    </a:lnTo>
                    <a:lnTo>
                      <a:pt x="758" y="1057"/>
                    </a:lnTo>
                    <a:lnTo>
                      <a:pt x="758" y="1204"/>
                    </a:lnTo>
                    <a:lnTo>
                      <a:pt x="893" y="1168"/>
                    </a:lnTo>
                    <a:lnTo>
                      <a:pt x="950" y="1122"/>
                    </a:lnTo>
                    <a:lnTo>
                      <a:pt x="997" y="454"/>
                    </a:lnTo>
                    <a:lnTo>
                      <a:pt x="1190" y="225"/>
                    </a:lnTo>
                    <a:lnTo>
                      <a:pt x="1133" y="100"/>
                    </a:lnTo>
                    <a:lnTo>
                      <a:pt x="1008" y="0"/>
                    </a:lnTo>
                    <a:lnTo>
                      <a:pt x="554" y="2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59" name="Freeform 550">
                <a:extLst>
                  <a:ext uri="{FF2B5EF4-FFF2-40B4-BE49-F238E27FC236}">
                    <a16:creationId xmlns:a16="http://schemas.microsoft.com/office/drawing/2014/main" id="{93A837BD-DB77-61CA-AED3-8CABA6362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8" y="3569"/>
                <a:ext cx="238" cy="181"/>
              </a:xfrm>
              <a:custGeom>
                <a:avLst/>
                <a:gdLst>
                  <a:gd name="T0" fmla="*/ 982 w 1190"/>
                  <a:gd name="T1" fmla="*/ 171 h 903"/>
                  <a:gd name="T2" fmla="*/ 764 w 1190"/>
                  <a:gd name="T3" fmla="*/ 164 h 903"/>
                  <a:gd name="T4" fmla="*/ 504 w 1190"/>
                  <a:gd name="T5" fmla="*/ 0 h 903"/>
                  <a:gd name="T6" fmla="*/ 272 w 1190"/>
                  <a:gd name="T7" fmla="*/ 271 h 903"/>
                  <a:gd name="T8" fmla="*/ 32 w 1190"/>
                  <a:gd name="T9" fmla="*/ 189 h 903"/>
                  <a:gd name="T10" fmla="*/ 0 w 1190"/>
                  <a:gd name="T11" fmla="*/ 464 h 903"/>
                  <a:gd name="T12" fmla="*/ 97 w 1190"/>
                  <a:gd name="T13" fmla="*/ 650 h 903"/>
                  <a:gd name="T14" fmla="*/ 0 w 1190"/>
                  <a:gd name="T15" fmla="*/ 903 h 903"/>
                  <a:gd name="T16" fmla="*/ 332 w 1190"/>
                  <a:gd name="T17" fmla="*/ 807 h 903"/>
                  <a:gd name="T18" fmla="*/ 679 w 1190"/>
                  <a:gd name="T19" fmla="*/ 875 h 903"/>
                  <a:gd name="T20" fmla="*/ 804 w 1190"/>
                  <a:gd name="T21" fmla="*/ 714 h 903"/>
                  <a:gd name="T22" fmla="*/ 954 w 1190"/>
                  <a:gd name="T23" fmla="*/ 707 h 903"/>
                  <a:gd name="T24" fmla="*/ 1190 w 1190"/>
                  <a:gd name="T25" fmla="*/ 425 h 903"/>
                  <a:gd name="T26" fmla="*/ 982 w 1190"/>
                  <a:gd name="T27" fmla="*/ 171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90" h="903">
                    <a:moveTo>
                      <a:pt x="982" y="171"/>
                    </a:moveTo>
                    <a:lnTo>
                      <a:pt x="764" y="164"/>
                    </a:lnTo>
                    <a:lnTo>
                      <a:pt x="504" y="0"/>
                    </a:lnTo>
                    <a:lnTo>
                      <a:pt x="272" y="271"/>
                    </a:lnTo>
                    <a:lnTo>
                      <a:pt x="32" y="189"/>
                    </a:lnTo>
                    <a:lnTo>
                      <a:pt x="0" y="464"/>
                    </a:lnTo>
                    <a:lnTo>
                      <a:pt x="97" y="650"/>
                    </a:lnTo>
                    <a:lnTo>
                      <a:pt x="0" y="903"/>
                    </a:lnTo>
                    <a:lnTo>
                      <a:pt x="332" y="807"/>
                    </a:lnTo>
                    <a:lnTo>
                      <a:pt x="679" y="875"/>
                    </a:lnTo>
                    <a:lnTo>
                      <a:pt x="804" y="714"/>
                    </a:lnTo>
                    <a:lnTo>
                      <a:pt x="954" y="707"/>
                    </a:lnTo>
                    <a:lnTo>
                      <a:pt x="1190" y="425"/>
                    </a:lnTo>
                    <a:lnTo>
                      <a:pt x="982" y="17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0" name="Freeform 551">
                <a:extLst>
                  <a:ext uri="{FF2B5EF4-FFF2-40B4-BE49-F238E27FC236}">
                    <a16:creationId xmlns:a16="http://schemas.microsoft.com/office/drawing/2014/main" id="{BA9C6762-817B-F153-F40A-2EA6A3770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4" y="3654"/>
                <a:ext cx="210" cy="273"/>
              </a:xfrm>
              <a:custGeom>
                <a:avLst/>
                <a:gdLst>
                  <a:gd name="T0" fmla="*/ 675 w 1053"/>
                  <a:gd name="T1" fmla="*/ 282 h 1364"/>
                  <a:gd name="T2" fmla="*/ 525 w 1053"/>
                  <a:gd name="T3" fmla="*/ 289 h 1364"/>
                  <a:gd name="T4" fmla="*/ 400 w 1053"/>
                  <a:gd name="T5" fmla="*/ 450 h 1364"/>
                  <a:gd name="T6" fmla="*/ 235 w 1053"/>
                  <a:gd name="T7" fmla="*/ 611 h 1364"/>
                  <a:gd name="T8" fmla="*/ 221 w 1053"/>
                  <a:gd name="T9" fmla="*/ 832 h 1364"/>
                  <a:gd name="T10" fmla="*/ 0 w 1053"/>
                  <a:gd name="T11" fmla="*/ 1136 h 1364"/>
                  <a:gd name="T12" fmla="*/ 85 w 1053"/>
                  <a:gd name="T13" fmla="*/ 1221 h 1364"/>
                  <a:gd name="T14" fmla="*/ 100 w 1053"/>
                  <a:gd name="T15" fmla="*/ 1282 h 1364"/>
                  <a:gd name="T16" fmla="*/ 300 w 1053"/>
                  <a:gd name="T17" fmla="*/ 1364 h 1364"/>
                  <a:gd name="T18" fmla="*/ 503 w 1053"/>
                  <a:gd name="T19" fmla="*/ 1285 h 1364"/>
                  <a:gd name="T20" fmla="*/ 564 w 1053"/>
                  <a:gd name="T21" fmla="*/ 1153 h 1364"/>
                  <a:gd name="T22" fmla="*/ 710 w 1053"/>
                  <a:gd name="T23" fmla="*/ 1146 h 1364"/>
                  <a:gd name="T24" fmla="*/ 810 w 1053"/>
                  <a:gd name="T25" fmla="*/ 1036 h 1364"/>
                  <a:gd name="T26" fmla="*/ 943 w 1053"/>
                  <a:gd name="T27" fmla="*/ 1086 h 1364"/>
                  <a:gd name="T28" fmla="*/ 928 w 1053"/>
                  <a:gd name="T29" fmla="*/ 846 h 1364"/>
                  <a:gd name="T30" fmla="*/ 1053 w 1053"/>
                  <a:gd name="T31" fmla="*/ 61 h 1364"/>
                  <a:gd name="T32" fmla="*/ 911 w 1053"/>
                  <a:gd name="T33" fmla="*/ 0 h 1364"/>
                  <a:gd name="T34" fmla="*/ 675 w 1053"/>
                  <a:gd name="T35" fmla="*/ 282 h 1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53" h="1364">
                    <a:moveTo>
                      <a:pt x="675" y="282"/>
                    </a:moveTo>
                    <a:lnTo>
                      <a:pt x="525" y="289"/>
                    </a:lnTo>
                    <a:lnTo>
                      <a:pt x="400" y="450"/>
                    </a:lnTo>
                    <a:lnTo>
                      <a:pt x="235" y="611"/>
                    </a:lnTo>
                    <a:lnTo>
                      <a:pt x="221" y="832"/>
                    </a:lnTo>
                    <a:lnTo>
                      <a:pt x="0" y="1136"/>
                    </a:lnTo>
                    <a:lnTo>
                      <a:pt x="85" y="1221"/>
                    </a:lnTo>
                    <a:lnTo>
                      <a:pt x="100" y="1282"/>
                    </a:lnTo>
                    <a:lnTo>
                      <a:pt x="300" y="1364"/>
                    </a:lnTo>
                    <a:lnTo>
                      <a:pt x="503" y="1285"/>
                    </a:lnTo>
                    <a:lnTo>
                      <a:pt x="564" y="1153"/>
                    </a:lnTo>
                    <a:lnTo>
                      <a:pt x="710" y="1146"/>
                    </a:lnTo>
                    <a:lnTo>
                      <a:pt x="810" y="1036"/>
                    </a:lnTo>
                    <a:lnTo>
                      <a:pt x="943" y="1086"/>
                    </a:lnTo>
                    <a:lnTo>
                      <a:pt x="928" y="846"/>
                    </a:lnTo>
                    <a:lnTo>
                      <a:pt x="1053" y="61"/>
                    </a:lnTo>
                    <a:lnTo>
                      <a:pt x="911" y="0"/>
                    </a:lnTo>
                    <a:lnTo>
                      <a:pt x="675" y="2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1" name="Freeform 552">
                <a:extLst>
                  <a:ext uri="{FF2B5EF4-FFF2-40B4-BE49-F238E27FC236}">
                    <a16:creationId xmlns:a16="http://schemas.microsoft.com/office/drawing/2014/main" id="{A4B830C2-9493-14A7-E1D8-59078C92BC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4" y="3862"/>
                <a:ext cx="206" cy="204"/>
              </a:xfrm>
              <a:custGeom>
                <a:avLst/>
                <a:gdLst>
                  <a:gd name="T0" fmla="*/ 440 w 1029"/>
                  <a:gd name="T1" fmla="*/ 50 h 1024"/>
                  <a:gd name="T2" fmla="*/ 307 w 1029"/>
                  <a:gd name="T3" fmla="*/ 0 h 1024"/>
                  <a:gd name="T4" fmla="*/ 207 w 1029"/>
                  <a:gd name="T5" fmla="*/ 110 h 1024"/>
                  <a:gd name="T6" fmla="*/ 61 w 1029"/>
                  <a:gd name="T7" fmla="*/ 117 h 1024"/>
                  <a:gd name="T8" fmla="*/ 0 w 1029"/>
                  <a:gd name="T9" fmla="*/ 249 h 1024"/>
                  <a:gd name="T10" fmla="*/ 90 w 1029"/>
                  <a:gd name="T11" fmla="*/ 453 h 1024"/>
                  <a:gd name="T12" fmla="*/ 275 w 1029"/>
                  <a:gd name="T13" fmla="*/ 571 h 1024"/>
                  <a:gd name="T14" fmla="*/ 311 w 1029"/>
                  <a:gd name="T15" fmla="*/ 717 h 1024"/>
                  <a:gd name="T16" fmla="*/ 629 w 1029"/>
                  <a:gd name="T17" fmla="*/ 1024 h 1024"/>
                  <a:gd name="T18" fmla="*/ 929 w 1029"/>
                  <a:gd name="T19" fmla="*/ 728 h 1024"/>
                  <a:gd name="T20" fmla="*/ 1029 w 1029"/>
                  <a:gd name="T21" fmla="*/ 378 h 1024"/>
                  <a:gd name="T22" fmla="*/ 897 w 1029"/>
                  <a:gd name="T23" fmla="*/ 192 h 1024"/>
                  <a:gd name="T24" fmla="*/ 761 w 1029"/>
                  <a:gd name="T25" fmla="*/ 125 h 1024"/>
                  <a:gd name="T26" fmla="*/ 622 w 1029"/>
                  <a:gd name="T27" fmla="*/ 174 h 1024"/>
                  <a:gd name="T28" fmla="*/ 440 w 1029"/>
                  <a:gd name="T29" fmla="*/ 50 h 10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9" h="1024">
                    <a:moveTo>
                      <a:pt x="440" y="50"/>
                    </a:moveTo>
                    <a:lnTo>
                      <a:pt x="307" y="0"/>
                    </a:lnTo>
                    <a:lnTo>
                      <a:pt x="207" y="110"/>
                    </a:lnTo>
                    <a:lnTo>
                      <a:pt x="61" y="117"/>
                    </a:lnTo>
                    <a:lnTo>
                      <a:pt x="0" y="249"/>
                    </a:lnTo>
                    <a:lnTo>
                      <a:pt x="90" y="453"/>
                    </a:lnTo>
                    <a:lnTo>
                      <a:pt x="275" y="571"/>
                    </a:lnTo>
                    <a:lnTo>
                      <a:pt x="311" y="717"/>
                    </a:lnTo>
                    <a:lnTo>
                      <a:pt x="629" y="1024"/>
                    </a:lnTo>
                    <a:lnTo>
                      <a:pt x="929" y="728"/>
                    </a:lnTo>
                    <a:lnTo>
                      <a:pt x="1029" y="378"/>
                    </a:lnTo>
                    <a:lnTo>
                      <a:pt x="897" y="192"/>
                    </a:lnTo>
                    <a:lnTo>
                      <a:pt x="761" y="125"/>
                    </a:lnTo>
                    <a:lnTo>
                      <a:pt x="622" y="174"/>
                    </a:lnTo>
                    <a:lnTo>
                      <a:pt x="440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2" name="Freeform 553">
                <a:extLst>
                  <a:ext uri="{FF2B5EF4-FFF2-40B4-BE49-F238E27FC236}">
                    <a16:creationId xmlns:a16="http://schemas.microsoft.com/office/drawing/2014/main" id="{CCD4DCE6-E335-8C35-7C12-0FBD0FC9A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9" y="3824"/>
                <a:ext cx="198" cy="183"/>
              </a:xfrm>
              <a:custGeom>
                <a:avLst/>
                <a:gdLst>
                  <a:gd name="T0" fmla="*/ 0 w 990"/>
                  <a:gd name="T1" fmla="*/ 0 h 918"/>
                  <a:gd name="T2" fmla="*/ 15 w 990"/>
                  <a:gd name="T3" fmla="*/ 240 h 918"/>
                  <a:gd name="T4" fmla="*/ 197 w 990"/>
                  <a:gd name="T5" fmla="*/ 364 h 918"/>
                  <a:gd name="T6" fmla="*/ 336 w 990"/>
                  <a:gd name="T7" fmla="*/ 315 h 918"/>
                  <a:gd name="T8" fmla="*/ 472 w 990"/>
                  <a:gd name="T9" fmla="*/ 382 h 918"/>
                  <a:gd name="T10" fmla="*/ 604 w 990"/>
                  <a:gd name="T11" fmla="*/ 568 h 918"/>
                  <a:gd name="T12" fmla="*/ 504 w 990"/>
                  <a:gd name="T13" fmla="*/ 918 h 918"/>
                  <a:gd name="T14" fmla="*/ 729 w 990"/>
                  <a:gd name="T15" fmla="*/ 882 h 918"/>
                  <a:gd name="T16" fmla="*/ 740 w 990"/>
                  <a:gd name="T17" fmla="*/ 682 h 918"/>
                  <a:gd name="T18" fmla="*/ 990 w 990"/>
                  <a:gd name="T19" fmla="*/ 561 h 918"/>
                  <a:gd name="T20" fmla="*/ 886 w 990"/>
                  <a:gd name="T21" fmla="*/ 472 h 918"/>
                  <a:gd name="T22" fmla="*/ 893 w 990"/>
                  <a:gd name="T23" fmla="*/ 336 h 918"/>
                  <a:gd name="T24" fmla="*/ 758 w 990"/>
                  <a:gd name="T25" fmla="*/ 372 h 918"/>
                  <a:gd name="T26" fmla="*/ 758 w 990"/>
                  <a:gd name="T27" fmla="*/ 225 h 918"/>
                  <a:gd name="T28" fmla="*/ 697 w 990"/>
                  <a:gd name="T29" fmla="*/ 182 h 918"/>
                  <a:gd name="T30" fmla="*/ 0 w 990"/>
                  <a:gd name="T31" fmla="*/ 0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90" h="918">
                    <a:moveTo>
                      <a:pt x="0" y="0"/>
                    </a:moveTo>
                    <a:lnTo>
                      <a:pt x="15" y="240"/>
                    </a:lnTo>
                    <a:lnTo>
                      <a:pt x="197" y="364"/>
                    </a:lnTo>
                    <a:lnTo>
                      <a:pt x="336" y="315"/>
                    </a:lnTo>
                    <a:lnTo>
                      <a:pt x="472" y="382"/>
                    </a:lnTo>
                    <a:lnTo>
                      <a:pt x="604" y="568"/>
                    </a:lnTo>
                    <a:lnTo>
                      <a:pt x="504" y="918"/>
                    </a:lnTo>
                    <a:lnTo>
                      <a:pt x="729" y="882"/>
                    </a:lnTo>
                    <a:lnTo>
                      <a:pt x="740" y="682"/>
                    </a:lnTo>
                    <a:lnTo>
                      <a:pt x="990" y="561"/>
                    </a:lnTo>
                    <a:lnTo>
                      <a:pt x="886" y="472"/>
                    </a:lnTo>
                    <a:lnTo>
                      <a:pt x="893" y="336"/>
                    </a:lnTo>
                    <a:lnTo>
                      <a:pt x="758" y="372"/>
                    </a:lnTo>
                    <a:lnTo>
                      <a:pt x="758" y="225"/>
                    </a:lnTo>
                    <a:lnTo>
                      <a:pt x="697" y="1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3" name="Freeform 554">
                <a:extLst>
                  <a:ext uri="{FF2B5EF4-FFF2-40B4-BE49-F238E27FC236}">
                    <a16:creationId xmlns:a16="http://schemas.microsoft.com/office/drawing/2014/main" id="{02CB955A-C47B-8B74-4707-54C7963D8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911"/>
                <a:ext cx="286" cy="255"/>
              </a:xfrm>
              <a:custGeom>
                <a:avLst/>
                <a:gdLst>
                  <a:gd name="T0" fmla="*/ 775 w 1429"/>
                  <a:gd name="T1" fmla="*/ 3 h 1275"/>
                  <a:gd name="T2" fmla="*/ 572 w 1429"/>
                  <a:gd name="T3" fmla="*/ 82 h 1275"/>
                  <a:gd name="T4" fmla="*/ 372 w 1429"/>
                  <a:gd name="T5" fmla="*/ 0 h 1275"/>
                  <a:gd name="T6" fmla="*/ 161 w 1429"/>
                  <a:gd name="T7" fmla="*/ 382 h 1275"/>
                  <a:gd name="T8" fmla="*/ 0 w 1429"/>
                  <a:gd name="T9" fmla="*/ 1053 h 1275"/>
                  <a:gd name="T10" fmla="*/ 150 w 1429"/>
                  <a:gd name="T11" fmla="*/ 1057 h 1275"/>
                  <a:gd name="T12" fmla="*/ 347 w 1429"/>
                  <a:gd name="T13" fmla="*/ 1275 h 1275"/>
                  <a:gd name="T14" fmla="*/ 1429 w 1429"/>
                  <a:gd name="T15" fmla="*/ 1110 h 1275"/>
                  <a:gd name="T16" fmla="*/ 1404 w 1429"/>
                  <a:gd name="T17" fmla="*/ 778 h 1275"/>
                  <a:gd name="T18" fmla="*/ 1086 w 1429"/>
                  <a:gd name="T19" fmla="*/ 471 h 1275"/>
                  <a:gd name="T20" fmla="*/ 1050 w 1429"/>
                  <a:gd name="T21" fmla="*/ 325 h 1275"/>
                  <a:gd name="T22" fmla="*/ 865 w 1429"/>
                  <a:gd name="T23" fmla="*/ 207 h 1275"/>
                  <a:gd name="T24" fmla="*/ 775 w 1429"/>
                  <a:gd name="T25" fmla="*/ 3 h 1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29" h="1275">
                    <a:moveTo>
                      <a:pt x="775" y="3"/>
                    </a:moveTo>
                    <a:lnTo>
                      <a:pt x="572" y="82"/>
                    </a:lnTo>
                    <a:lnTo>
                      <a:pt x="372" y="0"/>
                    </a:lnTo>
                    <a:lnTo>
                      <a:pt x="161" y="382"/>
                    </a:lnTo>
                    <a:lnTo>
                      <a:pt x="0" y="1053"/>
                    </a:lnTo>
                    <a:lnTo>
                      <a:pt x="150" y="1057"/>
                    </a:lnTo>
                    <a:lnTo>
                      <a:pt x="347" y="1275"/>
                    </a:lnTo>
                    <a:lnTo>
                      <a:pt x="1429" y="1110"/>
                    </a:lnTo>
                    <a:lnTo>
                      <a:pt x="1404" y="778"/>
                    </a:lnTo>
                    <a:lnTo>
                      <a:pt x="1086" y="471"/>
                    </a:lnTo>
                    <a:lnTo>
                      <a:pt x="1050" y="325"/>
                    </a:lnTo>
                    <a:lnTo>
                      <a:pt x="865" y="207"/>
                    </a:lnTo>
                    <a:lnTo>
                      <a:pt x="775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4" name="Freeform 555">
                <a:extLst>
                  <a:ext uri="{FF2B5EF4-FFF2-40B4-BE49-F238E27FC236}">
                    <a16:creationId xmlns:a16="http://schemas.microsoft.com/office/drawing/2014/main" id="{3D22F839-A624-320F-157E-4C375FCDC1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2" y="3572"/>
                <a:ext cx="272" cy="186"/>
              </a:xfrm>
              <a:custGeom>
                <a:avLst/>
                <a:gdLst>
                  <a:gd name="T0" fmla="*/ 1361 w 1361"/>
                  <a:gd name="T1" fmla="*/ 178 h 932"/>
                  <a:gd name="T2" fmla="*/ 1151 w 1361"/>
                  <a:gd name="T3" fmla="*/ 0 h 932"/>
                  <a:gd name="T4" fmla="*/ 876 w 1361"/>
                  <a:gd name="T5" fmla="*/ 28 h 932"/>
                  <a:gd name="T6" fmla="*/ 886 w 1361"/>
                  <a:gd name="T7" fmla="*/ 100 h 932"/>
                  <a:gd name="T8" fmla="*/ 675 w 1361"/>
                  <a:gd name="T9" fmla="*/ 382 h 932"/>
                  <a:gd name="T10" fmla="*/ 100 w 1361"/>
                  <a:gd name="T11" fmla="*/ 371 h 932"/>
                  <a:gd name="T12" fmla="*/ 0 w 1361"/>
                  <a:gd name="T13" fmla="*/ 446 h 932"/>
                  <a:gd name="T14" fmla="*/ 222 w 1361"/>
                  <a:gd name="T15" fmla="*/ 789 h 932"/>
                  <a:gd name="T16" fmla="*/ 408 w 1361"/>
                  <a:gd name="T17" fmla="*/ 867 h 932"/>
                  <a:gd name="T18" fmla="*/ 429 w 1361"/>
                  <a:gd name="T19" fmla="*/ 932 h 932"/>
                  <a:gd name="T20" fmla="*/ 533 w 1361"/>
                  <a:gd name="T21" fmla="*/ 746 h 932"/>
                  <a:gd name="T22" fmla="*/ 697 w 1361"/>
                  <a:gd name="T23" fmla="*/ 603 h 932"/>
                  <a:gd name="T24" fmla="*/ 1329 w 1361"/>
                  <a:gd name="T25" fmla="*/ 453 h 932"/>
                  <a:gd name="T26" fmla="*/ 1361 w 1361"/>
                  <a:gd name="T27" fmla="*/ 178 h 9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61" h="932">
                    <a:moveTo>
                      <a:pt x="1361" y="178"/>
                    </a:moveTo>
                    <a:lnTo>
                      <a:pt x="1151" y="0"/>
                    </a:lnTo>
                    <a:lnTo>
                      <a:pt x="876" y="28"/>
                    </a:lnTo>
                    <a:lnTo>
                      <a:pt x="886" y="100"/>
                    </a:lnTo>
                    <a:lnTo>
                      <a:pt x="675" y="382"/>
                    </a:lnTo>
                    <a:lnTo>
                      <a:pt x="100" y="371"/>
                    </a:lnTo>
                    <a:lnTo>
                      <a:pt x="0" y="446"/>
                    </a:lnTo>
                    <a:lnTo>
                      <a:pt x="222" y="789"/>
                    </a:lnTo>
                    <a:lnTo>
                      <a:pt x="408" y="867"/>
                    </a:lnTo>
                    <a:lnTo>
                      <a:pt x="429" y="932"/>
                    </a:lnTo>
                    <a:lnTo>
                      <a:pt x="533" y="746"/>
                    </a:lnTo>
                    <a:lnTo>
                      <a:pt x="697" y="603"/>
                    </a:lnTo>
                    <a:lnTo>
                      <a:pt x="1329" y="453"/>
                    </a:lnTo>
                    <a:lnTo>
                      <a:pt x="1361" y="1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5" name="Freeform 556">
                <a:extLst>
                  <a:ext uri="{FF2B5EF4-FFF2-40B4-BE49-F238E27FC236}">
                    <a16:creationId xmlns:a16="http://schemas.microsoft.com/office/drawing/2014/main" id="{67C722D2-D791-995C-D956-AF7DF3DB9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4" y="3731"/>
                <a:ext cx="160" cy="151"/>
              </a:xfrm>
              <a:custGeom>
                <a:avLst/>
                <a:gdLst>
                  <a:gd name="T0" fmla="*/ 450 w 797"/>
                  <a:gd name="T1" fmla="*/ 0 h 754"/>
                  <a:gd name="T2" fmla="*/ 118 w 797"/>
                  <a:gd name="T3" fmla="*/ 96 h 754"/>
                  <a:gd name="T4" fmla="*/ 0 w 797"/>
                  <a:gd name="T5" fmla="*/ 496 h 754"/>
                  <a:gd name="T6" fmla="*/ 397 w 797"/>
                  <a:gd name="T7" fmla="*/ 754 h 754"/>
                  <a:gd name="T8" fmla="*/ 618 w 797"/>
                  <a:gd name="T9" fmla="*/ 450 h 754"/>
                  <a:gd name="T10" fmla="*/ 632 w 797"/>
                  <a:gd name="T11" fmla="*/ 229 h 754"/>
                  <a:gd name="T12" fmla="*/ 797 w 797"/>
                  <a:gd name="T13" fmla="*/ 68 h 754"/>
                  <a:gd name="T14" fmla="*/ 450 w 797"/>
                  <a:gd name="T15" fmla="*/ 0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97" h="754">
                    <a:moveTo>
                      <a:pt x="450" y="0"/>
                    </a:moveTo>
                    <a:lnTo>
                      <a:pt x="118" y="96"/>
                    </a:lnTo>
                    <a:lnTo>
                      <a:pt x="0" y="496"/>
                    </a:lnTo>
                    <a:lnTo>
                      <a:pt x="397" y="754"/>
                    </a:lnTo>
                    <a:lnTo>
                      <a:pt x="618" y="450"/>
                    </a:lnTo>
                    <a:lnTo>
                      <a:pt x="632" y="229"/>
                    </a:lnTo>
                    <a:lnTo>
                      <a:pt x="797" y="68"/>
                    </a:lnTo>
                    <a:lnTo>
                      <a:pt x="45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6" name="Freeform 557">
                <a:extLst>
                  <a:ext uri="{FF2B5EF4-FFF2-40B4-BE49-F238E27FC236}">
                    <a16:creationId xmlns:a16="http://schemas.microsoft.com/office/drawing/2014/main" id="{3B5DE4EE-F15B-E7BD-1599-6400E3A9C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3662"/>
                <a:ext cx="199" cy="168"/>
              </a:xfrm>
              <a:custGeom>
                <a:avLst/>
                <a:gdLst>
                  <a:gd name="T0" fmla="*/ 900 w 997"/>
                  <a:gd name="T1" fmla="*/ 439 h 839"/>
                  <a:gd name="T2" fmla="*/ 997 w 997"/>
                  <a:gd name="T3" fmla="*/ 186 h 839"/>
                  <a:gd name="T4" fmla="*/ 900 w 997"/>
                  <a:gd name="T5" fmla="*/ 0 h 839"/>
                  <a:gd name="T6" fmla="*/ 268 w 997"/>
                  <a:gd name="T7" fmla="*/ 150 h 839"/>
                  <a:gd name="T8" fmla="*/ 104 w 997"/>
                  <a:gd name="T9" fmla="*/ 293 h 839"/>
                  <a:gd name="T10" fmla="*/ 0 w 997"/>
                  <a:gd name="T11" fmla="*/ 479 h 839"/>
                  <a:gd name="T12" fmla="*/ 89 w 997"/>
                  <a:gd name="T13" fmla="*/ 575 h 839"/>
                  <a:gd name="T14" fmla="*/ 497 w 997"/>
                  <a:gd name="T15" fmla="*/ 686 h 839"/>
                  <a:gd name="T16" fmla="*/ 782 w 997"/>
                  <a:gd name="T17" fmla="*/ 839 h 839"/>
                  <a:gd name="T18" fmla="*/ 900 w 997"/>
                  <a:gd name="T19" fmla="*/ 439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97" h="839">
                    <a:moveTo>
                      <a:pt x="900" y="439"/>
                    </a:moveTo>
                    <a:lnTo>
                      <a:pt x="997" y="186"/>
                    </a:lnTo>
                    <a:lnTo>
                      <a:pt x="900" y="0"/>
                    </a:lnTo>
                    <a:lnTo>
                      <a:pt x="268" y="150"/>
                    </a:lnTo>
                    <a:lnTo>
                      <a:pt x="104" y="293"/>
                    </a:lnTo>
                    <a:lnTo>
                      <a:pt x="0" y="479"/>
                    </a:lnTo>
                    <a:lnTo>
                      <a:pt x="89" y="575"/>
                    </a:lnTo>
                    <a:lnTo>
                      <a:pt x="497" y="686"/>
                    </a:lnTo>
                    <a:lnTo>
                      <a:pt x="782" y="839"/>
                    </a:lnTo>
                    <a:lnTo>
                      <a:pt x="900" y="4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7" name="Freeform 558">
                <a:extLst>
                  <a:ext uri="{FF2B5EF4-FFF2-40B4-BE49-F238E27FC236}">
                    <a16:creationId xmlns:a16="http://schemas.microsoft.com/office/drawing/2014/main" id="{64D3D921-4BF7-EA5E-BB99-7D796E1A6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3526"/>
                <a:ext cx="195" cy="122"/>
              </a:xfrm>
              <a:custGeom>
                <a:avLst/>
                <a:gdLst>
                  <a:gd name="T0" fmla="*/ 964 w 974"/>
                  <a:gd name="T1" fmla="*/ 256 h 610"/>
                  <a:gd name="T2" fmla="*/ 931 w 974"/>
                  <a:gd name="T3" fmla="*/ 121 h 610"/>
                  <a:gd name="T4" fmla="*/ 585 w 974"/>
                  <a:gd name="T5" fmla="*/ 6 h 610"/>
                  <a:gd name="T6" fmla="*/ 584 w 974"/>
                  <a:gd name="T7" fmla="*/ 6 h 610"/>
                  <a:gd name="T8" fmla="*/ 574 w 974"/>
                  <a:gd name="T9" fmla="*/ 3 h 610"/>
                  <a:gd name="T10" fmla="*/ 565 w 974"/>
                  <a:gd name="T11" fmla="*/ 0 h 610"/>
                  <a:gd name="T12" fmla="*/ 515 w 974"/>
                  <a:gd name="T13" fmla="*/ 17 h 610"/>
                  <a:gd name="T14" fmla="*/ 46 w 974"/>
                  <a:gd name="T15" fmla="*/ 178 h 610"/>
                  <a:gd name="T16" fmla="*/ 0 w 974"/>
                  <a:gd name="T17" fmla="*/ 205 h 610"/>
                  <a:gd name="T18" fmla="*/ 188 w 974"/>
                  <a:gd name="T19" fmla="*/ 599 h 610"/>
                  <a:gd name="T20" fmla="*/ 763 w 974"/>
                  <a:gd name="T21" fmla="*/ 610 h 610"/>
                  <a:gd name="T22" fmla="*/ 974 w 974"/>
                  <a:gd name="T23" fmla="*/ 328 h 610"/>
                  <a:gd name="T24" fmla="*/ 964 w 974"/>
                  <a:gd name="T25" fmla="*/ 256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74" h="610">
                    <a:moveTo>
                      <a:pt x="964" y="256"/>
                    </a:moveTo>
                    <a:lnTo>
                      <a:pt x="931" y="121"/>
                    </a:lnTo>
                    <a:lnTo>
                      <a:pt x="585" y="6"/>
                    </a:lnTo>
                    <a:lnTo>
                      <a:pt x="584" y="6"/>
                    </a:lnTo>
                    <a:lnTo>
                      <a:pt x="574" y="3"/>
                    </a:lnTo>
                    <a:lnTo>
                      <a:pt x="565" y="0"/>
                    </a:lnTo>
                    <a:lnTo>
                      <a:pt x="515" y="17"/>
                    </a:lnTo>
                    <a:lnTo>
                      <a:pt x="46" y="178"/>
                    </a:lnTo>
                    <a:lnTo>
                      <a:pt x="0" y="205"/>
                    </a:lnTo>
                    <a:lnTo>
                      <a:pt x="188" y="599"/>
                    </a:lnTo>
                    <a:lnTo>
                      <a:pt x="763" y="610"/>
                    </a:lnTo>
                    <a:lnTo>
                      <a:pt x="974" y="328"/>
                    </a:lnTo>
                    <a:lnTo>
                      <a:pt x="964" y="2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8" name="Freeform 559">
                <a:extLst>
                  <a:ext uri="{FF2B5EF4-FFF2-40B4-BE49-F238E27FC236}">
                    <a16:creationId xmlns:a16="http://schemas.microsoft.com/office/drawing/2014/main" id="{37146EF6-D4DF-CD2B-52D7-7D7FCDCA0D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3523"/>
                <a:ext cx="10" cy="3"/>
              </a:xfrm>
              <a:custGeom>
                <a:avLst/>
                <a:gdLst>
                  <a:gd name="T0" fmla="*/ 0 w 49"/>
                  <a:gd name="T1" fmla="*/ 15 h 16"/>
                  <a:gd name="T2" fmla="*/ 3 w 49"/>
                  <a:gd name="T3" fmla="*/ 16 h 16"/>
                  <a:gd name="T4" fmla="*/ 49 w 49"/>
                  <a:gd name="T5" fmla="*/ 0 h 16"/>
                  <a:gd name="T6" fmla="*/ 0 w 49"/>
                  <a:gd name="T7" fmla="*/ 15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" h="16">
                    <a:moveTo>
                      <a:pt x="0" y="15"/>
                    </a:moveTo>
                    <a:lnTo>
                      <a:pt x="3" y="16"/>
                    </a:lnTo>
                    <a:lnTo>
                      <a:pt x="49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69" name="Freeform 560">
                <a:extLst>
                  <a:ext uri="{FF2B5EF4-FFF2-40B4-BE49-F238E27FC236}">
                    <a16:creationId xmlns:a16="http://schemas.microsoft.com/office/drawing/2014/main" id="{C3A9B028-45DB-6CCA-28FB-A8256C0AD9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3526"/>
                <a:ext cx="1" cy="0"/>
              </a:xfrm>
              <a:custGeom>
                <a:avLst/>
                <a:gdLst>
                  <a:gd name="T0" fmla="*/ 3 w 3"/>
                  <a:gd name="T1" fmla="*/ 1 h 1"/>
                  <a:gd name="T2" fmla="*/ 0 w 3"/>
                  <a:gd name="T3" fmla="*/ 0 h 1"/>
                  <a:gd name="T4" fmla="*/ 2 w 3"/>
                  <a:gd name="T5" fmla="*/ 1 h 1"/>
                  <a:gd name="T6" fmla="*/ 3 w 3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0" name="Freeform 561">
                <a:extLst>
                  <a:ext uri="{FF2B5EF4-FFF2-40B4-BE49-F238E27FC236}">
                    <a16:creationId xmlns:a16="http://schemas.microsoft.com/office/drawing/2014/main" id="{C12D8AD8-FD8C-DE23-B9D3-E528467768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8" y="3526"/>
                <a:ext cx="3" cy="1"/>
              </a:xfrm>
              <a:custGeom>
                <a:avLst/>
                <a:gdLst>
                  <a:gd name="T0" fmla="*/ 8 w 18"/>
                  <a:gd name="T1" fmla="*/ 3 h 6"/>
                  <a:gd name="T2" fmla="*/ 18 w 18"/>
                  <a:gd name="T3" fmla="*/ 6 h 6"/>
                  <a:gd name="T4" fmla="*/ 0 w 18"/>
                  <a:gd name="T5" fmla="*/ 0 h 6"/>
                  <a:gd name="T6" fmla="*/ 8 w 18"/>
                  <a:gd name="T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6">
                    <a:moveTo>
                      <a:pt x="8" y="3"/>
                    </a:moveTo>
                    <a:lnTo>
                      <a:pt x="18" y="6"/>
                    </a:lnTo>
                    <a:lnTo>
                      <a:pt x="0" y="0"/>
                    </a:lnTo>
                    <a:lnTo>
                      <a:pt x="8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1" name="Freeform 562">
                <a:extLst>
                  <a:ext uri="{FF2B5EF4-FFF2-40B4-BE49-F238E27FC236}">
                    <a16:creationId xmlns:a16="http://schemas.microsoft.com/office/drawing/2014/main" id="{B6DD3847-1E85-87FB-112E-F3FD387A00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3526"/>
                <a:ext cx="10" cy="3"/>
              </a:xfrm>
              <a:custGeom>
                <a:avLst/>
                <a:gdLst>
                  <a:gd name="T0" fmla="*/ 50 w 50"/>
                  <a:gd name="T1" fmla="*/ 1 h 18"/>
                  <a:gd name="T2" fmla="*/ 48 w 50"/>
                  <a:gd name="T3" fmla="*/ 0 h 18"/>
                  <a:gd name="T4" fmla="*/ 0 w 50"/>
                  <a:gd name="T5" fmla="*/ 18 h 18"/>
                  <a:gd name="T6" fmla="*/ 50 w 50"/>
                  <a:gd name="T7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" h="18">
                    <a:moveTo>
                      <a:pt x="50" y="1"/>
                    </a:moveTo>
                    <a:lnTo>
                      <a:pt x="48" y="0"/>
                    </a:lnTo>
                    <a:lnTo>
                      <a:pt x="0" y="18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2" name="Freeform 563">
                <a:extLst>
                  <a:ext uri="{FF2B5EF4-FFF2-40B4-BE49-F238E27FC236}">
                    <a16:creationId xmlns:a16="http://schemas.microsoft.com/office/drawing/2014/main" id="{F2253C51-4CBC-4832-8E0D-57647670E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3696"/>
                <a:ext cx="288" cy="234"/>
              </a:xfrm>
              <a:custGeom>
                <a:avLst/>
                <a:gdLst>
                  <a:gd name="T0" fmla="*/ 739 w 1443"/>
                  <a:gd name="T1" fmla="*/ 168 h 1171"/>
                  <a:gd name="T2" fmla="*/ 621 w 1443"/>
                  <a:gd name="T3" fmla="*/ 0 h 1171"/>
                  <a:gd name="T4" fmla="*/ 325 w 1443"/>
                  <a:gd name="T5" fmla="*/ 14 h 1171"/>
                  <a:gd name="T6" fmla="*/ 264 w 1443"/>
                  <a:gd name="T7" fmla="*/ 150 h 1171"/>
                  <a:gd name="T8" fmla="*/ 539 w 1443"/>
                  <a:gd name="T9" fmla="*/ 379 h 1171"/>
                  <a:gd name="T10" fmla="*/ 0 w 1443"/>
                  <a:gd name="T11" fmla="*/ 536 h 1171"/>
                  <a:gd name="T12" fmla="*/ 82 w 1443"/>
                  <a:gd name="T13" fmla="*/ 1032 h 1171"/>
                  <a:gd name="T14" fmla="*/ 225 w 1443"/>
                  <a:gd name="T15" fmla="*/ 1011 h 1171"/>
                  <a:gd name="T16" fmla="*/ 360 w 1443"/>
                  <a:gd name="T17" fmla="*/ 1171 h 1171"/>
                  <a:gd name="T18" fmla="*/ 839 w 1443"/>
                  <a:gd name="T19" fmla="*/ 1157 h 1171"/>
                  <a:gd name="T20" fmla="*/ 1221 w 1443"/>
                  <a:gd name="T21" fmla="*/ 989 h 1171"/>
                  <a:gd name="T22" fmla="*/ 1239 w 1443"/>
                  <a:gd name="T23" fmla="*/ 921 h 1171"/>
                  <a:gd name="T24" fmla="*/ 1385 w 1443"/>
                  <a:gd name="T25" fmla="*/ 782 h 1171"/>
                  <a:gd name="T26" fmla="*/ 1443 w 1443"/>
                  <a:gd name="T27" fmla="*/ 518 h 1171"/>
                  <a:gd name="T28" fmla="*/ 1035 w 1443"/>
                  <a:gd name="T29" fmla="*/ 407 h 1171"/>
                  <a:gd name="T30" fmla="*/ 946 w 1443"/>
                  <a:gd name="T31" fmla="*/ 311 h 1171"/>
                  <a:gd name="T32" fmla="*/ 925 w 1443"/>
                  <a:gd name="T33" fmla="*/ 246 h 1171"/>
                  <a:gd name="T34" fmla="*/ 739 w 1443"/>
                  <a:gd name="T35" fmla="*/ 168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43" h="1171">
                    <a:moveTo>
                      <a:pt x="739" y="168"/>
                    </a:moveTo>
                    <a:lnTo>
                      <a:pt x="621" y="0"/>
                    </a:lnTo>
                    <a:lnTo>
                      <a:pt x="325" y="14"/>
                    </a:lnTo>
                    <a:lnTo>
                      <a:pt x="264" y="150"/>
                    </a:lnTo>
                    <a:lnTo>
                      <a:pt x="539" y="379"/>
                    </a:lnTo>
                    <a:lnTo>
                      <a:pt x="0" y="536"/>
                    </a:lnTo>
                    <a:lnTo>
                      <a:pt x="82" y="1032"/>
                    </a:lnTo>
                    <a:lnTo>
                      <a:pt x="225" y="1011"/>
                    </a:lnTo>
                    <a:lnTo>
                      <a:pt x="360" y="1171"/>
                    </a:lnTo>
                    <a:lnTo>
                      <a:pt x="839" y="1157"/>
                    </a:lnTo>
                    <a:lnTo>
                      <a:pt x="1221" y="989"/>
                    </a:lnTo>
                    <a:lnTo>
                      <a:pt x="1239" y="921"/>
                    </a:lnTo>
                    <a:lnTo>
                      <a:pt x="1385" y="782"/>
                    </a:lnTo>
                    <a:lnTo>
                      <a:pt x="1443" y="518"/>
                    </a:lnTo>
                    <a:lnTo>
                      <a:pt x="1035" y="407"/>
                    </a:lnTo>
                    <a:lnTo>
                      <a:pt x="946" y="311"/>
                    </a:lnTo>
                    <a:lnTo>
                      <a:pt x="925" y="246"/>
                    </a:lnTo>
                    <a:lnTo>
                      <a:pt x="739" y="1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3" name="Freeform 564">
                <a:extLst>
                  <a:ext uri="{FF2B5EF4-FFF2-40B4-BE49-F238E27FC236}">
                    <a16:creationId xmlns:a16="http://schemas.microsoft.com/office/drawing/2014/main" id="{884BAA39-E241-CBC7-0260-4E6BBACFA1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9" y="3567"/>
                <a:ext cx="174" cy="159"/>
              </a:xfrm>
              <a:custGeom>
                <a:avLst/>
                <a:gdLst>
                  <a:gd name="T0" fmla="*/ 871 w 871"/>
                  <a:gd name="T1" fmla="*/ 644 h 794"/>
                  <a:gd name="T2" fmla="*/ 767 w 871"/>
                  <a:gd name="T3" fmla="*/ 469 h 794"/>
                  <a:gd name="T4" fmla="*/ 867 w 871"/>
                  <a:gd name="T5" fmla="*/ 394 h 794"/>
                  <a:gd name="T6" fmla="*/ 679 w 871"/>
                  <a:gd name="T7" fmla="*/ 0 h 794"/>
                  <a:gd name="T8" fmla="*/ 584 w 871"/>
                  <a:gd name="T9" fmla="*/ 56 h 794"/>
                  <a:gd name="T10" fmla="*/ 489 w 871"/>
                  <a:gd name="T11" fmla="*/ 112 h 794"/>
                  <a:gd name="T12" fmla="*/ 410 w 871"/>
                  <a:gd name="T13" fmla="*/ 237 h 794"/>
                  <a:gd name="T14" fmla="*/ 3 w 871"/>
                  <a:gd name="T15" fmla="*/ 94 h 794"/>
                  <a:gd name="T16" fmla="*/ 0 w 871"/>
                  <a:gd name="T17" fmla="*/ 158 h 794"/>
                  <a:gd name="T18" fmla="*/ 300 w 871"/>
                  <a:gd name="T19" fmla="*/ 387 h 794"/>
                  <a:gd name="T20" fmla="*/ 514 w 871"/>
                  <a:gd name="T21" fmla="*/ 794 h 794"/>
                  <a:gd name="T22" fmla="*/ 575 w 871"/>
                  <a:gd name="T23" fmla="*/ 658 h 794"/>
                  <a:gd name="T24" fmla="*/ 871 w 871"/>
                  <a:gd name="T25" fmla="*/ 644 h 7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71" h="794">
                    <a:moveTo>
                      <a:pt x="871" y="644"/>
                    </a:moveTo>
                    <a:lnTo>
                      <a:pt x="767" y="469"/>
                    </a:lnTo>
                    <a:lnTo>
                      <a:pt x="867" y="394"/>
                    </a:lnTo>
                    <a:lnTo>
                      <a:pt x="679" y="0"/>
                    </a:lnTo>
                    <a:lnTo>
                      <a:pt x="584" y="56"/>
                    </a:lnTo>
                    <a:lnTo>
                      <a:pt x="489" y="112"/>
                    </a:lnTo>
                    <a:lnTo>
                      <a:pt x="410" y="237"/>
                    </a:lnTo>
                    <a:lnTo>
                      <a:pt x="3" y="94"/>
                    </a:lnTo>
                    <a:lnTo>
                      <a:pt x="0" y="158"/>
                    </a:lnTo>
                    <a:lnTo>
                      <a:pt x="300" y="387"/>
                    </a:lnTo>
                    <a:lnTo>
                      <a:pt x="514" y="794"/>
                    </a:lnTo>
                    <a:lnTo>
                      <a:pt x="575" y="658"/>
                    </a:lnTo>
                    <a:lnTo>
                      <a:pt x="871" y="6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4" name="Freeform 565">
                <a:extLst>
                  <a:ext uri="{FF2B5EF4-FFF2-40B4-BE49-F238E27FC236}">
                    <a16:creationId xmlns:a16="http://schemas.microsoft.com/office/drawing/2014/main" id="{CE2E154B-0AE3-051F-CF05-4EBD4831F0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3880"/>
                <a:ext cx="278" cy="264"/>
              </a:xfrm>
              <a:custGeom>
                <a:avLst/>
                <a:gdLst>
                  <a:gd name="T0" fmla="*/ 182 w 1386"/>
                  <a:gd name="T1" fmla="*/ 447 h 1318"/>
                  <a:gd name="T2" fmla="*/ 318 w 1386"/>
                  <a:gd name="T3" fmla="*/ 493 h 1318"/>
                  <a:gd name="T4" fmla="*/ 375 w 1386"/>
                  <a:gd name="T5" fmla="*/ 629 h 1318"/>
                  <a:gd name="T6" fmla="*/ 193 w 1386"/>
                  <a:gd name="T7" fmla="*/ 1175 h 1318"/>
                  <a:gd name="T8" fmla="*/ 328 w 1386"/>
                  <a:gd name="T9" fmla="*/ 1222 h 1318"/>
                  <a:gd name="T10" fmla="*/ 454 w 1386"/>
                  <a:gd name="T11" fmla="*/ 1161 h 1318"/>
                  <a:gd name="T12" fmla="*/ 625 w 1386"/>
                  <a:gd name="T13" fmla="*/ 1247 h 1318"/>
                  <a:gd name="T14" fmla="*/ 618 w 1386"/>
                  <a:gd name="T15" fmla="*/ 1318 h 1318"/>
                  <a:gd name="T16" fmla="*/ 804 w 1386"/>
                  <a:gd name="T17" fmla="*/ 1214 h 1318"/>
                  <a:gd name="T18" fmla="*/ 1014 w 1386"/>
                  <a:gd name="T19" fmla="*/ 1207 h 1318"/>
                  <a:gd name="T20" fmla="*/ 1175 w 1386"/>
                  <a:gd name="T21" fmla="*/ 536 h 1318"/>
                  <a:gd name="T22" fmla="*/ 1386 w 1386"/>
                  <a:gd name="T23" fmla="*/ 154 h 1318"/>
                  <a:gd name="T24" fmla="*/ 1371 w 1386"/>
                  <a:gd name="T25" fmla="*/ 93 h 1318"/>
                  <a:gd name="T26" fmla="*/ 836 w 1386"/>
                  <a:gd name="T27" fmla="*/ 390 h 1318"/>
                  <a:gd name="T28" fmla="*/ 571 w 1386"/>
                  <a:gd name="T29" fmla="*/ 247 h 1318"/>
                  <a:gd name="T30" fmla="*/ 400 w 1386"/>
                  <a:gd name="T31" fmla="*/ 0 h 1318"/>
                  <a:gd name="T32" fmla="*/ 382 w 1386"/>
                  <a:gd name="T33" fmla="*/ 68 h 1318"/>
                  <a:gd name="T34" fmla="*/ 0 w 1386"/>
                  <a:gd name="T35" fmla="*/ 236 h 1318"/>
                  <a:gd name="T36" fmla="*/ 182 w 1386"/>
                  <a:gd name="T37" fmla="*/ 447 h 1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86" h="1318">
                    <a:moveTo>
                      <a:pt x="182" y="447"/>
                    </a:moveTo>
                    <a:lnTo>
                      <a:pt x="318" y="493"/>
                    </a:lnTo>
                    <a:lnTo>
                      <a:pt x="375" y="629"/>
                    </a:lnTo>
                    <a:lnTo>
                      <a:pt x="193" y="1175"/>
                    </a:lnTo>
                    <a:lnTo>
                      <a:pt x="328" y="1222"/>
                    </a:lnTo>
                    <a:lnTo>
                      <a:pt x="454" y="1161"/>
                    </a:lnTo>
                    <a:lnTo>
                      <a:pt x="625" y="1247"/>
                    </a:lnTo>
                    <a:lnTo>
                      <a:pt x="618" y="1318"/>
                    </a:lnTo>
                    <a:lnTo>
                      <a:pt x="804" y="1214"/>
                    </a:lnTo>
                    <a:lnTo>
                      <a:pt x="1014" y="1207"/>
                    </a:lnTo>
                    <a:lnTo>
                      <a:pt x="1175" y="536"/>
                    </a:lnTo>
                    <a:lnTo>
                      <a:pt x="1386" y="154"/>
                    </a:lnTo>
                    <a:lnTo>
                      <a:pt x="1371" y="93"/>
                    </a:lnTo>
                    <a:lnTo>
                      <a:pt x="836" y="390"/>
                    </a:lnTo>
                    <a:lnTo>
                      <a:pt x="571" y="247"/>
                    </a:lnTo>
                    <a:lnTo>
                      <a:pt x="400" y="0"/>
                    </a:lnTo>
                    <a:lnTo>
                      <a:pt x="382" y="68"/>
                    </a:lnTo>
                    <a:lnTo>
                      <a:pt x="0" y="236"/>
                    </a:lnTo>
                    <a:lnTo>
                      <a:pt x="182" y="4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5" name="Freeform 566">
                <a:extLst>
                  <a:ext uri="{FF2B5EF4-FFF2-40B4-BE49-F238E27FC236}">
                    <a16:creationId xmlns:a16="http://schemas.microsoft.com/office/drawing/2014/main" id="{D6704D26-EC59-BD01-F609-2B7FBEA2A0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1" y="3927"/>
                <a:ext cx="300" cy="214"/>
              </a:xfrm>
              <a:custGeom>
                <a:avLst/>
                <a:gdLst>
                  <a:gd name="T0" fmla="*/ 1443 w 1500"/>
                  <a:gd name="T1" fmla="*/ 257 h 1068"/>
                  <a:gd name="T2" fmla="*/ 1307 w 1500"/>
                  <a:gd name="T3" fmla="*/ 211 h 1068"/>
                  <a:gd name="T4" fmla="*/ 1125 w 1500"/>
                  <a:gd name="T5" fmla="*/ 0 h 1068"/>
                  <a:gd name="T6" fmla="*/ 646 w 1500"/>
                  <a:gd name="T7" fmla="*/ 14 h 1068"/>
                  <a:gd name="T8" fmla="*/ 511 w 1500"/>
                  <a:gd name="T9" fmla="*/ 79 h 1068"/>
                  <a:gd name="T10" fmla="*/ 400 w 1500"/>
                  <a:gd name="T11" fmla="*/ 271 h 1068"/>
                  <a:gd name="T12" fmla="*/ 0 w 1500"/>
                  <a:gd name="T13" fmla="*/ 586 h 1068"/>
                  <a:gd name="T14" fmla="*/ 32 w 1500"/>
                  <a:gd name="T15" fmla="*/ 818 h 1068"/>
                  <a:gd name="T16" fmla="*/ 318 w 1500"/>
                  <a:gd name="T17" fmla="*/ 718 h 1068"/>
                  <a:gd name="T18" fmla="*/ 596 w 1500"/>
                  <a:gd name="T19" fmla="*/ 832 h 1068"/>
                  <a:gd name="T20" fmla="*/ 671 w 1500"/>
                  <a:gd name="T21" fmla="*/ 961 h 1068"/>
                  <a:gd name="T22" fmla="*/ 936 w 1500"/>
                  <a:gd name="T23" fmla="*/ 1068 h 1068"/>
                  <a:gd name="T24" fmla="*/ 1064 w 1500"/>
                  <a:gd name="T25" fmla="*/ 1007 h 1068"/>
                  <a:gd name="T26" fmla="*/ 1207 w 1500"/>
                  <a:gd name="T27" fmla="*/ 1025 h 1068"/>
                  <a:gd name="T28" fmla="*/ 1318 w 1500"/>
                  <a:gd name="T29" fmla="*/ 939 h 1068"/>
                  <a:gd name="T30" fmla="*/ 1500 w 1500"/>
                  <a:gd name="T31" fmla="*/ 393 h 1068"/>
                  <a:gd name="T32" fmla="*/ 1443 w 1500"/>
                  <a:gd name="T33" fmla="*/ 257 h 1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00" h="1068">
                    <a:moveTo>
                      <a:pt x="1443" y="257"/>
                    </a:moveTo>
                    <a:lnTo>
                      <a:pt x="1307" y="211"/>
                    </a:lnTo>
                    <a:lnTo>
                      <a:pt x="1125" y="0"/>
                    </a:lnTo>
                    <a:lnTo>
                      <a:pt x="646" y="14"/>
                    </a:lnTo>
                    <a:lnTo>
                      <a:pt x="511" y="79"/>
                    </a:lnTo>
                    <a:lnTo>
                      <a:pt x="400" y="271"/>
                    </a:lnTo>
                    <a:lnTo>
                      <a:pt x="0" y="586"/>
                    </a:lnTo>
                    <a:lnTo>
                      <a:pt x="32" y="818"/>
                    </a:lnTo>
                    <a:lnTo>
                      <a:pt x="318" y="718"/>
                    </a:lnTo>
                    <a:lnTo>
                      <a:pt x="596" y="832"/>
                    </a:lnTo>
                    <a:lnTo>
                      <a:pt x="671" y="961"/>
                    </a:lnTo>
                    <a:lnTo>
                      <a:pt x="936" y="1068"/>
                    </a:lnTo>
                    <a:lnTo>
                      <a:pt x="1064" y="1007"/>
                    </a:lnTo>
                    <a:lnTo>
                      <a:pt x="1207" y="1025"/>
                    </a:lnTo>
                    <a:lnTo>
                      <a:pt x="1318" y="939"/>
                    </a:lnTo>
                    <a:lnTo>
                      <a:pt x="1500" y="393"/>
                    </a:lnTo>
                    <a:lnTo>
                      <a:pt x="1443" y="2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6" name="Freeform 567">
                <a:extLst>
                  <a:ext uri="{FF2B5EF4-FFF2-40B4-BE49-F238E27FC236}">
                    <a16:creationId xmlns:a16="http://schemas.microsoft.com/office/drawing/2014/main" id="{0A0854F0-CC8C-CD70-83FC-73FD46C94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799"/>
                <a:ext cx="195" cy="159"/>
              </a:xfrm>
              <a:custGeom>
                <a:avLst/>
                <a:gdLst>
                  <a:gd name="T0" fmla="*/ 0 w 971"/>
                  <a:gd name="T1" fmla="*/ 403 h 793"/>
                  <a:gd name="T2" fmla="*/ 171 w 971"/>
                  <a:gd name="T3" fmla="*/ 650 h 793"/>
                  <a:gd name="T4" fmla="*/ 436 w 971"/>
                  <a:gd name="T5" fmla="*/ 793 h 793"/>
                  <a:gd name="T6" fmla="*/ 971 w 971"/>
                  <a:gd name="T7" fmla="*/ 496 h 793"/>
                  <a:gd name="T8" fmla="*/ 886 w 971"/>
                  <a:gd name="T9" fmla="*/ 411 h 793"/>
                  <a:gd name="T10" fmla="*/ 204 w 971"/>
                  <a:gd name="T11" fmla="*/ 0 h 793"/>
                  <a:gd name="T12" fmla="*/ 146 w 971"/>
                  <a:gd name="T13" fmla="*/ 264 h 793"/>
                  <a:gd name="T14" fmla="*/ 0 w 971"/>
                  <a:gd name="T15" fmla="*/ 403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1" h="793">
                    <a:moveTo>
                      <a:pt x="0" y="403"/>
                    </a:moveTo>
                    <a:lnTo>
                      <a:pt x="171" y="650"/>
                    </a:lnTo>
                    <a:lnTo>
                      <a:pt x="436" y="793"/>
                    </a:lnTo>
                    <a:lnTo>
                      <a:pt x="971" y="496"/>
                    </a:lnTo>
                    <a:lnTo>
                      <a:pt x="886" y="411"/>
                    </a:lnTo>
                    <a:lnTo>
                      <a:pt x="204" y="0"/>
                    </a:lnTo>
                    <a:lnTo>
                      <a:pt x="146" y="264"/>
                    </a:lnTo>
                    <a:lnTo>
                      <a:pt x="0" y="4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7" name="Freeform 568">
                <a:extLst>
                  <a:ext uri="{FF2B5EF4-FFF2-40B4-BE49-F238E27FC236}">
                    <a16:creationId xmlns:a16="http://schemas.microsoft.com/office/drawing/2014/main" id="{AB79C06D-4B07-4F4B-61CE-BE4287F821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5" y="3567"/>
                <a:ext cx="19" cy="11"/>
              </a:xfrm>
              <a:custGeom>
                <a:avLst/>
                <a:gdLst>
                  <a:gd name="T0" fmla="*/ 95 w 95"/>
                  <a:gd name="T1" fmla="*/ 2 h 58"/>
                  <a:gd name="T2" fmla="*/ 94 w 95"/>
                  <a:gd name="T3" fmla="*/ 0 h 58"/>
                  <a:gd name="T4" fmla="*/ 0 w 95"/>
                  <a:gd name="T5" fmla="*/ 58 h 58"/>
                  <a:gd name="T6" fmla="*/ 95 w 95"/>
                  <a:gd name="T7" fmla="*/ 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5" h="58">
                    <a:moveTo>
                      <a:pt x="95" y="2"/>
                    </a:moveTo>
                    <a:lnTo>
                      <a:pt x="94" y="0"/>
                    </a:lnTo>
                    <a:lnTo>
                      <a:pt x="0" y="58"/>
                    </a:lnTo>
                    <a:lnTo>
                      <a:pt x="95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8" name="Freeform 569">
                <a:extLst>
                  <a:ext uri="{FF2B5EF4-FFF2-40B4-BE49-F238E27FC236}">
                    <a16:creationId xmlns:a16="http://schemas.microsoft.com/office/drawing/2014/main" id="{7DDFDF59-1A97-36E3-6DCF-3AF1F2F2E9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3562"/>
                <a:ext cx="10" cy="5"/>
              </a:xfrm>
              <a:custGeom>
                <a:avLst/>
                <a:gdLst>
                  <a:gd name="T0" fmla="*/ 0 w 47"/>
                  <a:gd name="T1" fmla="*/ 25 h 27"/>
                  <a:gd name="T2" fmla="*/ 1 w 47"/>
                  <a:gd name="T3" fmla="*/ 27 h 27"/>
                  <a:gd name="T4" fmla="*/ 47 w 47"/>
                  <a:gd name="T5" fmla="*/ 0 h 27"/>
                  <a:gd name="T6" fmla="*/ 0 w 47"/>
                  <a:gd name="T7" fmla="*/ 2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27">
                    <a:moveTo>
                      <a:pt x="0" y="25"/>
                    </a:moveTo>
                    <a:lnTo>
                      <a:pt x="1" y="27"/>
                    </a:lnTo>
                    <a:lnTo>
                      <a:pt x="47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79" name="Freeform 570">
                <a:extLst>
                  <a:ext uri="{FF2B5EF4-FFF2-40B4-BE49-F238E27FC236}">
                    <a16:creationId xmlns:a16="http://schemas.microsoft.com/office/drawing/2014/main" id="{40B2D5FD-3019-2249-89EA-D955F90BB4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4" y="3577"/>
                <a:ext cx="228" cy="234"/>
              </a:xfrm>
              <a:custGeom>
                <a:avLst/>
                <a:gdLst>
                  <a:gd name="T0" fmla="*/ 922 w 1139"/>
                  <a:gd name="T1" fmla="*/ 110 h 1171"/>
                  <a:gd name="T2" fmla="*/ 925 w 1139"/>
                  <a:gd name="T3" fmla="*/ 46 h 1171"/>
                  <a:gd name="T4" fmla="*/ 936 w 1139"/>
                  <a:gd name="T5" fmla="*/ 0 h 1171"/>
                  <a:gd name="T6" fmla="*/ 511 w 1139"/>
                  <a:gd name="T7" fmla="*/ 46 h 1171"/>
                  <a:gd name="T8" fmla="*/ 243 w 1139"/>
                  <a:gd name="T9" fmla="*/ 153 h 1171"/>
                  <a:gd name="T10" fmla="*/ 82 w 1139"/>
                  <a:gd name="T11" fmla="*/ 318 h 1171"/>
                  <a:gd name="T12" fmla="*/ 32 w 1139"/>
                  <a:gd name="T13" fmla="*/ 689 h 1171"/>
                  <a:gd name="T14" fmla="*/ 0 w 1139"/>
                  <a:gd name="T15" fmla="*/ 814 h 1171"/>
                  <a:gd name="T16" fmla="*/ 79 w 1139"/>
                  <a:gd name="T17" fmla="*/ 975 h 1171"/>
                  <a:gd name="T18" fmla="*/ 218 w 1139"/>
                  <a:gd name="T19" fmla="*/ 1003 h 1171"/>
                  <a:gd name="T20" fmla="*/ 300 w 1139"/>
                  <a:gd name="T21" fmla="*/ 882 h 1171"/>
                  <a:gd name="T22" fmla="*/ 493 w 1139"/>
                  <a:gd name="T23" fmla="*/ 782 h 1171"/>
                  <a:gd name="T24" fmla="*/ 543 w 1139"/>
                  <a:gd name="T25" fmla="*/ 835 h 1171"/>
                  <a:gd name="T26" fmla="*/ 529 w 1139"/>
                  <a:gd name="T27" fmla="*/ 1125 h 1171"/>
                  <a:gd name="T28" fmla="*/ 825 w 1139"/>
                  <a:gd name="T29" fmla="*/ 1096 h 1171"/>
                  <a:gd name="T30" fmla="*/ 954 w 1139"/>
                  <a:gd name="T31" fmla="*/ 1171 h 1171"/>
                  <a:gd name="T32" fmla="*/ 1139 w 1139"/>
                  <a:gd name="T33" fmla="*/ 1067 h 1171"/>
                  <a:gd name="T34" fmla="*/ 1126 w 1139"/>
                  <a:gd name="T35" fmla="*/ 1041 h 1171"/>
                  <a:gd name="T36" fmla="*/ 854 w 1139"/>
                  <a:gd name="T37" fmla="*/ 507 h 1171"/>
                  <a:gd name="T38" fmla="*/ 839 w 1139"/>
                  <a:gd name="T39" fmla="*/ 432 h 1171"/>
                  <a:gd name="T40" fmla="*/ 943 w 1139"/>
                  <a:gd name="T41" fmla="*/ 332 h 1171"/>
                  <a:gd name="T42" fmla="*/ 922 w 1139"/>
                  <a:gd name="T43" fmla="*/ 110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39" h="1171">
                    <a:moveTo>
                      <a:pt x="922" y="110"/>
                    </a:moveTo>
                    <a:lnTo>
                      <a:pt x="925" y="46"/>
                    </a:lnTo>
                    <a:lnTo>
                      <a:pt x="936" y="0"/>
                    </a:lnTo>
                    <a:lnTo>
                      <a:pt x="511" y="46"/>
                    </a:lnTo>
                    <a:lnTo>
                      <a:pt x="243" y="153"/>
                    </a:lnTo>
                    <a:lnTo>
                      <a:pt x="82" y="318"/>
                    </a:lnTo>
                    <a:lnTo>
                      <a:pt x="32" y="689"/>
                    </a:lnTo>
                    <a:lnTo>
                      <a:pt x="0" y="814"/>
                    </a:lnTo>
                    <a:lnTo>
                      <a:pt x="79" y="975"/>
                    </a:lnTo>
                    <a:lnTo>
                      <a:pt x="218" y="1003"/>
                    </a:lnTo>
                    <a:lnTo>
                      <a:pt x="300" y="882"/>
                    </a:lnTo>
                    <a:lnTo>
                      <a:pt x="493" y="782"/>
                    </a:lnTo>
                    <a:lnTo>
                      <a:pt x="543" y="835"/>
                    </a:lnTo>
                    <a:lnTo>
                      <a:pt x="529" y="1125"/>
                    </a:lnTo>
                    <a:lnTo>
                      <a:pt x="825" y="1096"/>
                    </a:lnTo>
                    <a:lnTo>
                      <a:pt x="954" y="1171"/>
                    </a:lnTo>
                    <a:lnTo>
                      <a:pt x="1139" y="1067"/>
                    </a:lnTo>
                    <a:lnTo>
                      <a:pt x="1126" y="1041"/>
                    </a:lnTo>
                    <a:lnTo>
                      <a:pt x="854" y="507"/>
                    </a:lnTo>
                    <a:lnTo>
                      <a:pt x="839" y="432"/>
                    </a:lnTo>
                    <a:lnTo>
                      <a:pt x="943" y="332"/>
                    </a:lnTo>
                    <a:lnTo>
                      <a:pt x="922" y="1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0" name="Freeform 571">
                <a:extLst>
                  <a:ext uri="{FF2B5EF4-FFF2-40B4-BE49-F238E27FC236}">
                    <a16:creationId xmlns:a16="http://schemas.microsoft.com/office/drawing/2014/main" id="{B0D4BF8D-DB2C-6319-B138-A9051D615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2" y="3599"/>
                <a:ext cx="174" cy="204"/>
              </a:xfrm>
              <a:custGeom>
                <a:avLst/>
                <a:gdLst>
                  <a:gd name="T0" fmla="*/ 104 w 872"/>
                  <a:gd name="T1" fmla="*/ 222 h 1022"/>
                  <a:gd name="T2" fmla="*/ 0 w 872"/>
                  <a:gd name="T3" fmla="*/ 322 h 1022"/>
                  <a:gd name="T4" fmla="*/ 15 w 872"/>
                  <a:gd name="T5" fmla="*/ 397 h 1022"/>
                  <a:gd name="T6" fmla="*/ 287 w 872"/>
                  <a:gd name="T7" fmla="*/ 931 h 1022"/>
                  <a:gd name="T8" fmla="*/ 300 w 872"/>
                  <a:gd name="T9" fmla="*/ 957 h 1022"/>
                  <a:gd name="T10" fmla="*/ 312 w 872"/>
                  <a:gd name="T11" fmla="*/ 982 h 1022"/>
                  <a:gd name="T12" fmla="*/ 333 w 872"/>
                  <a:gd name="T13" fmla="*/ 1022 h 1022"/>
                  <a:gd name="T14" fmla="*/ 872 w 872"/>
                  <a:gd name="T15" fmla="*/ 865 h 1022"/>
                  <a:gd name="T16" fmla="*/ 597 w 872"/>
                  <a:gd name="T17" fmla="*/ 636 h 1022"/>
                  <a:gd name="T18" fmla="*/ 383 w 872"/>
                  <a:gd name="T19" fmla="*/ 229 h 1022"/>
                  <a:gd name="T20" fmla="*/ 83 w 872"/>
                  <a:gd name="T21" fmla="*/ 0 h 1022"/>
                  <a:gd name="T22" fmla="*/ 104 w 872"/>
                  <a:gd name="T23" fmla="*/ 222 h 1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72" h="1022">
                    <a:moveTo>
                      <a:pt x="104" y="222"/>
                    </a:moveTo>
                    <a:lnTo>
                      <a:pt x="0" y="322"/>
                    </a:lnTo>
                    <a:lnTo>
                      <a:pt x="15" y="397"/>
                    </a:lnTo>
                    <a:lnTo>
                      <a:pt x="287" y="931"/>
                    </a:lnTo>
                    <a:lnTo>
                      <a:pt x="300" y="957"/>
                    </a:lnTo>
                    <a:lnTo>
                      <a:pt x="312" y="982"/>
                    </a:lnTo>
                    <a:lnTo>
                      <a:pt x="333" y="1022"/>
                    </a:lnTo>
                    <a:lnTo>
                      <a:pt x="872" y="865"/>
                    </a:lnTo>
                    <a:lnTo>
                      <a:pt x="597" y="636"/>
                    </a:lnTo>
                    <a:lnTo>
                      <a:pt x="383" y="229"/>
                    </a:lnTo>
                    <a:lnTo>
                      <a:pt x="83" y="0"/>
                    </a:lnTo>
                    <a:lnTo>
                      <a:pt x="104" y="2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1" name="Freeform 572">
                <a:extLst>
                  <a:ext uri="{FF2B5EF4-FFF2-40B4-BE49-F238E27FC236}">
                    <a16:creationId xmlns:a16="http://schemas.microsoft.com/office/drawing/2014/main" id="{9E48F0CB-994C-AA07-3B67-4D2942CF6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3714"/>
                <a:ext cx="183" cy="118"/>
              </a:xfrm>
              <a:custGeom>
                <a:avLst/>
                <a:gdLst>
                  <a:gd name="T0" fmla="*/ 836 w 915"/>
                  <a:gd name="T1" fmla="*/ 125 h 586"/>
                  <a:gd name="T2" fmla="*/ 868 w 915"/>
                  <a:gd name="T3" fmla="*/ 0 h 586"/>
                  <a:gd name="T4" fmla="*/ 165 w 915"/>
                  <a:gd name="T5" fmla="*/ 111 h 586"/>
                  <a:gd name="T6" fmla="*/ 43 w 915"/>
                  <a:gd name="T7" fmla="*/ 161 h 586"/>
                  <a:gd name="T8" fmla="*/ 0 w 915"/>
                  <a:gd name="T9" fmla="*/ 286 h 586"/>
                  <a:gd name="T10" fmla="*/ 232 w 915"/>
                  <a:gd name="T11" fmla="*/ 586 h 586"/>
                  <a:gd name="T12" fmla="*/ 650 w 915"/>
                  <a:gd name="T13" fmla="*/ 514 h 586"/>
                  <a:gd name="T14" fmla="*/ 865 w 915"/>
                  <a:gd name="T15" fmla="*/ 321 h 586"/>
                  <a:gd name="T16" fmla="*/ 915 w 915"/>
                  <a:gd name="T17" fmla="*/ 286 h 586"/>
                  <a:gd name="T18" fmla="*/ 836 w 915"/>
                  <a:gd name="T19" fmla="*/ 125 h 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5" h="586">
                    <a:moveTo>
                      <a:pt x="836" y="125"/>
                    </a:moveTo>
                    <a:lnTo>
                      <a:pt x="868" y="0"/>
                    </a:lnTo>
                    <a:lnTo>
                      <a:pt x="165" y="111"/>
                    </a:lnTo>
                    <a:lnTo>
                      <a:pt x="43" y="161"/>
                    </a:lnTo>
                    <a:lnTo>
                      <a:pt x="0" y="286"/>
                    </a:lnTo>
                    <a:lnTo>
                      <a:pt x="232" y="586"/>
                    </a:lnTo>
                    <a:lnTo>
                      <a:pt x="650" y="514"/>
                    </a:lnTo>
                    <a:lnTo>
                      <a:pt x="865" y="321"/>
                    </a:lnTo>
                    <a:lnTo>
                      <a:pt x="915" y="286"/>
                    </a:lnTo>
                    <a:lnTo>
                      <a:pt x="836" y="1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2" name="Freeform 573">
                <a:extLst>
                  <a:ext uri="{FF2B5EF4-FFF2-40B4-BE49-F238E27FC236}">
                    <a16:creationId xmlns:a16="http://schemas.microsoft.com/office/drawing/2014/main" id="{38BC9FF6-C0E2-3B95-26B0-60C2FD60C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0" y="3733"/>
                <a:ext cx="103" cy="95"/>
              </a:xfrm>
              <a:custGeom>
                <a:avLst/>
                <a:gdLst>
                  <a:gd name="T0" fmla="*/ 514 w 514"/>
                  <a:gd name="T1" fmla="*/ 53 h 475"/>
                  <a:gd name="T2" fmla="*/ 464 w 514"/>
                  <a:gd name="T3" fmla="*/ 0 h 475"/>
                  <a:gd name="T4" fmla="*/ 271 w 514"/>
                  <a:gd name="T5" fmla="*/ 100 h 475"/>
                  <a:gd name="T6" fmla="*/ 189 w 514"/>
                  <a:gd name="T7" fmla="*/ 221 h 475"/>
                  <a:gd name="T8" fmla="*/ 50 w 514"/>
                  <a:gd name="T9" fmla="*/ 193 h 475"/>
                  <a:gd name="T10" fmla="*/ 0 w 514"/>
                  <a:gd name="T11" fmla="*/ 228 h 475"/>
                  <a:gd name="T12" fmla="*/ 153 w 514"/>
                  <a:gd name="T13" fmla="*/ 425 h 475"/>
                  <a:gd name="T14" fmla="*/ 278 w 514"/>
                  <a:gd name="T15" fmla="*/ 475 h 475"/>
                  <a:gd name="T16" fmla="*/ 500 w 514"/>
                  <a:gd name="T17" fmla="*/ 343 h 475"/>
                  <a:gd name="T18" fmla="*/ 514 w 514"/>
                  <a:gd name="T19" fmla="*/ 53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4" h="475">
                    <a:moveTo>
                      <a:pt x="514" y="53"/>
                    </a:moveTo>
                    <a:lnTo>
                      <a:pt x="464" y="0"/>
                    </a:lnTo>
                    <a:lnTo>
                      <a:pt x="271" y="100"/>
                    </a:lnTo>
                    <a:lnTo>
                      <a:pt x="189" y="221"/>
                    </a:lnTo>
                    <a:lnTo>
                      <a:pt x="50" y="193"/>
                    </a:lnTo>
                    <a:lnTo>
                      <a:pt x="0" y="228"/>
                    </a:lnTo>
                    <a:lnTo>
                      <a:pt x="153" y="425"/>
                    </a:lnTo>
                    <a:lnTo>
                      <a:pt x="278" y="475"/>
                    </a:lnTo>
                    <a:lnTo>
                      <a:pt x="500" y="343"/>
                    </a:lnTo>
                    <a:lnTo>
                      <a:pt x="514" y="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3" name="Freeform 574">
                <a:extLst>
                  <a:ext uri="{FF2B5EF4-FFF2-40B4-BE49-F238E27FC236}">
                    <a16:creationId xmlns:a16="http://schemas.microsoft.com/office/drawing/2014/main" id="{1B97C694-0D87-CA02-77AD-B0623CF138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8" y="3796"/>
                <a:ext cx="167" cy="124"/>
              </a:xfrm>
              <a:custGeom>
                <a:avLst/>
                <a:gdLst>
                  <a:gd name="T0" fmla="*/ 408 w 833"/>
                  <a:gd name="T1" fmla="*/ 29 h 621"/>
                  <a:gd name="T2" fmla="*/ 186 w 833"/>
                  <a:gd name="T3" fmla="*/ 161 h 621"/>
                  <a:gd name="T4" fmla="*/ 0 w 833"/>
                  <a:gd name="T5" fmla="*/ 329 h 621"/>
                  <a:gd name="T6" fmla="*/ 8 w 833"/>
                  <a:gd name="T7" fmla="*/ 518 h 621"/>
                  <a:gd name="T8" fmla="*/ 36 w 833"/>
                  <a:gd name="T9" fmla="*/ 621 h 621"/>
                  <a:gd name="T10" fmla="*/ 683 w 833"/>
                  <a:gd name="T11" fmla="*/ 404 h 621"/>
                  <a:gd name="T12" fmla="*/ 833 w 833"/>
                  <a:gd name="T13" fmla="*/ 75 h 621"/>
                  <a:gd name="T14" fmla="*/ 704 w 833"/>
                  <a:gd name="T15" fmla="*/ 0 h 621"/>
                  <a:gd name="T16" fmla="*/ 408 w 833"/>
                  <a:gd name="T17" fmla="*/ 29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3" h="621">
                    <a:moveTo>
                      <a:pt x="408" y="29"/>
                    </a:moveTo>
                    <a:lnTo>
                      <a:pt x="186" y="161"/>
                    </a:lnTo>
                    <a:lnTo>
                      <a:pt x="0" y="329"/>
                    </a:lnTo>
                    <a:lnTo>
                      <a:pt x="8" y="518"/>
                    </a:lnTo>
                    <a:lnTo>
                      <a:pt x="36" y="621"/>
                    </a:lnTo>
                    <a:lnTo>
                      <a:pt x="683" y="404"/>
                    </a:lnTo>
                    <a:lnTo>
                      <a:pt x="833" y="75"/>
                    </a:lnTo>
                    <a:lnTo>
                      <a:pt x="704" y="0"/>
                    </a:lnTo>
                    <a:lnTo>
                      <a:pt x="408" y="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4" name="Freeform 575">
                <a:extLst>
                  <a:ext uri="{FF2B5EF4-FFF2-40B4-BE49-F238E27FC236}">
                    <a16:creationId xmlns:a16="http://schemas.microsoft.com/office/drawing/2014/main" id="{3982FE61-9830-1402-3221-6E5EF4E4D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3779"/>
                <a:ext cx="128" cy="120"/>
              </a:xfrm>
              <a:custGeom>
                <a:avLst/>
                <a:gdLst>
                  <a:gd name="T0" fmla="*/ 358 w 636"/>
                  <a:gd name="T1" fmla="*/ 0 h 604"/>
                  <a:gd name="T2" fmla="*/ 143 w 636"/>
                  <a:gd name="T3" fmla="*/ 193 h 604"/>
                  <a:gd name="T4" fmla="*/ 0 w 636"/>
                  <a:gd name="T5" fmla="*/ 225 h 604"/>
                  <a:gd name="T6" fmla="*/ 0 w 636"/>
                  <a:gd name="T7" fmla="*/ 300 h 604"/>
                  <a:gd name="T8" fmla="*/ 258 w 636"/>
                  <a:gd name="T9" fmla="*/ 525 h 604"/>
                  <a:gd name="T10" fmla="*/ 458 w 636"/>
                  <a:gd name="T11" fmla="*/ 604 h 604"/>
                  <a:gd name="T12" fmla="*/ 450 w 636"/>
                  <a:gd name="T13" fmla="*/ 415 h 604"/>
                  <a:gd name="T14" fmla="*/ 636 w 636"/>
                  <a:gd name="T15" fmla="*/ 247 h 604"/>
                  <a:gd name="T16" fmla="*/ 511 w 636"/>
                  <a:gd name="T17" fmla="*/ 197 h 604"/>
                  <a:gd name="T18" fmla="*/ 358 w 636"/>
                  <a:gd name="T19" fmla="*/ 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6" h="604">
                    <a:moveTo>
                      <a:pt x="358" y="0"/>
                    </a:moveTo>
                    <a:lnTo>
                      <a:pt x="143" y="193"/>
                    </a:lnTo>
                    <a:lnTo>
                      <a:pt x="0" y="225"/>
                    </a:lnTo>
                    <a:lnTo>
                      <a:pt x="0" y="300"/>
                    </a:lnTo>
                    <a:lnTo>
                      <a:pt x="258" y="525"/>
                    </a:lnTo>
                    <a:lnTo>
                      <a:pt x="458" y="604"/>
                    </a:lnTo>
                    <a:lnTo>
                      <a:pt x="450" y="415"/>
                    </a:lnTo>
                    <a:lnTo>
                      <a:pt x="636" y="247"/>
                    </a:lnTo>
                    <a:lnTo>
                      <a:pt x="511" y="197"/>
                    </a:lnTo>
                    <a:lnTo>
                      <a:pt x="3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5" name="Freeform 576">
                <a:extLst>
                  <a:ext uri="{FF2B5EF4-FFF2-40B4-BE49-F238E27FC236}">
                    <a16:creationId xmlns:a16="http://schemas.microsoft.com/office/drawing/2014/main" id="{8B08BBC9-3BEE-01A9-045F-AD60B593B7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8" y="3969"/>
                <a:ext cx="154" cy="146"/>
              </a:xfrm>
              <a:custGeom>
                <a:avLst/>
                <a:gdLst>
                  <a:gd name="T0" fmla="*/ 518 w 768"/>
                  <a:gd name="T1" fmla="*/ 0 h 732"/>
                  <a:gd name="T2" fmla="*/ 408 w 768"/>
                  <a:gd name="T3" fmla="*/ 104 h 732"/>
                  <a:gd name="T4" fmla="*/ 186 w 768"/>
                  <a:gd name="T5" fmla="*/ 139 h 732"/>
                  <a:gd name="T6" fmla="*/ 0 w 768"/>
                  <a:gd name="T7" fmla="*/ 639 h 732"/>
                  <a:gd name="T8" fmla="*/ 390 w 768"/>
                  <a:gd name="T9" fmla="*/ 732 h 732"/>
                  <a:gd name="T10" fmla="*/ 465 w 768"/>
                  <a:gd name="T11" fmla="*/ 729 h 732"/>
                  <a:gd name="T12" fmla="*/ 550 w 768"/>
                  <a:gd name="T13" fmla="*/ 521 h 732"/>
                  <a:gd name="T14" fmla="*/ 768 w 768"/>
                  <a:gd name="T15" fmla="*/ 322 h 732"/>
                  <a:gd name="T16" fmla="*/ 518 w 768"/>
                  <a:gd name="T17" fmla="*/ 0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8" h="732">
                    <a:moveTo>
                      <a:pt x="518" y="0"/>
                    </a:moveTo>
                    <a:lnTo>
                      <a:pt x="408" y="104"/>
                    </a:lnTo>
                    <a:lnTo>
                      <a:pt x="186" y="139"/>
                    </a:lnTo>
                    <a:lnTo>
                      <a:pt x="0" y="639"/>
                    </a:lnTo>
                    <a:lnTo>
                      <a:pt x="390" y="732"/>
                    </a:lnTo>
                    <a:lnTo>
                      <a:pt x="465" y="729"/>
                    </a:lnTo>
                    <a:lnTo>
                      <a:pt x="550" y="521"/>
                    </a:lnTo>
                    <a:lnTo>
                      <a:pt x="768" y="322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6" name="Freeform 577">
                <a:extLst>
                  <a:ext uri="{FF2B5EF4-FFF2-40B4-BE49-F238E27FC236}">
                    <a16:creationId xmlns:a16="http://schemas.microsoft.com/office/drawing/2014/main" id="{9BB0F872-F86E-5B4F-6833-00A268682F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" y="3824"/>
                <a:ext cx="217" cy="272"/>
              </a:xfrm>
              <a:custGeom>
                <a:avLst/>
                <a:gdLst>
                  <a:gd name="T0" fmla="*/ 854 w 1082"/>
                  <a:gd name="T1" fmla="*/ 829 h 1364"/>
                  <a:gd name="T2" fmla="*/ 964 w 1082"/>
                  <a:gd name="T3" fmla="*/ 725 h 1364"/>
                  <a:gd name="T4" fmla="*/ 911 w 1082"/>
                  <a:gd name="T5" fmla="*/ 686 h 1364"/>
                  <a:gd name="T6" fmla="*/ 939 w 1082"/>
                  <a:gd name="T7" fmla="*/ 622 h 1364"/>
                  <a:gd name="T8" fmla="*/ 1082 w 1082"/>
                  <a:gd name="T9" fmla="*/ 482 h 1364"/>
                  <a:gd name="T10" fmla="*/ 1054 w 1082"/>
                  <a:gd name="T11" fmla="*/ 379 h 1364"/>
                  <a:gd name="T12" fmla="*/ 854 w 1082"/>
                  <a:gd name="T13" fmla="*/ 300 h 1364"/>
                  <a:gd name="T14" fmla="*/ 596 w 1082"/>
                  <a:gd name="T15" fmla="*/ 75 h 1364"/>
                  <a:gd name="T16" fmla="*/ 596 w 1082"/>
                  <a:gd name="T17" fmla="*/ 0 h 1364"/>
                  <a:gd name="T18" fmla="*/ 321 w 1082"/>
                  <a:gd name="T19" fmla="*/ 40 h 1364"/>
                  <a:gd name="T20" fmla="*/ 300 w 1082"/>
                  <a:gd name="T21" fmla="*/ 172 h 1364"/>
                  <a:gd name="T22" fmla="*/ 386 w 1082"/>
                  <a:gd name="T23" fmla="*/ 372 h 1364"/>
                  <a:gd name="T24" fmla="*/ 371 w 1082"/>
                  <a:gd name="T25" fmla="*/ 514 h 1364"/>
                  <a:gd name="T26" fmla="*/ 0 w 1082"/>
                  <a:gd name="T27" fmla="*/ 747 h 1364"/>
                  <a:gd name="T28" fmla="*/ 96 w 1082"/>
                  <a:gd name="T29" fmla="*/ 904 h 1364"/>
                  <a:gd name="T30" fmla="*/ 157 w 1082"/>
                  <a:gd name="T31" fmla="*/ 936 h 1364"/>
                  <a:gd name="T32" fmla="*/ 314 w 1082"/>
                  <a:gd name="T33" fmla="*/ 1318 h 1364"/>
                  <a:gd name="T34" fmla="*/ 446 w 1082"/>
                  <a:gd name="T35" fmla="*/ 1364 h 1364"/>
                  <a:gd name="T36" fmla="*/ 632 w 1082"/>
                  <a:gd name="T37" fmla="*/ 864 h 1364"/>
                  <a:gd name="T38" fmla="*/ 854 w 1082"/>
                  <a:gd name="T39" fmla="*/ 829 h 1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82" h="1364">
                    <a:moveTo>
                      <a:pt x="854" y="829"/>
                    </a:moveTo>
                    <a:lnTo>
                      <a:pt x="964" y="725"/>
                    </a:lnTo>
                    <a:lnTo>
                      <a:pt x="911" y="686"/>
                    </a:lnTo>
                    <a:lnTo>
                      <a:pt x="939" y="622"/>
                    </a:lnTo>
                    <a:lnTo>
                      <a:pt x="1082" y="482"/>
                    </a:lnTo>
                    <a:lnTo>
                      <a:pt x="1054" y="379"/>
                    </a:lnTo>
                    <a:lnTo>
                      <a:pt x="854" y="300"/>
                    </a:lnTo>
                    <a:lnTo>
                      <a:pt x="596" y="75"/>
                    </a:lnTo>
                    <a:lnTo>
                      <a:pt x="596" y="0"/>
                    </a:lnTo>
                    <a:lnTo>
                      <a:pt x="321" y="40"/>
                    </a:lnTo>
                    <a:lnTo>
                      <a:pt x="300" y="172"/>
                    </a:lnTo>
                    <a:lnTo>
                      <a:pt x="386" y="372"/>
                    </a:lnTo>
                    <a:lnTo>
                      <a:pt x="371" y="514"/>
                    </a:lnTo>
                    <a:lnTo>
                      <a:pt x="0" y="747"/>
                    </a:lnTo>
                    <a:lnTo>
                      <a:pt x="96" y="904"/>
                    </a:lnTo>
                    <a:lnTo>
                      <a:pt x="157" y="936"/>
                    </a:lnTo>
                    <a:lnTo>
                      <a:pt x="314" y="1318"/>
                    </a:lnTo>
                    <a:lnTo>
                      <a:pt x="446" y="1364"/>
                    </a:lnTo>
                    <a:lnTo>
                      <a:pt x="632" y="864"/>
                    </a:lnTo>
                    <a:lnTo>
                      <a:pt x="854" y="8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7" name="Freeform 578">
                <a:extLst>
                  <a:ext uri="{FF2B5EF4-FFF2-40B4-BE49-F238E27FC236}">
                    <a16:creationId xmlns:a16="http://schemas.microsoft.com/office/drawing/2014/main" id="{1D309C4E-D4CE-0DFF-DCDB-4A3388FC33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1" y="3877"/>
                <a:ext cx="193" cy="230"/>
              </a:xfrm>
              <a:custGeom>
                <a:avLst/>
                <a:gdLst>
                  <a:gd name="T0" fmla="*/ 0 w 961"/>
                  <a:gd name="T1" fmla="*/ 421 h 1153"/>
                  <a:gd name="T2" fmla="*/ 53 w 961"/>
                  <a:gd name="T3" fmla="*/ 460 h 1153"/>
                  <a:gd name="T4" fmla="*/ 303 w 961"/>
                  <a:gd name="T5" fmla="*/ 782 h 1153"/>
                  <a:gd name="T6" fmla="*/ 414 w 961"/>
                  <a:gd name="T7" fmla="*/ 874 h 1153"/>
                  <a:gd name="T8" fmla="*/ 628 w 961"/>
                  <a:gd name="T9" fmla="*/ 842 h 1153"/>
                  <a:gd name="T10" fmla="*/ 818 w 961"/>
                  <a:gd name="T11" fmla="*/ 1153 h 1153"/>
                  <a:gd name="T12" fmla="*/ 932 w 961"/>
                  <a:gd name="T13" fmla="*/ 1071 h 1153"/>
                  <a:gd name="T14" fmla="*/ 900 w 961"/>
                  <a:gd name="T15" fmla="*/ 839 h 1153"/>
                  <a:gd name="T16" fmla="*/ 889 w 961"/>
                  <a:gd name="T17" fmla="*/ 539 h 1153"/>
                  <a:gd name="T18" fmla="*/ 961 w 961"/>
                  <a:gd name="T19" fmla="*/ 332 h 1153"/>
                  <a:gd name="T20" fmla="*/ 818 w 961"/>
                  <a:gd name="T21" fmla="*/ 0 h 1153"/>
                  <a:gd name="T22" fmla="*/ 171 w 961"/>
                  <a:gd name="T23" fmla="*/ 217 h 1153"/>
                  <a:gd name="T24" fmla="*/ 28 w 961"/>
                  <a:gd name="T25" fmla="*/ 357 h 1153"/>
                  <a:gd name="T26" fmla="*/ 0 w 961"/>
                  <a:gd name="T27" fmla="*/ 421 h 1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1" h="1153">
                    <a:moveTo>
                      <a:pt x="0" y="421"/>
                    </a:moveTo>
                    <a:lnTo>
                      <a:pt x="53" y="460"/>
                    </a:lnTo>
                    <a:lnTo>
                      <a:pt x="303" y="782"/>
                    </a:lnTo>
                    <a:lnTo>
                      <a:pt x="414" y="874"/>
                    </a:lnTo>
                    <a:lnTo>
                      <a:pt x="628" y="842"/>
                    </a:lnTo>
                    <a:lnTo>
                      <a:pt x="818" y="1153"/>
                    </a:lnTo>
                    <a:lnTo>
                      <a:pt x="932" y="1071"/>
                    </a:lnTo>
                    <a:lnTo>
                      <a:pt x="900" y="839"/>
                    </a:lnTo>
                    <a:lnTo>
                      <a:pt x="889" y="539"/>
                    </a:lnTo>
                    <a:lnTo>
                      <a:pt x="961" y="332"/>
                    </a:lnTo>
                    <a:lnTo>
                      <a:pt x="818" y="0"/>
                    </a:lnTo>
                    <a:lnTo>
                      <a:pt x="171" y="217"/>
                    </a:lnTo>
                    <a:lnTo>
                      <a:pt x="28" y="357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8" name="Freeform 579">
                <a:extLst>
                  <a:ext uri="{FF2B5EF4-FFF2-40B4-BE49-F238E27FC236}">
                    <a16:creationId xmlns:a16="http://schemas.microsoft.com/office/drawing/2014/main" id="{189E3E5C-C0E0-4121-6B54-35F49C90B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3785"/>
                <a:ext cx="3" cy="5"/>
              </a:xfrm>
              <a:custGeom>
                <a:avLst/>
                <a:gdLst>
                  <a:gd name="T0" fmla="*/ 13 w 13"/>
                  <a:gd name="T1" fmla="*/ 26 h 26"/>
                  <a:gd name="T2" fmla="*/ 0 w 13"/>
                  <a:gd name="T3" fmla="*/ 0 h 26"/>
                  <a:gd name="T4" fmla="*/ 13 w 13"/>
                  <a:gd name="T5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26">
                    <a:moveTo>
                      <a:pt x="13" y="26"/>
                    </a:moveTo>
                    <a:lnTo>
                      <a:pt x="0" y="0"/>
                    </a:lnTo>
                    <a:lnTo>
                      <a:pt x="13" y="2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89" name="Freeform 580">
                <a:extLst>
                  <a:ext uri="{FF2B5EF4-FFF2-40B4-BE49-F238E27FC236}">
                    <a16:creationId xmlns:a16="http://schemas.microsoft.com/office/drawing/2014/main" id="{C9F654E3-7716-70F8-B06D-A16270C9E9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2" y="3790"/>
                <a:ext cx="2" cy="5"/>
              </a:xfrm>
              <a:custGeom>
                <a:avLst/>
                <a:gdLst>
                  <a:gd name="T0" fmla="*/ 0 w 12"/>
                  <a:gd name="T1" fmla="*/ 0 h 25"/>
                  <a:gd name="T2" fmla="*/ 12 w 12"/>
                  <a:gd name="T3" fmla="*/ 25 h 25"/>
                  <a:gd name="T4" fmla="*/ 0 w 12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25">
                    <a:moveTo>
                      <a:pt x="0" y="0"/>
                    </a:moveTo>
                    <a:lnTo>
                      <a:pt x="12" y="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0" name="Freeform 581">
                <a:extLst>
                  <a:ext uri="{FF2B5EF4-FFF2-40B4-BE49-F238E27FC236}">
                    <a16:creationId xmlns:a16="http://schemas.microsoft.com/office/drawing/2014/main" id="{EE3895AA-33CC-AAD3-569C-5CFB28134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3790"/>
                <a:ext cx="146" cy="191"/>
              </a:xfrm>
              <a:custGeom>
                <a:avLst/>
                <a:gdLst>
                  <a:gd name="T0" fmla="*/ 347 w 728"/>
                  <a:gd name="T1" fmla="*/ 25 h 957"/>
                  <a:gd name="T2" fmla="*/ 335 w 728"/>
                  <a:gd name="T3" fmla="*/ 0 h 957"/>
                  <a:gd name="T4" fmla="*/ 150 w 728"/>
                  <a:gd name="T5" fmla="*/ 104 h 957"/>
                  <a:gd name="T6" fmla="*/ 0 w 728"/>
                  <a:gd name="T7" fmla="*/ 433 h 957"/>
                  <a:gd name="T8" fmla="*/ 350 w 728"/>
                  <a:gd name="T9" fmla="*/ 486 h 957"/>
                  <a:gd name="T10" fmla="*/ 482 w 728"/>
                  <a:gd name="T11" fmla="*/ 743 h 957"/>
                  <a:gd name="T12" fmla="*/ 482 w 728"/>
                  <a:gd name="T13" fmla="*/ 957 h 957"/>
                  <a:gd name="T14" fmla="*/ 593 w 728"/>
                  <a:gd name="T15" fmla="*/ 765 h 957"/>
                  <a:gd name="T16" fmla="*/ 728 w 728"/>
                  <a:gd name="T17" fmla="*/ 700 h 957"/>
                  <a:gd name="T18" fmla="*/ 593 w 728"/>
                  <a:gd name="T19" fmla="*/ 540 h 957"/>
                  <a:gd name="T20" fmla="*/ 450 w 728"/>
                  <a:gd name="T21" fmla="*/ 561 h 957"/>
                  <a:gd name="T22" fmla="*/ 368 w 728"/>
                  <a:gd name="T23" fmla="*/ 65 h 957"/>
                  <a:gd name="T24" fmla="*/ 347 w 728"/>
                  <a:gd name="T25" fmla="*/ 25 h 9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28" h="957">
                    <a:moveTo>
                      <a:pt x="347" y="25"/>
                    </a:moveTo>
                    <a:lnTo>
                      <a:pt x="335" y="0"/>
                    </a:lnTo>
                    <a:lnTo>
                      <a:pt x="150" y="104"/>
                    </a:lnTo>
                    <a:lnTo>
                      <a:pt x="0" y="433"/>
                    </a:lnTo>
                    <a:lnTo>
                      <a:pt x="350" y="486"/>
                    </a:lnTo>
                    <a:lnTo>
                      <a:pt x="482" y="743"/>
                    </a:lnTo>
                    <a:lnTo>
                      <a:pt x="482" y="957"/>
                    </a:lnTo>
                    <a:lnTo>
                      <a:pt x="593" y="765"/>
                    </a:lnTo>
                    <a:lnTo>
                      <a:pt x="728" y="700"/>
                    </a:lnTo>
                    <a:lnTo>
                      <a:pt x="593" y="540"/>
                    </a:lnTo>
                    <a:lnTo>
                      <a:pt x="450" y="561"/>
                    </a:lnTo>
                    <a:lnTo>
                      <a:pt x="368" y="65"/>
                    </a:lnTo>
                    <a:lnTo>
                      <a:pt x="347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1" name="Freeform 582">
                <a:extLst>
                  <a:ext uri="{FF2B5EF4-FFF2-40B4-BE49-F238E27FC236}">
                    <a16:creationId xmlns:a16="http://schemas.microsoft.com/office/drawing/2014/main" id="{9C68B423-43F5-B282-9C5D-F0AA3C9C2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3877"/>
                <a:ext cx="96" cy="167"/>
              </a:xfrm>
              <a:custGeom>
                <a:avLst/>
                <a:gdLst>
                  <a:gd name="T0" fmla="*/ 350 w 482"/>
                  <a:gd name="T1" fmla="*/ 53 h 839"/>
                  <a:gd name="T2" fmla="*/ 0 w 482"/>
                  <a:gd name="T3" fmla="*/ 0 h 839"/>
                  <a:gd name="T4" fmla="*/ 143 w 482"/>
                  <a:gd name="T5" fmla="*/ 332 h 839"/>
                  <a:gd name="T6" fmla="*/ 71 w 482"/>
                  <a:gd name="T7" fmla="*/ 539 h 839"/>
                  <a:gd name="T8" fmla="*/ 82 w 482"/>
                  <a:gd name="T9" fmla="*/ 839 h 839"/>
                  <a:gd name="T10" fmla="*/ 482 w 482"/>
                  <a:gd name="T11" fmla="*/ 524 h 839"/>
                  <a:gd name="T12" fmla="*/ 482 w 482"/>
                  <a:gd name="T13" fmla="*/ 310 h 839"/>
                  <a:gd name="T14" fmla="*/ 350 w 482"/>
                  <a:gd name="T15" fmla="*/ 53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82" h="839">
                    <a:moveTo>
                      <a:pt x="350" y="53"/>
                    </a:moveTo>
                    <a:lnTo>
                      <a:pt x="0" y="0"/>
                    </a:lnTo>
                    <a:lnTo>
                      <a:pt x="143" y="332"/>
                    </a:lnTo>
                    <a:lnTo>
                      <a:pt x="71" y="539"/>
                    </a:lnTo>
                    <a:lnTo>
                      <a:pt x="82" y="839"/>
                    </a:lnTo>
                    <a:lnTo>
                      <a:pt x="482" y="524"/>
                    </a:lnTo>
                    <a:lnTo>
                      <a:pt x="482" y="310"/>
                    </a:lnTo>
                    <a:lnTo>
                      <a:pt x="350" y="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2" name="Freeform 583">
                <a:extLst>
                  <a:ext uri="{FF2B5EF4-FFF2-40B4-BE49-F238E27FC236}">
                    <a16:creationId xmlns:a16="http://schemas.microsoft.com/office/drawing/2014/main" id="{F582720E-356F-1566-DAE6-33348D53C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4071"/>
                <a:ext cx="334" cy="245"/>
              </a:xfrm>
              <a:custGeom>
                <a:avLst/>
                <a:gdLst>
                  <a:gd name="T0" fmla="*/ 1325 w 1672"/>
                  <a:gd name="T1" fmla="*/ 114 h 1228"/>
                  <a:gd name="T2" fmla="*/ 1047 w 1672"/>
                  <a:gd name="T3" fmla="*/ 0 h 1228"/>
                  <a:gd name="T4" fmla="*/ 761 w 1672"/>
                  <a:gd name="T5" fmla="*/ 100 h 1228"/>
                  <a:gd name="T6" fmla="*/ 647 w 1672"/>
                  <a:gd name="T7" fmla="*/ 182 h 1228"/>
                  <a:gd name="T8" fmla="*/ 543 w 1672"/>
                  <a:gd name="T9" fmla="*/ 371 h 1228"/>
                  <a:gd name="T10" fmla="*/ 422 w 1672"/>
                  <a:gd name="T11" fmla="*/ 414 h 1228"/>
                  <a:gd name="T12" fmla="*/ 364 w 1672"/>
                  <a:gd name="T13" fmla="*/ 693 h 1228"/>
                  <a:gd name="T14" fmla="*/ 150 w 1672"/>
                  <a:gd name="T15" fmla="*/ 710 h 1228"/>
                  <a:gd name="T16" fmla="*/ 129 w 1672"/>
                  <a:gd name="T17" fmla="*/ 778 h 1228"/>
                  <a:gd name="T18" fmla="*/ 0 w 1672"/>
                  <a:gd name="T19" fmla="*/ 828 h 1228"/>
                  <a:gd name="T20" fmla="*/ 361 w 1672"/>
                  <a:gd name="T21" fmla="*/ 1228 h 1228"/>
                  <a:gd name="T22" fmla="*/ 400 w 1672"/>
                  <a:gd name="T23" fmla="*/ 1225 h 1228"/>
                  <a:gd name="T24" fmla="*/ 514 w 1672"/>
                  <a:gd name="T25" fmla="*/ 1128 h 1228"/>
                  <a:gd name="T26" fmla="*/ 965 w 1672"/>
                  <a:gd name="T27" fmla="*/ 1139 h 1228"/>
                  <a:gd name="T28" fmla="*/ 1197 w 1672"/>
                  <a:gd name="T29" fmla="*/ 867 h 1228"/>
                  <a:gd name="T30" fmla="*/ 1672 w 1672"/>
                  <a:gd name="T31" fmla="*/ 689 h 1228"/>
                  <a:gd name="T32" fmla="*/ 1657 w 1672"/>
                  <a:gd name="T33" fmla="*/ 553 h 1228"/>
                  <a:gd name="T34" fmla="*/ 1400 w 1672"/>
                  <a:gd name="T35" fmla="*/ 243 h 1228"/>
                  <a:gd name="T36" fmla="*/ 1325 w 1672"/>
                  <a:gd name="T37" fmla="*/ 114 h 1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72" h="1228">
                    <a:moveTo>
                      <a:pt x="1325" y="114"/>
                    </a:moveTo>
                    <a:lnTo>
                      <a:pt x="1047" y="0"/>
                    </a:lnTo>
                    <a:lnTo>
                      <a:pt x="761" y="100"/>
                    </a:lnTo>
                    <a:lnTo>
                      <a:pt x="647" y="182"/>
                    </a:lnTo>
                    <a:lnTo>
                      <a:pt x="543" y="371"/>
                    </a:lnTo>
                    <a:lnTo>
                      <a:pt x="422" y="414"/>
                    </a:lnTo>
                    <a:lnTo>
                      <a:pt x="364" y="693"/>
                    </a:lnTo>
                    <a:lnTo>
                      <a:pt x="150" y="710"/>
                    </a:lnTo>
                    <a:lnTo>
                      <a:pt x="129" y="778"/>
                    </a:lnTo>
                    <a:lnTo>
                      <a:pt x="0" y="828"/>
                    </a:lnTo>
                    <a:lnTo>
                      <a:pt x="361" y="1228"/>
                    </a:lnTo>
                    <a:lnTo>
                      <a:pt x="400" y="1225"/>
                    </a:lnTo>
                    <a:lnTo>
                      <a:pt x="514" y="1128"/>
                    </a:lnTo>
                    <a:lnTo>
                      <a:pt x="965" y="1139"/>
                    </a:lnTo>
                    <a:lnTo>
                      <a:pt x="1197" y="867"/>
                    </a:lnTo>
                    <a:lnTo>
                      <a:pt x="1672" y="689"/>
                    </a:lnTo>
                    <a:lnTo>
                      <a:pt x="1657" y="553"/>
                    </a:lnTo>
                    <a:lnTo>
                      <a:pt x="1400" y="243"/>
                    </a:lnTo>
                    <a:lnTo>
                      <a:pt x="1325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3" name="Freeform 584">
                <a:extLst>
                  <a:ext uri="{FF2B5EF4-FFF2-40B4-BE49-F238E27FC236}">
                    <a16:creationId xmlns:a16="http://schemas.microsoft.com/office/drawing/2014/main" id="{9B69B9FD-7802-B77B-84AD-FCA383CFBF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6" y="4033"/>
                <a:ext cx="179" cy="183"/>
              </a:xfrm>
              <a:custGeom>
                <a:avLst/>
                <a:gdLst>
                  <a:gd name="T0" fmla="*/ 789 w 893"/>
                  <a:gd name="T1" fmla="*/ 560 h 917"/>
                  <a:gd name="T2" fmla="*/ 893 w 893"/>
                  <a:gd name="T3" fmla="*/ 371 h 917"/>
                  <a:gd name="T4" fmla="*/ 703 w 893"/>
                  <a:gd name="T5" fmla="*/ 60 h 917"/>
                  <a:gd name="T6" fmla="*/ 489 w 893"/>
                  <a:gd name="T7" fmla="*/ 92 h 917"/>
                  <a:gd name="T8" fmla="*/ 378 w 893"/>
                  <a:gd name="T9" fmla="*/ 0 h 917"/>
                  <a:gd name="T10" fmla="*/ 160 w 893"/>
                  <a:gd name="T11" fmla="*/ 199 h 917"/>
                  <a:gd name="T12" fmla="*/ 75 w 893"/>
                  <a:gd name="T13" fmla="*/ 407 h 917"/>
                  <a:gd name="T14" fmla="*/ 0 w 893"/>
                  <a:gd name="T15" fmla="*/ 410 h 917"/>
                  <a:gd name="T16" fmla="*/ 10 w 893"/>
                  <a:gd name="T17" fmla="*/ 624 h 917"/>
                  <a:gd name="T18" fmla="*/ 210 w 893"/>
                  <a:gd name="T19" fmla="*/ 707 h 917"/>
                  <a:gd name="T20" fmla="*/ 253 w 893"/>
                  <a:gd name="T21" fmla="*/ 917 h 917"/>
                  <a:gd name="T22" fmla="*/ 396 w 893"/>
                  <a:gd name="T23" fmla="*/ 899 h 917"/>
                  <a:gd name="T24" fmla="*/ 610 w 893"/>
                  <a:gd name="T25" fmla="*/ 882 h 917"/>
                  <a:gd name="T26" fmla="*/ 668 w 893"/>
                  <a:gd name="T27" fmla="*/ 603 h 917"/>
                  <a:gd name="T28" fmla="*/ 789 w 893"/>
                  <a:gd name="T29" fmla="*/ 560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93" h="917">
                    <a:moveTo>
                      <a:pt x="789" y="560"/>
                    </a:moveTo>
                    <a:lnTo>
                      <a:pt x="893" y="371"/>
                    </a:lnTo>
                    <a:lnTo>
                      <a:pt x="703" y="60"/>
                    </a:lnTo>
                    <a:lnTo>
                      <a:pt x="489" y="92"/>
                    </a:lnTo>
                    <a:lnTo>
                      <a:pt x="378" y="0"/>
                    </a:lnTo>
                    <a:lnTo>
                      <a:pt x="160" y="199"/>
                    </a:lnTo>
                    <a:lnTo>
                      <a:pt x="75" y="407"/>
                    </a:lnTo>
                    <a:lnTo>
                      <a:pt x="0" y="410"/>
                    </a:lnTo>
                    <a:lnTo>
                      <a:pt x="10" y="624"/>
                    </a:lnTo>
                    <a:lnTo>
                      <a:pt x="210" y="707"/>
                    </a:lnTo>
                    <a:lnTo>
                      <a:pt x="253" y="917"/>
                    </a:lnTo>
                    <a:lnTo>
                      <a:pt x="396" y="899"/>
                    </a:lnTo>
                    <a:lnTo>
                      <a:pt x="610" y="882"/>
                    </a:lnTo>
                    <a:lnTo>
                      <a:pt x="668" y="603"/>
                    </a:lnTo>
                    <a:lnTo>
                      <a:pt x="789" y="5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4" name="Freeform 585">
                <a:extLst>
                  <a:ext uri="{FF2B5EF4-FFF2-40B4-BE49-F238E27FC236}">
                    <a16:creationId xmlns:a16="http://schemas.microsoft.com/office/drawing/2014/main" id="{65A2ED7E-3CA7-F123-A45B-638189F67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" y="4096"/>
                <a:ext cx="281" cy="171"/>
              </a:xfrm>
              <a:custGeom>
                <a:avLst/>
                <a:gdLst>
                  <a:gd name="T0" fmla="*/ 1018 w 1404"/>
                  <a:gd name="T1" fmla="*/ 307 h 854"/>
                  <a:gd name="T2" fmla="*/ 1008 w 1404"/>
                  <a:gd name="T3" fmla="*/ 93 h 854"/>
                  <a:gd name="T4" fmla="*/ 618 w 1404"/>
                  <a:gd name="T5" fmla="*/ 0 h 854"/>
                  <a:gd name="T6" fmla="*/ 333 w 1404"/>
                  <a:gd name="T7" fmla="*/ 97 h 854"/>
                  <a:gd name="T8" fmla="*/ 25 w 1404"/>
                  <a:gd name="T9" fmla="*/ 79 h 854"/>
                  <a:gd name="T10" fmla="*/ 0 w 1404"/>
                  <a:gd name="T11" fmla="*/ 368 h 854"/>
                  <a:gd name="T12" fmla="*/ 197 w 1404"/>
                  <a:gd name="T13" fmla="*/ 443 h 854"/>
                  <a:gd name="T14" fmla="*/ 251 w 1404"/>
                  <a:gd name="T15" fmla="*/ 654 h 854"/>
                  <a:gd name="T16" fmla="*/ 358 w 1404"/>
                  <a:gd name="T17" fmla="*/ 850 h 854"/>
                  <a:gd name="T18" fmla="*/ 740 w 1404"/>
                  <a:gd name="T19" fmla="*/ 854 h 854"/>
                  <a:gd name="T20" fmla="*/ 1254 w 1404"/>
                  <a:gd name="T21" fmla="*/ 700 h 854"/>
                  <a:gd name="T22" fmla="*/ 1383 w 1404"/>
                  <a:gd name="T23" fmla="*/ 650 h 854"/>
                  <a:gd name="T24" fmla="*/ 1404 w 1404"/>
                  <a:gd name="T25" fmla="*/ 582 h 854"/>
                  <a:gd name="T26" fmla="*/ 1261 w 1404"/>
                  <a:gd name="T27" fmla="*/ 600 h 854"/>
                  <a:gd name="T28" fmla="*/ 1218 w 1404"/>
                  <a:gd name="T29" fmla="*/ 390 h 854"/>
                  <a:gd name="T30" fmla="*/ 1018 w 1404"/>
                  <a:gd name="T31" fmla="*/ 307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04" h="854">
                    <a:moveTo>
                      <a:pt x="1018" y="307"/>
                    </a:moveTo>
                    <a:lnTo>
                      <a:pt x="1008" y="93"/>
                    </a:lnTo>
                    <a:lnTo>
                      <a:pt x="618" y="0"/>
                    </a:lnTo>
                    <a:lnTo>
                      <a:pt x="333" y="97"/>
                    </a:lnTo>
                    <a:lnTo>
                      <a:pt x="25" y="79"/>
                    </a:lnTo>
                    <a:lnTo>
                      <a:pt x="0" y="368"/>
                    </a:lnTo>
                    <a:lnTo>
                      <a:pt x="197" y="443"/>
                    </a:lnTo>
                    <a:lnTo>
                      <a:pt x="251" y="654"/>
                    </a:lnTo>
                    <a:lnTo>
                      <a:pt x="358" y="850"/>
                    </a:lnTo>
                    <a:lnTo>
                      <a:pt x="740" y="854"/>
                    </a:lnTo>
                    <a:lnTo>
                      <a:pt x="1254" y="700"/>
                    </a:lnTo>
                    <a:lnTo>
                      <a:pt x="1383" y="650"/>
                    </a:lnTo>
                    <a:lnTo>
                      <a:pt x="1404" y="582"/>
                    </a:lnTo>
                    <a:lnTo>
                      <a:pt x="1261" y="600"/>
                    </a:lnTo>
                    <a:lnTo>
                      <a:pt x="1218" y="390"/>
                    </a:lnTo>
                    <a:lnTo>
                      <a:pt x="1018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5" name="Freeform 586">
                <a:extLst>
                  <a:ext uri="{FF2B5EF4-FFF2-40B4-BE49-F238E27FC236}">
                    <a16:creationId xmlns:a16="http://schemas.microsoft.com/office/drawing/2014/main" id="{7C1DA257-977C-3C2A-9DBD-F5B94583A2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4121"/>
                <a:ext cx="195" cy="158"/>
              </a:xfrm>
              <a:custGeom>
                <a:avLst/>
                <a:gdLst>
                  <a:gd name="T0" fmla="*/ 553 w 975"/>
                  <a:gd name="T1" fmla="*/ 0 h 786"/>
                  <a:gd name="T2" fmla="*/ 343 w 975"/>
                  <a:gd name="T3" fmla="*/ 7 h 786"/>
                  <a:gd name="T4" fmla="*/ 157 w 975"/>
                  <a:gd name="T5" fmla="*/ 111 h 786"/>
                  <a:gd name="T6" fmla="*/ 14 w 975"/>
                  <a:gd name="T7" fmla="*/ 268 h 786"/>
                  <a:gd name="T8" fmla="*/ 0 w 975"/>
                  <a:gd name="T9" fmla="*/ 618 h 786"/>
                  <a:gd name="T10" fmla="*/ 39 w 975"/>
                  <a:gd name="T11" fmla="*/ 747 h 786"/>
                  <a:gd name="T12" fmla="*/ 307 w 975"/>
                  <a:gd name="T13" fmla="*/ 786 h 786"/>
                  <a:gd name="T14" fmla="*/ 739 w 975"/>
                  <a:gd name="T15" fmla="*/ 507 h 786"/>
                  <a:gd name="T16" fmla="*/ 975 w 975"/>
                  <a:gd name="T17" fmla="*/ 215 h 786"/>
                  <a:gd name="T18" fmla="*/ 900 w 975"/>
                  <a:gd name="T19" fmla="*/ 222 h 786"/>
                  <a:gd name="T20" fmla="*/ 703 w 975"/>
                  <a:gd name="T21" fmla="*/ 4 h 786"/>
                  <a:gd name="T22" fmla="*/ 553 w 975"/>
                  <a:gd name="T23" fmla="*/ 0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5" h="786">
                    <a:moveTo>
                      <a:pt x="553" y="0"/>
                    </a:moveTo>
                    <a:lnTo>
                      <a:pt x="343" y="7"/>
                    </a:lnTo>
                    <a:lnTo>
                      <a:pt x="157" y="111"/>
                    </a:lnTo>
                    <a:lnTo>
                      <a:pt x="14" y="268"/>
                    </a:lnTo>
                    <a:lnTo>
                      <a:pt x="0" y="618"/>
                    </a:lnTo>
                    <a:lnTo>
                      <a:pt x="39" y="747"/>
                    </a:lnTo>
                    <a:lnTo>
                      <a:pt x="307" y="786"/>
                    </a:lnTo>
                    <a:lnTo>
                      <a:pt x="739" y="507"/>
                    </a:lnTo>
                    <a:lnTo>
                      <a:pt x="975" y="215"/>
                    </a:lnTo>
                    <a:lnTo>
                      <a:pt x="900" y="222"/>
                    </a:lnTo>
                    <a:lnTo>
                      <a:pt x="703" y="4"/>
                    </a:lnTo>
                    <a:lnTo>
                      <a:pt x="55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6" name="Freeform 587">
                <a:extLst>
                  <a:ext uri="{FF2B5EF4-FFF2-40B4-BE49-F238E27FC236}">
                    <a16:creationId xmlns:a16="http://schemas.microsoft.com/office/drawing/2014/main" id="{B85AFA15-B3E2-1FF0-C1BA-268287321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3628"/>
                <a:ext cx="136" cy="159"/>
              </a:xfrm>
              <a:custGeom>
                <a:avLst/>
                <a:gdLst>
                  <a:gd name="T0" fmla="*/ 300 w 679"/>
                  <a:gd name="T1" fmla="*/ 0 h 793"/>
                  <a:gd name="T2" fmla="*/ 164 w 679"/>
                  <a:gd name="T3" fmla="*/ 21 h 793"/>
                  <a:gd name="T4" fmla="*/ 189 w 679"/>
                  <a:gd name="T5" fmla="*/ 225 h 793"/>
                  <a:gd name="T6" fmla="*/ 39 w 679"/>
                  <a:gd name="T7" fmla="*/ 375 h 793"/>
                  <a:gd name="T8" fmla="*/ 86 w 679"/>
                  <a:gd name="T9" fmla="*/ 500 h 793"/>
                  <a:gd name="T10" fmla="*/ 0 w 679"/>
                  <a:gd name="T11" fmla="*/ 610 h 793"/>
                  <a:gd name="T12" fmla="*/ 171 w 679"/>
                  <a:gd name="T13" fmla="*/ 793 h 793"/>
                  <a:gd name="T14" fmla="*/ 514 w 679"/>
                  <a:gd name="T15" fmla="*/ 718 h 793"/>
                  <a:gd name="T16" fmla="*/ 557 w 679"/>
                  <a:gd name="T17" fmla="*/ 593 h 793"/>
                  <a:gd name="T18" fmla="*/ 679 w 679"/>
                  <a:gd name="T19" fmla="*/ 543 h 793"/>
                  <a:gd name="T20" fmla="*/ 611 w 679"/>
                  <a:gd name="T21" fmla="*/ 264 h 793"/>
                  <a:gd name="T22" fmla="*/ 446 w 679"/>
                  <a:gd name="T23" fmla="*/ 25 h 793"/>
                  <a:gd name="T24" fmla="*/ 300 w 679"/>
                  <a:gd name="T25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79" h="793">
                    <a:moveTo>
                      <a:pt x="300" y="0"/>
                    </a:moveTo>
                    <a:lnTo>
                      <a:pt x="164" y="21"/>
                    </a:lnTo>
                    <a:lnTo>
                      <a:pt x="189" y="225"/>
                    </a:lnTo>
                    <a:lnTo>
                      <a:pt x="39" y="375"/>
                    </a:lnTo>
                    <a:lnTo>
                      <a:pt x="86" y="500"/>
                    </a:lnTo>
                    <a:lnTo>
                      <a:pt x="0" y="610"/>
                    </a:lnTo>
                    <a:lnTo>
                      <a:pt x="171" y="793"/>
                    </a:lnTo>
                    <a:lnTo>
                      <a:pt x="514" y="718"/>
                    </a:lnTo>
                    <a:lnTo>
                      <a:pt x="557" y="593"/>
                    </a:lnTo>
                    <a:lnTo>
                      <a:pt x="679" y="543"/>
                    </a:lnTo>
                    <a:lnTo>
                      <a:pt x="611" y="264"/>
                    </a:lnTo>
                    <a:lnTo>
                      <a:pt x="446" y="25"/>
                    </a:lnTo>
                    <a:lnTo>
                      <a:pt x="3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7" name="Freeform 588">
                <a:extLst>
                  <a:ext uri="{FF2B5EF4-FFF2-40B4-BE49-F238E27FC236}">
                    <a16:creationId xmlns:a16="http://schemas.microsoft.com/office/drawing/2014/main" id="{DD8A6E8E-3C32-87F5-CAE8-C5B4F7D62C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3479"/>
                <a:ext cx="152" cy="214"/>
              </a:xfrm>
              <a:custGeom>
                <a:avLst/>
                <a:gdLst>
                  <a:gd name="T0" fmla="*/ 625 w 761"/>
                  <a:gd name="T1" fmla="*/ 767 h 1071"/>
                  <a:gd name="T2" fmla="*/ 761 w 761"/>
                  <a:gd name="T3" fmla="*/ 746 h 1071"/>
                  <a:gd name="T4" fmla="*/ 689 w 761"/>
                  <a:gd name="T5" fmla="*/ 478 h 1071"/>
                  <a:gd name="T6" fmla="*/ 750 w 761"/>
                  <a:gd name="T7" fmla="*/ 349 h 1071"/>
                  <a:gd name="T8" fmla="*/ 547 w 761"/>
                  <a:gd name="T9" fmla="*/ 264 h 1071"/>
                  <a:gd name="T10" fmla="*/ 293 w 761"/>
                  <a:gd name="T11" fmla="*/ 0 h 1071"/>
                  <a:gd name="T12" fmla="*/ 75 w 761"/>
                  <a:gd name="T13" fmla="*/ 542 h 1071"/>
                  <a:gd name="T14" fmla="*/ 0 w 761"/>
                  <a:gd name="T15" fmla="*/ 564 h 1071"/>
                  <a:gd name="T16" fmla="*/ 7 w 761"/>
                  <a:gd name="T17" fmla="*/ 614 h 1071"/>
                  <a:gd name="T18" fmla="*/ 225 w 761"/>
                  <a:gd name="T19" fmla="*/ 914 h 1071"/>
                  <a:gd name="T20" fmla="*/ 314 w 761"/>
                  <a:gd name="T21" fmla="*/ 989 h 1071"/>
                  <a:gd name="T22" fmla="*/ 514 w 761"/>
                  <a:gd name="T23" fmla="*/ 1010 h 1071"/>
                  <a:gd name="T24" fmla="*/ 547 w 761"/>
                  <a:gd name="T25" fmla="*/ 1071 h 1071"/>
                  <a:gd name="T26" fmla="*/ 650 w 761"/>
                  <a:gd name="T27" fmla="*/ 971 h 1071"/>
                  <a:gd name="T28" fmla="*/ 625 w 761"/>
                  <a:gd name="T29" fmla="*/ 767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1" h="1071">
                    <a:moveTo>
                      <a:pt x="625" y="767"/>
                    </a:moveTo>
                    <a:lnTo>
                      <a:pt x="761" y="746"/>
                    </a:lnTo>
                    <a:lnTo>
                      <a:pt x="689" y="478"/>
                    </a:lnTo>
                    <a:lnTo>
                      <a:pt x="750" y="349"/>
                    </a:lnTo>
                    <a:lnTo>
                      <a:pt x="547" y="264"/>
                    </a:lnTo>
                    <a:lnTo>
                      <a:pt x="293" y="0"/>
                    </a:lnTo>
                    <a:lnTo>
                      <a:pt x="75" y="542"/>
                    </a:lnTo>
                    <a:lnTo>
                      <a:pt x="0" y="564"/>
                    </a:lnTo>
                    <a:lnTo>
                      <a:pt x="7" y="614"/>
                    </a:lnTo>
                    <a:lnTo>
                      <a:pt x="225" y="914"/>
                    </a:lnTo>
                    <a:lnTo>
                      <a:pt x="314" y="989"/>
                    </a:lnTo>
                    <a:lnTo>
                      <a:pt x="514" y="1010"/>
                    </a:lnTo>
                    <a:lnTo>
                      <a:pt x="547" y="1071"/>
                    </a:lnTo>
                    <a:lnTo>
                      <a:pt x="650" y="971"/>
                    </a:lnTo>
                    <a:lnTo>
                      <a:pt x="625" y="76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8" name="Freeform 589">
                <a:extLst>
                  <a:ext uri="{FF2B5EF4-FFF2-40B4-BE49-F238E27FC236}">
                    <a16:creationId xmlns:a16="http://schemas.microsoft.com/office/drawing/2014/main" id="{E49B1DA8-A2FB-4422-5C28-144811264B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3602"/>
                <a:ext cx="129" cy="122"/>
              </a:xfrm>
              <a:custGeom>
                <a:avLst/>
                <a:gdLst>
                  <a:gd name="T0" fmla="*/ 425 w 643"/>
                  <a:gd name="T1" fmla="*/ 0 h 610"/>
                  <a:gd name="T2" fmla="*/ 232 w 643"/>
                  <a:gd name="T3" fmla="*/ 68 h 610"/>
                  <a:gd name="T4" fmla="*/ 0 w 643"/>
                  <a:gd name="T5" fmla="*/ 314 h 610"/>
                  <a:gd name="T6" fmla="*/ 50 w 643"/>
                  <a:gd name="T7" fmla="*/ 578 h 610"/>
                  <a:gd name="T8" fmla="*/ 115 w 643"/>
                  <a:gd name="T9" fmla="*/ 610 h 610"/>
                  <a:gd name="T10" fmla="*/ 461 w 643"/>
                  <a:gd name="T11" fmla="*/ 518 h 610"/>
                  <a:gd name="T12" fmla="*/ 643 w 643"/>
                  <a:gd name="T13" fmla="*/ 300 h 610"/>
                  <a:gd name="T14" fmla="*/ 425 w 643"/>
                  <a:gd name="T15" fmla="*/ 0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43" h="610">
                    <a:moveTo>
                      <a:pt x="425" y="0"/>
                    </a:moveTo>
                    <a:lnTo>
                      <a:pt x="232" y="68"/>
                    </a:lnTo>
                    <a:lnTo>
                      <a:pt x="0" y="314"/>
                    </a:lnTo>
                    <a:lnTo>
                      <a:pt x="50" y="578"/>
                    </a:lnTo>
                    <a:lnTo>
                      <a:pt x="115" y="610"/>
                    </a:lnTo>
                    <a:lnTo>
                      <a:pt x="461" y="518"/>
                    </a:lnTo>
                    <a:lnTo>
                      <a:pt x="643" y="300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99" name="Freeform 590">
                <a:extLst>
                  <a:ext uri="{FF2B5EF4-FFF2-40B4-BE49-F238E27FC236}">
                    <a16:creationId xmlns:a16="http://schemas.microsoft.com/office/drawing/2014/main" id="{1077102C-670D-EDE2-2BD5-A5529B9277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5" y="3662"/>
                <a:ext cx="206" cy="142"/>
              </a:xfrm>
              <a:custGeom>
                <a:avLst/>
                <a:gdLst>
                  <a:gd name="T0" fmla="*/ 529 w 1033"/>
                  <a:gd name="T1" fmla="*/ 218 h 710"/>
                  <a:gd name="T2" fmla="*/ 183 w 1033"/>
                  <a:gd name="T3" fmla="*/ 310 h 710"/>
                  <a:gd name="T4" fmla="*/ 118 w 1033"/>
                  <a:gd name="T5" fmla="*/ 278 h 710"/>
                  <a:gd name="T6" fmla="*/ 0 w 1033"/>
                  <a:gd name="T7" fmla="*/ 342 h 710"/>
                  <a:gd name="T8" fmla="*/ 111 w 1033"/>
                  <a:gd name="T9" fmla="*/ 442 h 710"/>
                  <a:gd name="T10" fmla="*/ 122 w 1033"/>
                  <a:gd name="T11" fmla="*/ 585 h 710"/>
                  <a:gd name="T12" fmla="*/ 215 w 1033"/>
                  <a:gd name="T13" fmla="*/ 700 h 710"/>
                  <a:gd name="T14" fmla="*/ 533 w 1033"/>
                  <a:gd name="T15" fmla="*/ 710 h 710"/>
                  <a:gd name="T16" fmla="*/ 947 w 1033"/>
                  <a:gd name="T17" fmla="*/ 442 h 710"/>
                  <a:gd name="T18" fmla="*/ 1033 w 1033"/>
                  <a:gd name="T19" fmla="*/ 332 h 710"/>
                  <a:gd name="T20" fmla="*/ 986 w 1033"/>
                  <a:gd name="T21" fmla="*/ 207 h 710"/>
                  <a:gd name="T22" fmla="*/ 1033 w 1033"/>
                  <a:gd name="T23" fmla="*/ 157 h 710"/>
                  <a:gd name="T24" fmla="*/ 1000 w 1033"/>
                  <a:gd name="T25" fmla="*/ 96 h 710"/>
                  <a:gd name="T26" fmla="*/ 800 w 1033"/>
                  <a:gd name="T27" fmla="*/ 75 h 710"/>
                  <a:gd name="T28" fmla="*/ 711 w 1033"/>
                  <a:gd name="T29" fmla="*/ 0 h 710"/>
                  <a:gd name="T30" fmla="*/ 529 w 1033"/>
                  <a:gd name="T31" fmla="*/ 218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33" h="710">
                    <a:moveTo>
                      <a:pt x="529" y="218"/>
                    </a:moveTo>
                    <a:lnTo>
                      <a:pt x="183" y="310"/>
                    </a:lnTo>
                    <a:lnTo>
                      <a:pt x="118" y="278"/>
                    </a:lnTo>
                    <a:lnTo>
                      <a:pt x="0" y="342"/>
                    </a:lnTo>
                    <a:lnTo>
                      <a:pt x="111" y="442"/>
                    </a:lnTo>
                    <a:lnTo>
                      <a:pt x="122" y="585"/>
                    </a:lnTo>
                    <a:lnTo>
                      <a:pt x="215" y="700"/>
                    </a:lnTo>
                    <a:lnTo>
                      <a:pt x="533" y="710"/>
                    </a:lnTo>
                    <a:lnTo>
                      <a:pt x="947" y="442"/>
                    </a:lnTo>
                    <a:lnTo>
                      <a:pt x="1033" y="332"/>
                    </a:lnTo>
                    <a:lnTo>
                      <a:pt x="986" y="207"/>
                    </a:lnTo>
                    <a:lnTo>
                      <a:pt x="1033" y="157"/>
                    </a:lnTo>
                    <a:lnTo>
                      <a:pt x="1000" y="96"/>
                    </a:lnTo>
                    <a:lnTo>
                      <a:pt x="800" y="75"/>
                    </a:lnTo>
                    <a:lnTo>
                      <a:pt x="711" y="0"/>
                    </a:lnTo>
                    <a:lnTo>
                      <a:pt x="529" y="2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0" name="Freeform 591">
                <a:extLst>
                  <a:ext uri="{FF2B5EF4-FFF2-40B4-BE49-F238E27FC236}">
                    <a16:creationId xmlns:a16="http://schemas.microsoft.com/office/drawing/2014/main" id="{9C58DEFA-79A8-4786-F739-C6F989B482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2" y="3673"/>
                <a:ext cx="30" cy="30"/>
              </a:xfrm>
              <a:custGeom>
                <a:avLst/>
                <a:gdLst>
                  <a:gd name="T0" fmla="*/ 47 w 150"/>
                  <a:gd name="T1" fmla="*/ 100 h 150"/>
                  <a:gd name="T2" fmla="*/ 0 w 150"/>
                  <a:gd name="T3" fmla="*/ 150 h 150"/>
                  <a:gd name="T4" fmla="*/ 150 w 150"/>
                  <a:gd name="T5" fmla="*/ 0 h 150"/>
                  <a:gd name="T6" fmla="*/ 47 w 150"/>
                  <a:gd name="T7" fmla="*/ 10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50">
                    <a:moveTo>
                      <a:pt x="47" y="100"/>
                    </a:moveTo>
                    <a:lnTo>
                      <a:pt x="0" y="150"/>
                    </a:lnTo>
                    <a:lnTo>
                      <a:pt x="150" y="0"/>
                    </a:lnTo>
                    <a:lnTo>
                      <a:pt x="47" y="1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1" name="Freeform 592">
                <a:extLst>
                  <a:ext uri="{FF2B5EF4-FFF2-40B4-BE49-F238E27FC236}">
                    <a16:creationId xmlns:a16="http://schemas.microsoft.com/office/drawing/2014/main" id="{CD7DA05F-FDE4-4DBF-EC17-889EED998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1" y="3750"/>
                <a:ext cx="117" cy="158"/>
              </a:xfrm>
              <a:custGeom>
                <a:avLst/>
                <a:gdLst>
                  <a:gd name="T0" fmla="*/ 0 w 585"/>
                  <a:gd name="T1" fmla="*/ 268 h 790"/>
                  <a:gd name="T2" fmla="*/ 14 w 585"/>
                  <a:gd name="T3" fmla="*/ 475 h 790"/>
                  <a:gd name="T4" fmla="*/ 132 w 585"/>
                  <a:gd name="T5" fmla="*/ 518 h 790"/>
                  <a:gd name="T6" fmla="*/ 110 w 585"/>
                  <a:gd name="T7" fmla="*/ 790 h 790"/>
                  <a:gd name="T8" fmla="*/ 160 w 585"/>
                  <a:gd name="T9" fmla="*/ 790 h 790"/>
                  <a:gd name="T10" fmla="*/ 496 w 585"/>
                  <a:gd name="T11" fmla="*/ 633 h 790"/>
                  <a:gd name="T12" fmla="*/ 525 w 585"/>
                  <a:gd name="T13" fmla="*/ 600 h 790"/>
                  <a:gd name="T14" fmla="*/ 360 w 585"/>
                  <a:gd name="T15" fmla="*/ 465 h 790"/>
                  <a:gd name="T16" fmla="*/ 585 w 585"/>
                  <a:gd name="T17" fmla="*/ 183 h 790"/>
                  <a:gd name="T18" fmla="*/ 414 w 585"/>
                  <a:gd name="T19" fmla="*/ 0 h 790"/>
                  <a:gd name="T20" fmla="*/ 0 w 585"/>
                  <a:gd name="T21" fmla="*/ 268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5" h="790">
                    <a:moveTo>
                      <a:pt x="0" y="268"/>
                    </a:moveTo>
                    <a:lnTo>
                      <a:pt x="14" y="475"/>
                    </a:lnTo>
                    <a:lnTo>
                      <a:pt x="132" y="518"/>
                    </a:lnTo>
                    <a:lnTo>
                      <a:pt x="110" y="790"/>
                    </a:lnTo>
                    <a:lnTo>
                      <a:pt x="160" y="790"/>
                    </a:lnTo>
                    <a:lnTo>
                      <a:pt x="496" y="633"/>
                    </a:lnTo>
                    <a:lnTo>
                      <a:pt x="525" y="600"/>
                    </a:lnTo>
                    <a:lnTo>
                      <a:pt x="360" y="465"/>
                    </a:lnTo>
                    <a:lnTo>
                      <a:pt x="585" y="183"/>
                    </a:lnTo>
                    <a:lnTo>
                      <a:pt x="414" y="0"/>
                    </a:lnTo>
                    <a:lnTo>
                      <a:pt x="0" y="2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2" name="Freeform 593">
                <a:extLst>
                  <a:ext uri="{FF2B5EF4-FFF2-40B4-BE49-F238E27FC236}">
                    <a16:creationId xmlns:a16="http://schemas.microsoft.com/office/drawing/2014/main" id="{9E4163DC-F5DF-3C6A-674A-B1B495A2B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" y="3877"/>
                <a:ext cx="155" cy="127"/>
              </a:xfrm>
              <a:custGeom>
                <a:avLst/>
                <a:gdLst>
                  <a:gd name="T0" fmla="*/ 336 w 775"/>
                  <a:gd name="T1" fmla="*/ 0 h 639"/>
                  <a:gd name="T2" fmla="*/ 0 w 775"/>
                  <a:gd name="T3" fmla="*/ 157 h 639"/>
                  <a:gd name="T4" fmla="*/ 79 w 775"/>
                  <a:gd name="T5" fmla="*/ 496 h 639"/>
                  <a:gd name="T6" fmla="*/ 775 w 775"/>
                  <a:gd name="T7" fmla="*/ 639 h 639"/>
                  <a:gd name="T8" fmla="*/ 679 w 775"/>
                  <a:gd name="T9" fmla="*/ 482 h 639"/>
                  <a:gd name="T10" fmla="*/ 615 w 775"/>
                  <a:gd name="T11" fmla="*/ 260 h 639"/>
                  <a:gd name="T12" fmla="*/ 336 w 775"/>
                  <a:gd name="T13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75" h="639">
                    <a:moveTo>
                      <a:pt x="336" y="0"/>
                    </a:moveTo>
                    <a:lnTo>
                      <a:pt x="0" y="157"/>
                    </a:lnTo>
                    <a:lnTo>
                      <a:pt x="79" y="496"/>
                    </a:lnTo>
                    <a:lnTo>
                      <a:pt x="775" y="639"/>
                    </a:lnTo>
                    <a:lnTo>
                      <a:pt x="679" y="482"/>
                    </a:lnTo>
                    <a:lnTo>
                      <a:pt x="615" y="260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3" name="Freeform 594">
                <a:extLst>
                  <a:ext uri="{FF2B5EF4-FFF2-40B4-BE49-F238E27FC236}">
                    <a16:creationId xmlns:a16="http://schemas.microsoft.com/office/drawing/2014/main" id="{5B8978AC-A39D-C5C6-67C8-61A0E9CFB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3" y="3772"/>
                <a:ext cx="160" cy="98"/>
              </a:xfrm>
              <a:custGeom>
                <a:avLst/>
                <a:gdLst>
                  <a:gd name="T0" fmla="*/ 779 w 800"/>
                  <a:gd name="T1" fmla="*/ 432 h 492"/>
                  <a:gd name="T2" fmla="*/ 800 w 800"/>
                  <a:gd name="T3" fmla="*/ 300 h 492"/>
                  <a:gd name="T4" fmla="*/ 568 w 800"/>
                  <a:gd name="T5" fmla="*/ 0 h 492"/>
                  <a:gd name="T6" fmla="*/ 225 w 800"/>
                  <a:gd name="T7" fmla="*/ 75 h 492"/>
                  <a:gd name="T8" fmla="*/ 0 w 800"/>
                  <a:gd name="T9" fmla="*/ 357 h 492"/>
                  <a:gd name="T10" fmla="*/ 165 w 800"/>
                  <a:gd name="T11" fmla="*/ 492 h 492"/>
                  <a:gd name="T12" fmla="*/ 429 w 800"/>
                  <a:gd name="T13" fmla="*/ 385 h 492"/>
                  <a:gd name="T14" fmla="*/ 779 w 800"/>
                  <a:gd name="T15" fmla="*/ 432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0" h="492">
                    <a:moveTo>
                      <a:pt x="779" y="432"/>
                    </a:moveTo>
                    <a:lnTo>
                      <a:pt x="800" y="300"/>
                    </a:lnTo>
                    <a:lnTo>
                      <a:pt x="568" y="0"/>
                    </a:lnTo>
                    <a:lnTo>
                      <a:pt x="225" y="75"/>
                    </a:lnTo>
                    <a:lnTo>
                      <a:pt x="0" y="357"/>
                    </a:lnTo>
                    <a:lnTo>
                      <a:pt x="165" y="492"/>
                    </a:lnTo>
                    <a:lnTo>
                      <a:pt x="429" y="385"/>
                    </a:lnTo>
                    <a:lnTo>
                      <a:pt x="779" y="4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4" name="Freeform 595">
                <a:extLst>
                  <a:ext uri="{FF2B5EF4-FFF2-40B4-BE49-F238E27FC236}">
                    <a16:creationId xmlns:a16="http://schemas.microsoft.com/office/drawing/2014/main" id="{44EA17FD-F6E7-70CA-2B6D-558422C637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1" y="3849"/>
                <a:ext cx="145" cy="124"/>
              </a:xfrm>
              <a:custGeom>
                <a:avLst/>
                <a:gdLst>
                  <a:gd name="T0" fmla="*/ 293 w 729"/>
                  <a:gd name="T1" fmla="*/ 0 h 622"/>
                  <a:gd name="T2" fmla="*/ 29 w 729"/>
                  <a:gd name="T3" fmla="*/ 107 h 622"/>
                  <a:gd name="T4" fmla="*/ 0 w 729"/>
                  <a:gd name="T5" fmla="*/ 140 h 622"/>
                  <a:gd name="T6" fmla="*/ 279 w 729"/>
                  <a:gd name="T7" fmla="*/ 400 h 622"/>
                  <a:gd name="T8" fmla="*/ 343 w 729"/>
                  <a:gd name="T9" fmla="*/ 622 h 622"/>
                  <a:gd name="T10" fmla="*/ 714 w 729"/>
                  <a:gd name="T11" fmla="*/ 389 h 622"/>
                  <a:gd name="T12" fmla="*/ 729 w 729"/>
                  <a:gd name="T13" fmla="*/ 247 h 622"/>
                  <a:gd name="T14" fmla="*/ 643 w 729"/>
                  <a:gd name="T15" fmla="*/ 47 h 622"/>
                  <a:gd name="T16" fmla="*/ 293 w 729"/>
                  <a:gd name="T17" fmla="*/ 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9" h="622">
                    <a:moveTo>
                      <a:pt x="293" y="0"/>
                    </a:moveTo>
                    <a:lnTo>
                      <a:pt x="29" y="107"/>
                    </a:lnTo>
                    <a:lnTo>
                      <a:pt x="0" y="140"/>
                    </a:lnTo>
                    <a:lnTo>
                      <a:pt x="279" y="400"/>
                    </a:lnTo>
                    <a:lnTo>
                      <a:pt x="343" y="622"/>
                    </a:lnTo>
                    <a:lnTo>
                      <a:pt x="714" y="389"/>
                    </a:lnTo>
                    <a:lnTo>
                      <a:pt x="729" y="247"/>
                    </a:lnTo>
                    <a:lnTo>
                      <a:pt x="643" y="47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5" name="Freeform 596">
                <a:extLst>
                  <a:ext uri="{FF2B5EF4-FFF2-40B4-BE49-F238E27FC236}">
                    <a16:creationId xmlns:a16="http://schemas.microsoft.com/office/drawing/2014/main" id="{2DDF091E-78C2-FC77-3FB9-91C835ADE3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" y="3664"/>
                <a:ext cx="165" cy="87"/>
              </a:xfrm>
              <a:custGeom>
                <a:avLst/>
                <a:gdLst>
                  <a:gd name="T0" fmla="*/ 0 w 825"/>
                  <a:gd name="T1" fmla="*/ 79 h 432"/>
                  <a:gd name="T2" fmla="*/ 22 w 825"/>
                  <a:gd name="T3" fmla="*/ 139 h 432"/>
                  <a:gd name="T4" fmla="*/ 150 w 825"/>
                  <a:gd name="T5" fmla="*/ 314 h 432"/>
                  <a:gd name="T6" fmla="*/ 286 w 825"/>
                  <a:gd name="T7" fmla="*/ 371 h 432"/>
                  <a:gd name="T8" fmla="*/ 350 w 825"/>
                  <a:gd name="T9" fmla="*/ 346 h 432"/>
                  <a:gd name="T10" fmla="*/ 457 w 825"/>
                  <a:gd name="T11" fmla="*/ 432 h 432"/>
                  <a:gd name="T12" fmla="*/ 707 w 825"/>
                  <a:gd name="T13" fmla="*/ 328 h 432"/>
                  <a:gd name="T14" fmla="*/ 825 w 825"/>
                  <a:gd name="T15" fmla="*/ 264 h 432"/>
                  <a:gd name="T16" fmla="*/ 775 w 825"/>
                  <a:gd name="T17" fmla="*/ 0 h 432"/>
                  <a:gd name="T18" fmla="*/ 0 w 825"/>
                  <a:gd name="T19" fmla="*/ 79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5" h="432">
                    <a:moveTo>
                      <a:pt x="0" y="79"/>
                    </a:moveTo>
                    <a:lnTo>
                      <a:pt x="22" y="139"/>
                    </a:lnTo>
                    <a:lnTo>
                      <a:pt x="150" y="314"/>
                    </a:lnTo>
                    <a:lnTo>
                      <a:pt x="286" y="371"/>
                    </a:lnTo>
                    <a:lnTo>
                      <a:pt x="350" y="346"/>
                    </a:lnTo>
                    <a:lnTo>
                      <a:pt x="457" y="432"/>
                    </a:lnTo>
                    <a:lnTo>
                      <a:pt x="707" y="328"/>
                    </a:lnTo>
                    <a:lnTo>
                      <a:pt x="825" y="264"/>
                    </a:lnTo>
                    <a:lnTo>
                      <a:pt x="775" y="0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6" name="Freeform 597">
                <a:extLst>
                  <a:ext uri="{FF2B5EF4-FFF2-40B4-BE49-F238E27FC236}">
                    <a16:creationId xmlns:a16="http://schemas.microsoft.com/office/drawing/2014/main" id="{1C7E92F7-F5FA-A229-2D33-4D3A88A1C9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4124"/>
                <a:ext cx="275" cy="177"/>
              </a:xfrm>
              <a:custGeom>
                <a:avLst/>
                <a:gdLst>
                  <a:gd name="T0" fmla="*/ 428 w 1375"/>
                  <a:gd name="T1" fmla="*/ 211 h 886"/>
                  <a:gd name="T2" fmla="*/ 432 w 1375"/>
                  <a:gd name="T3" fmla="*/ 343 h 886"/>
                  <a:gd name="T4" fmla="*/ 271 w 1375"/>
                  <a:gd name="T5" fmla="*/ 564 h 886"/>
                  <a:gd name="T6" fmla="*/ 25 w 1375"/>
                  <a:gd name="T7" fmla="*/ 711 h 886"/>
                  <a:gd name="T8" fmla="*/ 0 w 1375"/>
                  <a:gd name="T9" fmla="*/ 839 h 886"/>
                  <a:gd name="T10" fmla="*/ 193 w 1375"/>
                  <a:gd name="T11" fmla="*/ 886 h 886"/>
                  <a:gd name="T12" fmla="*/ 236 w 1375"/>
                  <a:gd name="T13" fmla="*/ 839 h 886"/>
                  <a:gd name="T14" fmla="*/ 507 w 1375"/>
                  <a:gd name="T15" fmla="*/ 764 h 886"/>
                  <a:gd name="T16" fmla="*/ 1153 w 1375"/>
                  <a:gd name="T17" fmla="*/ 853 h 886"/>
                  <a:gd name="T18" fmla="*/ 1146 w 1375"/>
                  <a:gd name="T19" fmla="*/ 782 h 886"/>
                  <a:gd name="T20" fmla="*/ 1375 w 1375"/>
                  <a:gd name="T21" fmla="*/ 521 h 886"/>
                  <a:gd name="T22" fmla="*/ 928 w 1375"/>
                  <a:gd name="T23" fmla="*/ 175 h 886"/>
                  <a:gd name="T24" fmla="*/ 593 w 1375"/>
                  <a:gd name="T25" fmla="*/ 0 h 886"/>
                  <a:gd name="T26" fmla="*/ 428 w 1375"/>
                  <a:gd name="T27" fmla="*/ 211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75" h="886">
                    <a:moveTo>
                      <a:pt x="428" y="211"/>
                    </a:moveTo>
                    <a:lnTo>
                      <a:pt x="432" y="343"/>
                    </a:lnTo>
                    <a:lnTo>
                      <a:pt x="271" y="564"/>
                    </a:lnTo>
                    <a:lnTo>
                      <a:pt x="25" y="711"/>
                    </a:lnTo>
                    <a:lnTo>
                      <a:pt x="0" y="839"/>
                    </a:lnTo>
                    <a:lnTo>
                      <a:pt x="193" y="886"/>
                    </a:lnTo>
                    <a:lnTo>
                      <a:pt x="236" y="839"/>
                    </a:lnTo>
                    <a:lnTo>
                      <a:pt x="507" y="764"/>
                    </a:lnTo>
                    <a:lnTo>
                      <a:pt x="1153" y="853"/>
                    </a:lnTo>
                    <a:lnTo>
                      <a:pt x="1146" y="782"/>
                    </a:lnTo>
                    <a:lnTo>
                      <a:pt x="1375" y="521"/>
                    </a:lnTo>
                    <a:lnTo>
                      <a:pt x="928" y="175"/>
                    </a:lnTo>
                    <a:lnTo>
                      <a:pt x="593" y="0"/>
                    </a:lnTo>
                    <a:lnTo>
                      <a:pt x="428" y="2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7" name="Freeform 598">
                <a:extLst>
                  <a:ext uri="{FF2B5EF4-FFF2-40B4-BE49-F238E27FC236}">
                    <a16:creationId xmlns:a16="http://schemas.microsoft.com/office/drawing/2014/main" id="{A4761633-326F-8655-C78C-A33612E23F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1" y="3976"/>
                <a:ext cx="217" cy="140"/>
              </a:xfrm>
              <a:custGeom>
                <a:avLst/>
                <a:gdLst>
                  <a:gd name="T0" fmla="*/ 1085 w 1085"/>
                  <a:gd name="T1" fmla="*/ 603 h 700"/>
                  <a:gd name="T2" fmla="*/ 953 w 1085"/>
                  <a:gd name="T3" fmla="*/ 557 h 700"/>
                  <a:gd name="T4" fmla="*/ 796 w 1085"/>
                  <a:gd name="T5" fmla="*/ 175 h 700"/>
                  <a:gd name="T6" fmla="*/ 735 w 1085"/>
                  <a:gd name="T7" fmla="*/ 143 h 700"/>
                  <a:gd name="T8" fmla="*/ 39 w 1085"/>
                  <a:gd name="T9" fmla="*/ 0 h 700"/>
                  <a:gd name="T10" fmla="*/ 0 w 1085"/>
                  <a:gd name="T11" fmla="*/ 107 h 700"/>
                  <a:gd name="T12" fmla="*/ 175 w 1085"/>
                  <a:gd name="T13" fmla="*/ 218 h 700"/>
                  <a:gd name="T14" fmla="*/ 221 w 1085"/>
                  <a:gd name="T15" fmla="*/ 582 h 700"/>
                  <a:gd name="T16" fmla="*/ 492 w 1085"/>
                  <a:gd name="T17" fmla="*/ 682 h 700"/>
                  <a:gd name="T18" fmla="*/ 800 w 1085"/>
                  <a:gd name="T19" fmla="*/ 700 h 700"/>
                  <a:gd name="T20" fmla="*/ 1085 w 1085"/>
                  <a:gd name="T21" fmla="*/ 603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85" h="700">
                    <a:moveTo>
                      <a:pt x="1085" y="603"/>
                    </a:moveTo>
                    <a:lnTo>
                      <a:pt x="953" y="557"/>
                    </a:lnTo>
                    <a:lnTo>
                      <a:pt x="796" y="175"/>
                    </a:lnTo>
                    <a:lnTo>
                      <a:pt x="735" y="143"/>
                    </a:lnTo>
                    <a:lnTo>
                      <a:pt x="39" y="0"/>
                    </a:lnTo>
                    <a:lnTo>
                      <a:pt x="0" y="107"/>
                    </a:lnTo>
                    <a:lnTo>
                      <a:pt x="175" y="218"/>
                    </a:lnTo>
                    <a:lnTo>
                      <a:pt x="221" y="582"/>
                    </a:lnTo>
                    <a:lnTo>
                      <a:pt x="492" y="682"/>
                    </a:lnTo>
                    <a:lnTo>
                      <a:pt x="800" y="700"/>
                    </a:lnTo>
                    <a:lnTo>
                      <a:pt x="1085" y="6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8" name="Freeform 599">
                <a:extLst>
                  <a:ext uri="{FF2B5EF4-FFF2-40B4-BE49-F238E27FC236}">
                    <a16:creationId xmlns:a16="http://schemas.microsoft.com/office/drawing/2014/main" id="{43EBDDB0-3516-8705-5543-E998F275A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3997"/>
                <a:ext cx="185" cy="231"/>
              </a:xfrm>
              <a:custGeom>
                <a:avLst/>
                <a:gdLst>
                  <a:gd name="T0" fmla="*/ 675 w 926"/>
                  <a:gd name="T1" fmla="*/ 864 h 1153"/>
                  <a:gd name="T2" fmla="*/ 700 w 926"/>
                  <a:gd name="T3" fmla="*/ 575 h 1153"/>
                  <a:gd name="T4" fmla="*/ 429 w 926"/>
                  <a:gd name="T5" fmla="*/ 475 h 1153"/>
                  <a:gd name="T6" fmla="*/ 383 w 926"/>
                  <a:gd name="T7" fmla="*/ 111 h 1153"/>
                  <a:gd name="T8" fmla="*/ 208 w 926"/>
                  <a:gd name="T9" fmla="*/ 0 h 1153"/>
                  <a:gd name="T10" fmla="*/ 136 w 926"/>
                  <a:gd name="T11" fmla="*/ 18 h 1153"/>
                  <a:gd name="T12" fmla="*/ 40 w 926"/>
                  <a:gd name="T13" fmla="*/ 279 h 1153"/>
                  <a:gd name="T14" fmla="*/ 125 w 926"/>
                  <a:gd name="T15" fmla="*/ 628 h 1153"/>
                  <a:gd name="T16" fmla="*/ 0 w 926"/>
                  <a:gd name="T17" fmla="*/ 807 h 1153"/>
                  <a:gd name="T18" fmla="*/ 447 w 926"/>
                  <a:gd name="T19" fmla="*/ 1153 h 1153"/>
                  <a:gd name="T20" fmla="*/ 926 w 926"/>
                  <a:gd name="T21" fmla="*/ 1150 h 1153"/>
                  <a:gd name="T22" fmla="*/ 872 w 926"/>
                  <a:gd name="T23" fmla="*/ 939 h 1153"/>
                  <a:gd name="T24" fmla="*/ 675 w 926"/>
                  <a:gd name="T25" fmla="*/ 864 h 1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26" h="1153">
                    <a:moveTo>
                      <a:pt x="675" y="864"/>
                    </a:moveTo>
                    <a:lnTo>
                      <a:pt x="700" y="575"/>
                    </a:lnTo>
                    <a:lnTo>
                      <a:pt x="429" y="475"/>
                    </a:lnTo>
                    <a:lnTo>
                      <a:pt x="383" y="111"/>
                    </a:lnTo>
                    <a:lnTo>
                      <a:pt x="208" y="0"/>
                    </a:lnTo>
                    <a:lnTo>
                      <a:pt x="136" y="18"/>
                    </a:lnTo>
                    <a:lnTo>
                      <a:pt x="40" y="279"/>
                    </a:lnTo>
                    <a:lnTo>
                      <a:pt x="125" y="628"/>
                    </a:lnTo>
                    <a:lnTo>
                      <a:pt x="0" y="807"/>
                    </a:lnTo>
                    <a:lnTo>
                      <a:pt x="447" y="1153"/>
                    </a:lnTo>
                    <a:lnTo>
                      <a:pt x="926" y="1150"/>
                    </a:lnTo>
                    <a:lnTo>
                      <a:pt x="872" y="939"/>
                    </a:lnTo>
                    <a:lnTo>
                      <a:pt x="675" y="8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09" name="Freeform 600">
                <a:extLst>
                  <a:ext uri="{FF2B5EF4-FFF2-40B4-BE49-F238E27FC236}">
                    <a16:creationId xmlns:a16="http://schemas.microsoft.com/office/drawing/2014/main" id="{7EA99E35-9CEE-A6F3-DD71-A93B926C87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9" y="1083"/>
                <a:ext cx="153" cy="105"/>
              </a:xfrm>
              <a:custGeom>
                <a:avLst/>
                <a:gdLst>
                  <a:gd name="T0" fmla="*/ 668 w 765"/>
                  <a:gd name="T1" fmla="*/ 525 h 525"/>
                  <a:gd name="T2" fmla="*/ 765 w 765"/>
                  <a:gd name="T3" fmla="*/ 240 h 525"/>
                  <a:gd name="T4" fmla="*/ 425 w 765"/>
                  <a:gd name="T5" fmla="*/ 125 h 525"/>
                  <a:gd name="T6" fmla="*/ 347 w 765"/>
                  <a:gd name="T7" fmla="*/ 0 h 525"/>
                  <a:gd name="T8" fmla="*/ 136 w 765"/>
                  <a:gd name="T9" fmla="*/ 83 h 525"/>
                  <a:gd name="T10" fmla="*/ 0 w 765"/>
                  <a:gd name="T11" fmla="*/ 25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525">
                    <a:moveTo>
                      <a:pt x="668" y="525"/>
                    </a:moveTo>
                    <a:lnTo>
                      <a:pt x="765" y="240"/>
                    </a:lnTo>
                    <a:lnTo>
                      <a:pt x="425" y="125"/>
                    </a:lnTo>
                    <a:lnTo>
                      <a:pt x="347" y="0"/>
                    </a:lnTo>
                    <a:lnTo>
                      <a:pt x="136" y="83"/>
                    </a:lnTo>
                    <a:lnTo>
                      <a:pt x="0" y="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0" name="Freeform 601">
                <a:extLst>
                  <a:ext uri="{FF2B5EF4-FFF2-40B4-BE49-F238E27FC236}">
                    <a16:creationId xmlns:a16="http://schemas.microsoft.com/office/drawing/2014/main" id="{58DE9126-7013-F987-D3FD-28BC64B2E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9" y="1149"/>
                <a:ext cx="85" cy="172"/>
              </a:xfrm>
              <a:custGeom>
                <a:avLst/>
                <a:gdLst>
                  <a:gd name="T0" fmla="*/ 186 w 421"/>
                  <a:gd name="T1" fmla="*/ 708 h 861"/>
                  <a:gd name="T2" fmla="*/ 275 w 421"/>
                  <a:gd name="T3" fmla="*/ 861 h 861"/>
                  <a:gd name="T4" fmla="*/ 364 w 421"/>
                  <a:gd name="T5" fmla="*/ 797 h 861"/>
                  <a:gd name="T6" fmla="*/ 336 w 421"/>
                  <a:gd name="T7" fmla="*/ 572 h 861"/>
                  <a:gd name="T8" fmla="*/ 421 w 421"/>
                  <a:gd name="T9" fmla="*/ 365 h 861"/>
                  <a:gd name="T10" fmla="*/ 332 w 421"/>
                  <a:gd name="T11" fmla="*/ 0 h 861"/>
                  <a:gd name="T12" fmla="*/ 118 w 421"/>
                  <a:gd name="T13" fmla="*/ 33 h 861"/>
                  <a:gd name="T14" fmla="*/ 0 w 421"/>
                  <a:gd name="T15" fmla="*/ 293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1" h="861">
                    <a:moveTo>
                      <a:pt x="186" y="708"/>
                    </a:moveTo>
                    <a:lnTo>
                      <a:pt x="275" y="861"/>
                    </a:lnTo>
                    <a:lnTo>
                      <a:pt x="364" y="797"/>
                    </a:lnTo>
                    <a:lnTo>
                      <a:pt x="336" y="572"/>
                    </a:lnTo>
                    <a:lnTo>
                      <a:pt x="421" y="365"/>
                    </a:lnTo>
                    <a:lnTo>
                      <a:pt x="332" y="0"/>
                    </a:lnTo>
                    <a:lnTo>
                      <a:pt x="118" y="33"/>
                    </a:lnTo>
                    <a:lnTo>
                      <a:pt x="0" y="2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1" name="Freeform 602">
                <a:extLst>
                  <a:ext uri="{FF2B5EF4-FFF2-40B4-BE49-F238E27FC236}">
                    <a16:creationId xmlns:a16="http://schemas.microsoft.com/office/drawing/2014/main" id="{0B7681A0-5DF4-DF0B-C767-8B65DF60CE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9" y="1208"/>
                <a:ext cx="40" cy="83"/>
              </a:xfrm>
              <a:custGeom>
                <a:avLst/>
                <a:gdLst>
                  <a:gd name="T0" fmla="*/ 0 w 200"/>
                  <a:gd name="T1" fmla="*/ 0 h 415"/>
                  <a:gd name="T2" fmla="*/ 200 w 200"/>
                  <a:gd name="T3" fmla="*/ 272 h 415"/>
                  <a:gd name="T4" fmla="*/ 186 w 200"/>
                  <a:gd name="T5" fmla="*/ 415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0" h="415">
                    <a:moveTo>
                      <a:pt x="0" y="0"/>
                    </a:moveTo>
                    <a:lnTo>
                      <a:pt x="200" y="272"/>
                    </a:lnTo>
                    <a:lnTo>
                      <a:pt x="186" y="41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2" name="Freeform 603">
                <a:extLst>
                  <a:ext uri="{FF2B5EF4-FFF2-40B4-BE49-F238E27FC236}">
                    <a16:creationId xmlns:a16="http://schemas.microsoft.com/office/drawing/2014/main" id="{03BD00B8-1EF7-C4AD-EE7A-35DF9AC230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2" y="1188"/>
                <a:ext cx="130" cy="15"/>
              </a:xfrm>
              <a:custGeom>
                <a:avLst/>
                <a:gdLst>
                  <a:gd name="T0" fmla="*/ 0 w 650"/>
                  <a:gd name="T1" fmla="*/ 59 h 75"/>
                  <a:gd name="T2" fmla="*/ 90 w 650"/>
                  <a:gd name="T3" fmla="*/ 4 h 75"/>
                  <a:gd name="T4" fmla="*/ 372 w 650"/>
                  <a:gd name="T5" fmla="*/ 75 h 75"/>
                  <a:gd name="T6" fmla="*/ 650 w 650"/>
                  <a:gd name="T7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0" h="75">
                    <a:moveTo>
                      <a:pt x="0" y="59"/>
                    </a:moveTo>
                    <a:lnTo>
                      <a:pt x="90" y="4"/>
                    </a:lnTo>
                    <a:lnTo>
                      <a:pt x="372" y="75"/>
                    </a:lnTo>
                    <a:lnTo>
                      <a:pt x="65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3" name="Freeform 604">
                <a:extLst>
                  <a:ext uri="{FF2B5EF4-FFF2-40B4-BE49-F238E27FC236}">
                    <a16:creationId xmlns:a16="http://schemas.microsoft.com/office/drawing/2014/main" id="{99DA707D-5436-46FD-5FDB-2E45C0C6DB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1" y="1298"/>
                <a:ext cx="104" cy="160"/>
              </a:xfrm>
              <a:custGeom>
                <a:avLst/>
                <a:gdLst>
                  <a:gd name="T0" fmla="*/ 57 w 522"/>
                  <a:gd name="T1" fmla="*/ 739 h 800"/>
                  <a:gd name="T2" fmla="*/ 200 w 522"/>
                  <a:gd name="T3" fmla="*/ 732 h 800"/>
                  <a:gd name="T4" fmla="*/ 322 w 522"/>
                  <a:gd name="T5" fmla="*/ 800 h 800"/>
                  <a:gd name="T6" fmla="*/ 518 w 522"/>
                  <a:gd name="T7" fmla="*/ 714 h 800"/>
                  <a:gd name="T8" fmla="*/ 522 w 522"/>
                  <a:gd name="T9" fmla="*/ 643 h 800"/>
                  <a:gd name="T10" fmla="*/ 497 w 522"/>
                  <a:gd name="T11" fmla="*/ 354 h 800"/>
                  <a:gd name="T12" fmla="*/ 214 w 522"/>
                  <a:gd name="T13" fmla="*/ 336 h 800"/>
                  <a:gd name="T14" fmla="*/ 18 w 522"/>
                  <a:gd name="T15" fmla="*/ 236 h 800"/>
                  <a:gd name="T16" fmla="*/ 0 w 522"/>
                  <a:gd name="T17" fmla="*/ 168 h 800"/>
                  <a:gd name="T18" fmla="*/ 147 w 522"/>
                  <a:gd name="T19" fmla="*/ 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2" h="800">
                    <a:moveTo>
                      <a:pt x="57" y="739"/>
                    </a:moveTo>
                    <a:lnTo>
                      <a:pt x="200" y="732"/>
                    </a:lnTo>
                    <a:lnTo>
                      <a:pt x="322" y="800"/>
                    </a:lnTo>
                    <a:lnTo>
                      <a:pt x="518" y="714"/>
                    </a:lnTo>
                    <a:lnTo>
                      <a:pt x="522" y="643"/>
                    </a:lnTo>
                    <a:lnTo>
                      <a:pt x="497" y="354"/>
                    </a:lnTo>
                    <a:lnTo>
                      <a:pt x="214" y="336"/>
                    </a:lnTo>
                    <a:lnTo>
                      <a:pt x="18" y="236"/>
                    </a:lnTo>
                    <a:lnTo>
                      <a:pt x="0" y="168"/>
                    </a:lnTo>
                    <a:lnTo>
                      <a:pt x="1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4" name="Freeform 605">
                <a:extLst>
                  <a:ext uri="{FF2B5EF4-FFF2-40B4-BE49-F238E27FC236}">
                    <a16:creationId xmlns:a16="http://schemas.microsoft.com/office/drawing/2014/main" id="{7DB32E3B-EBF0-B9BC-8F04-994F93BB1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0" y="1285"/>
                <a:ext cx="167" cy="38"/>
              </a:xfrm>
              <a:custGeom>
                <a:avLst/>
                <a:gdLst>
                  <a:gd name="T0" fmla="*/ 0 w 832"/>
                  <a:gd name="T1" fmla="*/ 64 h 193"/>
                  <a:gd name="T2" fmla="*/ 189 w 832"/>
                  <a:gd name="T3" fmla="*/ 168 h 193"/>
                  <a:gd name="T4" fmla="*/ 400 w 832"/>
                  <a:gd name="T5" fmla="*/ 193 h 193"/>
                  <a:gd name="T6" fmla="*/ 767 w 832"/>
                  <a:gd name="T7" fmla="*/ 0 h 193"/>
                  <a:gd name="T8" fmla="*/ 832 w 832"/>
                  <a:gd name="T9" fmla="*/ 29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193">
                    <a:moveTo>
                      <a:pt x="0" y="64"/>
                    </a:moveTo>
                    <a:lnTo>
                      <a:pt x="189" y="168"/>
                    </a:lnTo>
                    <a:lnTo>
                      <a:pt x="400" y="193"/>
                    </a:lnTo>
                    <a:lnTo>
                      <a:pt x="767" y="0"/>
                    </a:lnTo>
                    <a:lnTo>
                      <a:pt x="832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15" name="Line 606">
                <a:extLst>
                  <a:ext uri="{FF2B5EF4-FFF2-40B4-BE49-F238E27FC236}">
                    <a16:creationId xmlns:a16="http://schemas.microsoft.com/office/drawing/2014/main" id="{D794FF1A-1BE6-1544-6216-4048BFC34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192" y="1188"/>
                <a:ext cx="47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9" name="Group 808">
              <a:extLst>
                <a:ext uri="{FF2B5EF4-FFF2-40B4-BE49-F238E27FC236}">
                  <a16:creationId xmlns:a16="http://schemas.microsoft.com/office/drawing/2014/main" id="{2A8AFDB8-E167-0A68-42F9-5CE5C6A2D7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4"/>
              <a:ext cx="2010" cy="3144"/>
              <a:chOff x="3504" y="4"/>
              <a:chExt cx="2010" cy="3144"/>
            </a:xfrm>
          </p:grpSpPr>
          <p:sp>
            <p:nvSpPr>
              <p:cNvPr id="2316" name="Freeform 608">
                <a:extLst>
                  <a:ext uri="{FF2B5EF4-FFF2-40B4-BE49-F238E27FC236}">
                    <a16:creationId xmlns:a16="http://schemas.microsoft.com/office/drawing/2014/main" id="{F9586A9B-7BAC-3F09-59B3-320089065C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2" y="1560"/>
                <a:ext cx="195" cy="148"/>
              </a:xfrm>
              <a:custGeom>
                <a:avLst/>
                <a:gdLst>
                  <a:gd name="T0" fmla="*/ 978 w 978"/>
                  <a:gd name="T1" fmla="*/ 739 h 739"/>
                  <a:gd name="T2" fmla="*/ 978 w 978"/>
                  <a:gd name="T3" fmla="*/ 397 h 739"/>
                  <a:gd name="T4" fmla="*/ 628 w 978"/>
                  <a:gd name="T5" fmla="*/ 418 h 739"/>
                  <a:gd name="T6" fmla="*/ 543 w 978"/>
                  <a:gd name="T7" fmla="*/ 300 h 739"/>
                  <a:gd name="T8" fmla="*/ 535 w 978"/>
                  <a:gd name="T9" fmla="*/ 86 h 739"/>
                  <a:gd name="T10" fmla="*/ 418 w 978"/>
                  <a:gd name="T11" fmla="*/ 0 h 739"/>
                  <a:gd name="T12" fmla="*/ 143 w 978"/>
                  <a:gd name="T13" fmla="*/ 93 h 739"/>
                  <a:gd name="T14" fmla="*/ 0 w 978"/>
                  <a:gd name="T15" fmla="*/ 47 h 7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8" h="739">
                    <a:moveTo>
                      <a:pt x="978" y="739"/>
                    </a:moveTo>
                    <a:lnTo>
                      <a:pt x="978" y="397"/>
                    </a:lnTo>
                    <a:lnTo>
                      <a:pt x="628" y="418"/>
                    </a:lnTo>
                    <a:lnTo>
                      <a:pt x="543" y="300"/>
                    </a:lnTo>
                    <a:lnTo>
                      <a:pt x="535" y="86"/>
                    </a:lnTo>
                    <a:lnTo>
                      <a:pt x="418" y="0"/>
                    </a:lnTo>
                    <a:lnTo>
                      <a:pt x="143" y="93"/>
                    </a:lnTo>
                    <a:lnTo>
                      <a:pt x="0" y="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7" name="Freeform 609">
                <a:extLst>
                  <a:ext uri="{FF2B5EF4-FFF2-40B4-BE49-F238E27FC236}">
                    <a16:creationId xmlns:a16="http://schemas.microsoft.com/office/drawing/2014/main" id="{CDADB50A-D629-878E-1166-7641F54267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21" y="1708"/>
                <a:ext cx="136" cy="80"/>
              </a:xfrm>
              <a:custGeom>
                <a:avLst/>
                <a:gdLst>
                  <a:gd name="T0" fmla="*/ 0 w 682"/>
                  <a:gd name="T1" fmla="*/ 336 h 400"/>
                  <a:gd name="T2" fmla="*/ 125 w 682"/>
                  <a:gd name="T3" fmla="*/ 400 h 400"/>
                  <a:gd name="T4" fmla="*/ 543 w 682"/>
                  <a:gd name="T5" fmla="*/ 0 h 400"/>
                  <a:gd name="T6" fmla="*/ 682 w 682"/>
                  <a:gd name="T7" fmla="*/ 3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2" h="400">
                    <a:moveTo>
                      <a:pt x="0" y="336"/>
                    </a:moveTo>
                    <a:lnTo>
                      <a:pt x="125" y="400"/>
                    </a:lnTo>
                    <a:lnTo>
                      <a:pt x="543" y="0"/>
                    </a:lnTo>
                    <a:lnTo>
                      <a:pt x="682" y="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8" name="Freeform 610">
                <a:extLst>
                  <a:ext uri="{FF2B5EF4-FFF2-40B4-BE49-F238E27FC236}">
                    <a16:creationId xmlns:a16="http://schemas.microsoft.com/office/drawing/2014/main" id="{37DC88F7-1A24-05AC-19A3-E97156ABF4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9" y="1708"/>
                <a:ext cx="100" cy="218"/>
              </a:xfrm>
              <a:custGeom>
                <a:avLst/>
                <a:gdLst>
                  <a:gd name="T0" fmla="*/ 0 w 500"/>
                  <a:gd name="T1" fmla="*/ 1090 h 1090"/>
                  <a:gd name="T2" fmla="*/ 197 w 500"/>
                  <a:gd name="T3" fmla="*/ 865 h 1090"/>
                  <a:gd name="T4" fmla="*/ 400 w 500"/>
                  <a:gd name="T5" fmla="*/ 768 h 1090"/>
                  <a:gd name="T6" fmla="*/ 425 w 500"/>
                  <a:gd name="T7" fmla="*/ 550 h 1090"/>
                  <a:gd name="T8" fmla="*/ 500 w 500"/>
                  <a:gd name="T9" fmla="*/ 540 h 1090"/>
                  <a:gd name="T10" fmla="*/ 343 w 500"/>
                  <a:gd name="T11" fmla="*/ 375 h 1090"/>
                  <a:gd name="T12" fmla="*/ 343 w 500"/>
                  <a:gd name="T13" fmla="*/ 0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0" h="1090">
                    <a:moveTo>
                      <a:pt x="0" y="1090"/>
                    </a:moveTo>
                    <a:lnTo>
                      <a:pt x="197" y="865"/>
                    </a:lnTo>
                    <a:lnTo>
                      <a:pt x="400" y="768"/>
                    </a:lnTo>
                    <a:lnTo>
                      <a:pt x="425" y="550"/>
                    </a:lnTo>
                    <a:lnTo>
                      <a:pt x="500" y="540"/>
                    </a:lnTo>
                    <a:lnTo>
                      <a:pt x="343" y="375"/>
                    </a:lnTo>
                    <a:lnTo>
                      <a:pt x="3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9" name="Line 611">
                <a:extLst>
                  <a:ext uri="{FF2B5EF4-FFF2-40B4-BE49-F238E27FC236}">
                    <a16:creationId xmlns:a16="http://schemas.microsoft.com/office/drawing/2014/main" id="{36468441-71EE-2BA2-FD83-11922D7D32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109" y="1886"/>
                <a:ext cx="80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0" name="Freeform 612">
                <a:extLst>
                  <a:ext uri="{FF2B5EF4-FFF2-40B4-BE49-F238E27FC236}">
                    <a16:creationId xmlns:a16="http://schemas.microsoft.com/office/drawing/2014/main" id="{9E77EA62-A702-BBEE-3F6A-3D759BDB7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4" y="2036"/>
                <a:ext cx="300" cy="321"/>
              </a:xfrm>
              <a:custGeom>
                <a:avLst/>
                <a:gdLst>
                  <a:gd name="T0" fmla="*/ 265 w 1504"/>
                  <a:gd name="T1" fmla="*/ 1604 h 1604"/>
                  <a:gd name="T2" fmla="*/ 497 w 1504"/>
                  <a:gd name="T3" fmla="*/ 1440 h 1604"/>
                  <a:gd name="T4" fmla="*/ 593 w 1504"/>
                  <a:gd name="T5" fmla="*/ 1257 h 1604"/>
                  <a:gd name="T6" fmla="*/ 926 w 1504"/>
                  <a:gd name="T7" fmla="*/ 1211 h 1604"/>
                  <a:gd name="T8" fmla="*/ 786 w 1504"/>
                  <a:gd name="T9" fmla="*/ 954 h 1604"/>
                  <a:gd name="T10" fmla="*/ 826 w 1504"/>
                  <a:gd name="T11" fmla="*/ 897 h 1604"/>
                  <a:gd name="T12" fmla="*/ 1504 w 1504"/>
                  <a:gd name="T13" fmla="*/ 643 h 1604"/>
                  <a:gd name="T14" fmla="*/ 1501 w 1504"/>
                  <a:gd name="T15" fmla="*/ 572 h 1604"/>
                  <a:gd name="T16" fmla="*/ 1293 w 1504"/>
                  <a:gd name="T17" fmla="*/ 361 h 1604"/>
                  <a:gd name="T18" fmla="*/ 1008 w 1504"/>
                  <a:gd name="T19" fmla="*/ 286 h 1604"/>
                  <a:gd name="T20" fmla="*/ 968 w 1504"/>
                  <a:gd name="T21" fmla="*/ 222 h 1604"/>
                  <a:gd name="T22" fmla="*/ 1176 w 1504"/>
                  <a:gd name="T23" fmla="*/ 8 h 1604"/>
                  <a:gd name="T24" fmla="*/ 958 w 1504"/>
                  <a:gd name="T25" fmla="*/ 65 h 1604"/>
                  <a:gd name="T26" fmla="*/ 586 w 1504"/>
                  <a:gd name="T27" fmla="*/ 0 h 1604"/>
                  <a:gd name="T28" fmla="*/ 368 w 1504"/>
                  <a:gd name="T29" fmla="*/ 208 h 1604"/>
                  <a:gd name="T30" fmla="*/ 0 w 1504"/>
                  <a:gd name="T31" fmla="*/ 272 h 1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04" h="1604">
                    <a:moveTo>
                      <a:pt x="265" y="1604"/>
                    </a:moveTo>
                    <a:lnTo>
                      <a:pt x="497" y="1440"/>
                    </a:lnTo>
                    <a:lnTo>
                      <a:pt x="593" y="1257"/>
                    </a:lnTo>
                    <a:lnTo>
                      <a:pt x="926" y="1211"/>
                    </a:lnTo>
                    <a:lnTo>
                      <a:pt x="786" y="954"/>
                    </a:lnTo>
                    <a:lnTo>
                      <a:pt x="826" y="897"/>
                    </a:lnTo>
                    <a:lnTo>
                      <a:pt x="1504" y="643"/>
                    </a:lnTo>
                    <a:lnTo>
                      <a:pt x="1501" y="572"/>
                    </a:lnTo>
                    <a:lnTo>
                      <a:pt x="1293" y="361"/>
                    </a:lnTo>
                    <a:lnTo>
                      <a:pt x="1008" y="286"/>
                    </a:lnTo>
                    <a:lnTo>
                      <a:pt x="968" y="222"/>
                    </a:lnTo>
                    <a:lnTo>
                      <a:pt x="1176" y="8"/>
                    </a:lnTo>
                    <a:lnTo>
                      <a:pt x="958" y="65"/>
                    </a:lnTo>
                    <a:lnTo>
                      <a:pt x="586" y="0"/>
                    </a:lnTo>
                    <a:lnTo>
                      <a:pt x="368" y="208"/>
                    </a:lnTo>
                    <a:lnTo>
                      <a:pt x="0" y="27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1" name="Freeform 613">
                <a:extLst>
                  <a:ext uri="{FF2B5EF4-FFF2-40B4-BE49-F238E27FC236}">
                    <a16:creationId xmlns:a16="http://schemas.microsoft.com/office/drawing/2014/main" id="{9A4F99C2-6B54-C852-7EA2-BF4D13942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8" y="1926"/>
                <a:ext cx="47" cy="164"/>
              </a:xfrm>
              <a:custGeom>
                <a:avLst/>
                <a:gdLst>
                  <a:gd name="T0" fmla="*/ 128 w 236"/>
                  <a:gd name="T1" fmla="*/ 821 h 821"/>
                  <a:gd name="T2" fmla="*/ 236 w 236"/>
                  <a:gd name="T3" fmla="*/ 460 h 821"/>
                  <a:gd name="T4" fmla="*/ 0 w 236"/>
                  <a:gd name="T5" fmla="*/ 178 h 821"/>
                  <a:gd name="T6" fmla="*/ 53 w 236"/>
                  <a:gd name="T7" fmla="*/ 121 h 821"/>
                  <a:gd name="T8" fmla="*/ 3 w 236"/>
                  <a:gd name="T9" fmla="*/ 0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6" h="821">
                    <a:moveTo>
                      <a:pt x="128" y="821"/>
                    </a:moveTo>
                    <a:lnTo>
                      <a:pt x="236" y="460"/>
                    </a:lnTo>
                    <a:lnTo>
                      <a:pt x="0" y="178"/>
                    </a:lnTo>
                    <a:lnTo>
                      <a:pt x="53" y="121"/>
                    </a:lnTo>
                    <a:lnTo>
                      <a:pt x="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2" name="Freeform 614">
                <a:extLst>
                  <a:ext uri="{FF2B5EF4-FFF2-40B4-BE49-F238E27FC236}">
                    <a16:creationId xmlns:a16="http://schemas.microsoft.com/office/drawing/2014/main" id="{794EFE0C-BA2D-A4ED-A06E-A89D176DF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9" y="2118"/>
                <a:ext cx="88" cy="239"/>
              </a:xfrm>
              <a:custGeom>
                <a:avLst/>
                <a:gdLst>
                  <a:gd name="T0" fmla="*/ 114 w 436"/>
                  <a:gd name="T1" fmla="*/ 0 h 1193"/>
                  <a:gd name="T2" fmla="*/ 82 w 436"/>
                  <a:gd name="T3" fmla="*/ 218 h 1193"/>
                  <a:gd name="T4" fmla="*/ 0 w 436"/>
                  <a:gd name="T5" fmla="*/ 339 h 1193"/>
                  <a:gd name="T6" fmla="*/ 29 w 436"/>
                  <a:gd name="T7" fmla="*/ 489 h 1193"/>
                  <a:gd name="T8" fmla="*/ 436 w 436"/>
                  <a:gd name="T9" fmla="*/ 1193 h 1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6" h="1193">
                    <a:moveTo>
                      <a:pt x="114" y="0"/>
                    </a:moveTo>
                    <a:lnTo>
                      <a:pt x="82" y="218"/>
                    </a:lnTo>
                    <a:lnTo>
                      <a:pt x="0" y="339"/>
                    </a:lnTo>
                    <a:lnTo>
                      <a:pt x="29" y="489"/>
                    </a:lnTo>
                    <a:lnTo>
                      <a:pt x="436" y="11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3" name="Line 615">
                <a:extLst>
                  <a:ext uri="{FF2B5EF4-FFF2-40B4-BE49-F238E27FC236}">
                    <a16:creationId xmlns:a16="http://schemas.microsoft.com/office/drawing/2014/main" id="{63D93E42-0F79-46ED-4BDB-64B59BCE14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57" y="2357"/>
                <a:ext cx="1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4" name="Freeform 616">
                <a:extLst>
                  <a:ext uri="{FF2B5EF4-FFF2-40B4-BE49-F238E27FC236}">
                    <a16:creationId xmlns:a16="http://schemas.microsoft.com/office/drawing/2014/main" id="{45795ECF-E10C-7BB6-BCDF-F7BC0EFEC9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" y="2367"/>
                <a:ext cx="36" cy="122"/>
              </a:xfrm>
              <a:custGeom>
                <a:avLst/>
                <a:gdLst>
                  <a:gd name="T0" fmla="*/ 0 w 182"/>
                  <a:gd name="T1" fmla="*/ 607 h 607"/>
                  <a:gd name="T2" fmla="*/ 0 w 182"/>
                  <a:gd name="T3" fmla="*/ 532 h 607"/>
                  <a:gd name="T4" fmla="*/ 182 w 182"/>
                  <a:gd name="T5" fmla="*/ 432 h 607"/>
                  <a:gd name="T6" fmla="*/ 160 w 182"/>
                  <a:gd name="T7" fmla="*/ 0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" h="607">
                    <a:moveTo>
                      <a:pt x="0" y="607"/>
                    </a:moveTo>
                    <a:lnTo>
                      <a:pt x="0" y="532"/>
                    </a:lnTo>
                    <a:lnTo>
                      <a:pt x="182" y="432"/>
                    </a:lnTo>
                    <a:lnTo>
                      <a:pt x="16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5" name="Freeform 617">
                <a:extLst>
                  <a:ext uri="{FF2B5EF4-FFF2-40B4-BE49-F238E27FC236}">
                    <a16:creationId xmlns:a16="http://schemas.microsoft.com/office/drawing/2014/main" id="{D640961E-DA04-8C9F-18E5-763EA86DC8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0" y="2367"/>
                <a:ext cx="195" cy="183"/>
              </a:xfrm>
              <a:custGeom>
                <a:avLst/>
                <a:gdLst>
                  <a:gd name="T0" fmla="*/ 0 w 975"/>
                  <a:gd name="T1" fmla="*/ 807 h 911"/>
                  <a:gd name="T2" fmla="*/ 321 w 975"/>
                  <a:gd name="T3" fmla="*/ 911 h 911"/>
                  <a:gd name="T4" fmla="*/ 525 w 975"/>
                  <a:gd name="T5" fmla="*/ 907 h 911"/>
                  <a:gd name="T6" fmla="*/ 839 w 975"/>
                  <a:gd name="T7" fmla="*/ 661 h 911"/>
                  <a:gd name="T8" fmla="*/ 967 w 975"/>
                  <a:gd name="T9" fmla="*/ 629 h 911"/>
                  <a:gd name="T10" fmla="*/ 975 w 975"/>
                  <a:gd name="T11" fmla="*/ 447 h 911"/>
                  <a:gd name="T12" fmla="*/ 732 w 975"/>
                  <a:gd name="T13" fmla="*/ 0 h 9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5" h="911">
                    <a:moveTo>
                      <a:pt x="0" y="807"/>
                    </a:moveTo>
                    <a:lnTo>
                      <a:pt x="321" y="911"/>
                    </a:lnTo>
                    <a:lnTo>
                      <a:pt x="525" y="907"/>
                    </a:lnTo>
                    <a:lnTo>
                      <a:pt x="839" y="661"/>
                    </a:lnTo>
                    <a:lnTo>
                      <a:pt x="967" y="629"/>
                    </a:lnTo>
                    <a:lnTo>
                      <a:pt x="975" y="447"/>
                    </a:lnTo>
                    <a:lnTo>
                      <a:pt x="7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6" name="Line 618">
                <a:extLst>
                  <a:ext uri="{FF2B5EF4-FFF2-40B4-BE49-F238E27FC236}">
                    <a16:creationId xmlns:a16="http://schemas.microsoft.com/office/drawing/2014/main" id="{FB1DD53C-0A13-0BB7-7538-5050E24F0C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34" y="2367"/>
                <a:ext cx="123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7" name="Freeform 619">
                <a:extLst>
                  <a:ext uri="{FF2B5EF4-FFF2-40B4-BE49-F238E27FC236}">
                    <a16:creationId xmlns:a16="http://schemas.microsoft.com/office/drawing/2014/main" id="{B92A53BF-D64E-1B90-199C-21A15A5986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5" y="2225"/>
                <a:ext cx="139" cy="142"/>
              </a:xfrm>
              <a:custGeom>
                <a:avLst/>
                <a:gdLst>
                  <a:gd name="T0" fmla="*/ 693 w 693"/>
                  <a:gd name="T1" fmla="*/ 714 h 714"/>
                  <a:gd name="T2" fmla="*/ 643 w 693"/>
                  <a:gd name="T3" fmla="*/ 500 h 714"/>
                  <a:gd name="T4" fmla="*/ 497 w 693"/>
                  <a:gd name="T5" fmla="*/ 497 h 714"/>
                  <a:gd name="T6" fmla="*/ 347 w 693"/>
                  <a:gd name="T7" fmla="*/ 243 h 714"/>
                  <a:gd name="T8" fmla="*/ 0 w 693"/>
                  <a:gd name="T9" fmla="*/ 0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3" h="714">
                    <a:moveTo>
                      <a:pt x="693" y="714"/>
                    </a:moveTo>
                    <a:lnTo>
                      <a:pt x="643" y="500"/>
                    </a:lnTo>
                    <a:lnTo>
                      <a:pt x="497" y="497"/>
                    </a:lnTo>
                    <a:lnTo>
                      <a:pt x="347" y="24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8" name="Line 620">
                <a:extLst>
                  <a:ext uri="{FF2B5EF4-FFF2-40B4-BE49-F238E27FC236}">
                    <a16:creationId xmlns:a16="http://schemas.microsoft.com/office/drawing/2014/main" id="{FAC4E0C4-5B3D-F5CA-A426-765E8BACCB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02" y="2090"/>
                <a:ext cx="12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29" name="Freeform 621">
                <a:extLst>
                  <a:ext uri="{FF2B5EF4-FFF2-40B4-BE49-F238E27FC236}">
                    <a16:creationId xmlns:a16="http://schemas.microsoft.com/office/drawing/2014/main" id="{0785920F-7816-15B3-77B3-09FC40EBBF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2" y="2105"/>
                <a:ext cx="190" cy="29"/>
              </a:xfrm>
              <a:custGeom>
                <a:avLst/>
                <a:gdLst>
                  <a:gd name="T0" fmla="*/ 0 w 950"/>
                  <a:gd name="T1" fmla="*/ 143 h 143"/>
                  <a:gd name="T2" fmla="*/ 97 w 950"/>
                  <a:gd name="T3" fmla="*/ 36 h 143"/>
                  <a:gd name="T4" fmla="*/ 240 w 950"/>
                  <a:gd name="T5" fmla="*/ 3 h 143"/>
                  <a:gd name="T6" fmla="*/ 668 w 950"/>
                  <a:gd name="T7" fmla="*/ 0 h 143"/>
                  <a:gd name="T8" fmla="*/ 950 w 950"/>
                  <a:gd name="T9" fmla="*/ 64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0" h="143">
                    <a:moveTo>
                      <a:pt x="0" y="143"/>
                    </a:moveTo>
                    <a:lnTo>
                      <a:pt x="97" y="36"/>
                    </a:lnTo>
                    <a:lnTo>
                      <a:pt x="240" y="3"/>
                    </a:lnTo>
                    <a:lnTo>
                      <a:pt x="668" y="0"/>
                    </a:lnTo>
                    <a:lnTo>
                      <a:pt x="950" y="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0" name="Freeform 622">
                <a:extLst>
                  <a:ext uri="{FF2B5EF4-FFF2-40B4-BE49-F238E27FC236}">
                    <a16:creationId xmlns:a16="http://schemas.microsoft.com/office/drawing/2014/main" id="{D3029CF4-31EB-6E14-3AE1-95EFDE0891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4" y="2552"/>
                <a:ext cx="146" cy="217"/>
              </a:xfrm>
              <a:custGeom>
                <a:avLst/>
                <a:gdLst>
                  <a:gd name="T0" fmla="*/ 0 w 729"/>
                  <a:gd name="T1" fmla="*/ 1082 h 1082"/>
                  <a:gd name="T2" fmla="*/ 282 w 729"/>
                  <a:gd name="T3" fmla="*/ 911 h 1082"/>
                  <a:gd name="T4" fmla="*/ 521 w 729"/>
                  <a:gd name="T5" fmla="*/ 804 h 1082"/>
                  <a:gd name="T6" fmla="*/ 725 w 729"/>
                  <a:gd name="T7" fmla="*/ 814 h 1082"/>
                  <a:gd name="T8" fmla="*/ 729 w 729"/>
                  <a:gd name="T9" fmla="*/ 671 h 1082"/>
                  <a:gd name="T10" fmla="*/ 582 w 729"/>
                  <a:gd name="T11" fmla="*/ 336 h 1082"/>
                  <a:gd name="T12" fmla="*/ 300 w 729"/>
                  <a:gd name="T13" fmla="*/ 0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9" h="1082">
                    <a:moveTo>
                      <a:pt x="0" y="1082"/>
                    </a:moveTo>
                    <a:lnTo>
                      <a:pt x="282" y="911"/>
                    </a:lnTo>
                    <a:lnTo>
                      <a:pt x="521" y="804"/>
                    </a:lnTo>
                    <a:lnTo>
                      <a:pt x="725" y="814"/>
                    </a:lnTo>
                    <a:lnTo>
                      <a:pt x="729" y="671"/>
                    </a:lnTo>
                    <a:lnTo>
                      <a:pt x="582" y="336"/>
                    </a:lnTo>
                    <a:lnTo>
                      <a:pt x="3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1" name="Freeform 623">
                <a:extLst>
                  <a:ext uri="{FF2B5EF4-FFF2-40B4-BE49-F238E27FC236}">
                    <a16:creationId xmlns:a16="http://schemas.microsoft.com/office/drawing/2014/main" id="{6A4E23D8-2395-9043-27F9-62C631528A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1" y="2955"/>
                <a:ext cx="131" cy="193"/>
              </a:xfrm>
              <a:custGeom>
                <a:avLst/>
                <a:gdLst>
                  <a:gd name="T0" fmla="*/ 0 w 657"/>
                  <a:gd name="T1" fmla="*/ 786 h 964"/>
                  <a:gd name="T2" fmla="*/ 143 w 657"/>
                  <a:gd name="T3" fmla="*/ 782 h 964"/>
                  <a:gd name="T4" fmla="*/ 361 w 657"/>
                  <a:gd name="T5" fmla="*/ 946 h 964"/>
                  <a:gd name="T6" fmla="*/ 572 w 657"/>
                  <a:gd name="T7" fmla="*/ 964 h 964"/>
                  <a:gd name="T8" fmla="*/ 657 w 657"/>
                  <a:gd name="T9" fmla="*/ 561 h 964"/>
                  <a:gd name="T10" fmla="*/ 654 w 657"/>
                  <a:gd name="T11" fmla="*/ 421 h 964"/>
                  <a:gd name="T12" fmla="*/ 425 w 657"/>
                  <a:gd name="T13" fmla="*/ 421 h 964"/>
                  <a:gd name="T14" fmla="*/ 525 w 657"/>
                  <a:gd name="T15" fmla="*/ 293 h 964"/>
                  <a:gd name="T16" fmla="*/ 250 w 657"/>
                  <a:gd name="T17" fmla="*/ 211 h 964"/>
                  <a:gd name="T18" fmla="*/ 304 w 657"/>
                  <a:gd name="T19" fmla="*/ 0 h 9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57" h="964">
                    <a:moveTo>
                      <a:pt x="0" y="786"/>
                    </a:moveTo>
                    <a:lnTo>
                      <a:pt x="143" y="782"/>
                    </a:lnTo>
                    <a:lnTo>
                      <a:pt x="361" y="946"/>
                    </a:lnTo>
                    <a:lnTo>
                      <a:pt x="572" y="964"/>
                    </a:lnTo>
                    <a:lnTo>
                      <a:pt x="657" y="561"/>
                    </a:lnTo>
                    <a:lnTo>
                      <a:pt x="654" y="421"/>
                    </a:lnTo>
                    <a:lnTo>
                      <a:pt x="425" y="421"/>
                    </a:lnTo>
                    <a:lnTo>
                      <a:pt x="525" y="293"/>
                    </a:lnTo>
                    <a:lnTo>
                      <a:pt x="250" y="211"/>
                    </a:lnTo>
                    <a:lnTo>
                      <a:pt x="30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2" name="Freeform 624">
                <a:extLst>
                  <a:ext uri="{FF2B5EF4-FFF2-40B4-BE49-F238E27FC236}">
                    <a16:creationId xmlns:a16="http://schemas.microsoft.com/office/drawing/2014/main" id="{B7EBBEA5-8627-E1B6-D60B-898A1EEA2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5" y="41"/>
                <a:ext cx="144" cy="123"/>
              </a:xfrm>
              <a:custGeom>
                <a:avLst/>
                <a:gdLst>
                  <a:gd name="T0" fmla="*/ 629 w 722"/>
                  <a:gd name="T1" fmla="*/ 614 h 614"/>
                  <a:gd name="T2" fmla="*/ 586 w 722"/>
                  <a:gd name="T3" fmla="*/ 503 h 614"/>
                  <a:gd name="T4" fmla="*/ 722 w 722"/>
                  <a:gd name="T5" fmla="*/ 200 h 614"/>
                  <a:gd name="T6" fmla="*/ 507 w 722"/>
                  <a:gd name="T7" fmla="*/ 182 h 614"/>
                  <a:gd name="T8" fmla="*/ 339 w 722"/>
                  <a:gd name="T9" fmla="*/ 50 h 614"/>
                  <a:gd name="T10" fmla="*/ 129 w 722"/>
                  <a:gd name="T11" fmla="*/ 42 h 614"/>
                  <a:gd name="T12" fmla="*/ 97 w 722"/>
                  <a:gd name="T13" fmla="*/ 0 h 614"/>
                  <a:gd name="T14" fmla="*/ 0 w 722"/>
                  <a:gd name="T15" fmla="*/ 35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22" h="614">
                    <a:moveTo>
                      <a:pt x="629" y="614"/>
                    </a:moveTo>
                    <a:lnTo>
                      <a:pt x="586" y="503"/>
                    </a:lnTo>
                    <a:lnTo>
                      <a:pt x="722" y="200"/>
                    </a:lnTo>
                    <a:lnTo>
                      <a:pt x="507" y="182"/>
                    </a:lnTo>
                    <a:lnTo>
                      <a:pt x="339" y="50"/>
                    </a:lnTo>
                    <a:lnTo>
                      <a:pt x="129" y="42"/>
                    </a:lnTo>
                    <a:lnTo>
                      <a:pt x="97" y="0"/>
                    </a:lnTo>
                    <a:lnTo>
                      <a:pt x="0" y="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3" name="Freeform 625">
                <a:extLst>
                  <a:ext uri="{FF2B5EF4-FFF2-40B4-BE49-F238E27FC236}">
                    <a16:creationId xmlns:a16="http://schemas.microsoft.com/office/drawing/2014/main" id="{2745B095-600B-8574-E970-0F8A514DE7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3" y="164"/>
                <a:ext cx="38" cy="142"/>
              </a:xfrm>
              <a:custGeom>
                <a:avLst/>
                <a:gdLst>
                  <a:gd name="T0" fmla="*/ 176 w 190"/>
                  <a:gd name="T1" fmla="*/ 714 h 714"/>
                  <a:gd name="T2" fmla="*/ 4 w 190"/>
                  <a:gd name="T3" fmla="*/ 396 h 714"/>
                  <a:gd name="T4" fmla="*/ 0 w 190"/>
                  <a:gd name="T5" fmla="*/ 118 h 714"/>
                  <a:gd name="T6" fmla="*/ 190 w 190"/>
                  <a:gd name="T7" fmla="*/ 0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0" h="714">
                    <a:moveTo>
                      <a:pt x="176" y="714"/>
                    </a:moveTo>
                    <a:lnTo>
                      <a:pt x="4" y="396"/>
                    </a:lnTo>
                    <a:lnTo>
                      <a:pt x="0" y="118"/>
                    </a:lnTo>
                    <a:lnTo>
                      <a:pt x="19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4" name="Freeform 626">
                <a:extLst>
                  <a:ext uri="{FF2B5EF4-FFF2-40B4-BE49-F238E27FC236}">
                    <a16:creationId xmlns:a16="http://schemas.microsoft.com/office/drawing/2014/main" id="{386440D9-B54A-DDAD-D483-00439F7E4E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1" y="164"/>
                <a:ext cx="65" cy="79"/>
              </a:xfrm>
              <a:custGeom>
                <a:avLst/>
                <a:gdLst>
                  <a:gd name="T0" fmla="*/ 328 w 328"/>
                  <a:gd name="T1" fmla="*/ 396 h 396"/>
                  <a:gd name="T2" fmla="*/ 128 w 328"/>
                  <a:gd name="T3" fmla="*/ 75 h 396"/>
                  <a:gd name="T4" fmla="*/ 0 w 328"/>
                  <a:gd name="T5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8" h="396">
                    <a:moveTo>
                      <a:pt x="328" y="396"/>
                    </a:moveTo>
                    <a:lnTo>
                      <a:pt x="128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5" name="Freeform 627">
                <a:extLst>
                  <a:ext uri="{FF2B5EF4-FFF2-40B4-BE49-F238E27FC236}">
                    <a16:creationId xmlns:a16="http://schemas.microsoft.com/office/drawing/2014/main" id="{7C6A019A-F52B-00BA-5E9D-D4DE0B8617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4" y="243"/>
                <a:ext cx="77" cy="183"/>
              </a:xfrm>
              <a:custGeom>
                <a:avLst/>
                <a:gdLst>
                  <a:gd name="T0" fmla="*/ 0 w 389"/>
                  <a:gd name="T1" fmla="*/ 914 h 914"/>
                  <a:gd name="T2" fmla="*/ 7 w 389"/>
                  <a:gd name="T3" fmla="*/ 779 h 914"/>
                  <a:gd name="T4" fmla="*/ 193 w 389"/>
                  <a:gd name="T5" fmla="*/ 668 h 914"/>
                  <a:gd name="T6" fmla="*/ 254 w 389"/>
                  <a:gd name="T7" fmla="*/ 386 h 914"/>
                  <a:gd name="T8" fmla="*/ 389 w 389"/>
                  <a:gd name="T9" fmla="*/ 332 h 914"/>
                  <a:gd name="T10" fmla="*/ 389 w 389"/>
                  <a:gd name="T11" fmla="*/ 264 h 914"/>
                  <a:gd name="T12" fmla="*/ 250 w 389"/>
                  <a:gd name="T13" fmla="*/ 129 h 914"/>
                  <a:gd name="T14" fmla="*/ 264 w 389"/>
                  <a:gd name="T15" fmla="*/ 0 h 9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9" h="914">
                    <a:moveTo>
                      <a:pt x="0" y="914"/>
                    </a:moveTo>
                    <a:lnTo>
                      <a:pt x="7" y="779"/>
                    </a:lnTo>
                    <a:lnTo>
                      <a:pt x="193" y="668"/>
                    </a:lnTo>
                    <a:lnTo>
                      <a:pt x="254" y="386"/>
                    </a:lnTo>
                    <a:lnTo>
                      <a:pt x="389" y="332"/>
                    </a:lnTo>
                    <a:lnTo>
                      <a:pt x="389" y="264"/>
                    </a:lnTo>
                    <a:lnTo>
                      <a:pt x="250" y="129"/>
                    </a:lnTo>
                    <a:lnTo>
                      <a:pt x="2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6" name="Freeform 628">
                <a:extLst>
                  <a:ext uri="{FF2B5EF4-FFF2-40B4-BE49-F238E27FC236}">
                    <a16:creationId xmlns:a16="http://schemas.microsoft.com/office/drawing/2014/main" id="{DECC1576-A440-80D4-1CA3-7F37DB7BD2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6" y="306"/>
                <a:ext cx="32" cy="23"/>
              </a:xfrm>
              <a:custGeom>
                <a:avLst/>
                <a:gdLst>
                  <a:gd name="T0" fmla="*/ 0 w 161"/>
                  <a:gd name="T1" fmla="*/ 111 h 111"/>
                  <a:gd name="T2" fmla="*/ 118 w 161"/>
                  <a:gd name="T3" fmla="*/ 111 h 111"/>
                  <a:gd name="T4" fmla="*/ 161 w 161"/>
                  <a:gd name="T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111">
                    <a:moveTo>
                      <a:pt x="0" y="111"/>
                    </a:moveTo>
                    <a:lnTo>
                      <a:pt x="118" y="111"/>
                    </a:lnTo>
                    <a:lnTo>
                      <a:pt x="1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7" name="Freeform 629">
                <a:extLst>
                  <a:ext uri="{FF2B5EF4-FFF2-40B4-BE49-F238E27FC236}">
                    <a16:creationId xmlns:a16="http://schemas.microsoft.com/office/drawing/2014/main" id="{4DF79F98-D50C-94FD-22FC-A31C44E39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8" y="243"/>
                <a:ext cx="68" cy="63"/>
              </a:xfrm>
              <a:custGeom>
                <a:avLst/>
                <a:gdLst>
                  <a:gd name="T0" fmla="*/ 342 w 342"/>
                  <a:gd name="T1" fmla="*/ 0 h 318"/>
                  <a:gd name="T2" fmla="*/ 178 w 342"/>
                  <a:gd name="T3" fmla="*/ 229 h 318"/>
                  <a:gd name="T4" fmla="*/ 0 w 342"/>
                  <a:gd name="T5" fmla="*/ 318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2" h="318">
                    <a:moveTo>
                      <a:pt x="342" y="0"/>
                    </a:moveTo>
                    <a:lnTo>
                      <a:pt x="178" y="229"/>
                    </a:lnTo>
                    <a:lnTo>
                      <a:pt x="0" y="3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8" name="Freeform 630">
                <a:extLst>
                  <a:ext uri="{FF2B5EF4-FFF2-40B4-BE49-F238E27FC236}">
                    <a16:creationId xmlns:a16="http://schemas.microsoft.com/office/drawing/2014/main" id="{E67BE3CB-89E6-6F73-4A56-07E5C8B622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8" y="426"/>
                <a:ext cx="56" cy="31"/>
              </a:xfrm>
              <a:custGeom>
                <a:avLst/>
                <a:gdLst>
                  <a:gd name="T0" fmla="*/ 279 w 279"/>
                  <a:gd name="T1" fmla="*/ 0 h 157"/>
                  <a:gd name="T2" fmla="*/ 211 w 279"/>
                  <a:gd name="T3" fmla="*/ 132 h 157"/>
                  <a:gd name="T4" fmla="*/ 0 w 279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9" h="157">
                    <a:moveTo>
                      <a:pt x="279" y="0"/>
                    </a:moveTo>
                    <a:lnTo>
                      <a:pt x="211" y="132"/>
                    </a:lnTo>
                    <a:lnTo>
                      <a:pt x="0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39" name="Freeform 631">
                <a:extLst>
                  <a:ext uri="{FF2B5EF4-FFF2-40B4-BE49-F238E27FC236}">
                    <a16:creationId xmlns:a16="http://schemas.microsoft.com/office/drawing/2014/main" id="{9031ED81-A4DD-EBF4-4372-720360529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6" y="329"/>
                <a:ext cx="12" cy="65"/>
              </a:xfrm>
              <a:custGeom>
                <a:avLst/>
                <a:gdLst>
                  <a:gd name="T0" fmla="*/ 61 w 61"/>
                  <a:gd name="T1" fmla="*/ 325 h 325"/>
                  <a:gd name="T2" fmla="*/ 50 w 61"/>
                  <a:gd name="T3" fmla="*/ 53 h 325"/>
                  <a:gd name="T4" fmla="*/ 0 w 61"/>
                  <a:gd name="T5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1" h="325">
                    <a:moveTo>
                      <a:pt x="61" y="325"/>
                    </a:moveTo>
                    <a:lnTo>
                      <a:pt x="50" y="5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0" name="Line 632">
                <a:extLst>
                  <a:ext uri="{FF2B5EF4-FFF2-40B4-BE49-F238E27FC236}">
                    <a16:creationId xmlns:a16="http://schemas.microsoft.com/office/drawing/2014/main" id="{F6074B1A-882C-4260-B945-5E12CA0CE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74" y="538"/>
                <a:ext cx="42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1" name="Freeform 633">
                <a:extLst>
                  <a:ext uri="{FF2B5EF4-FFF2-40B4-BE49-F238E27FC236}">
                    <a16:creationId xmlns:a16="http://schemas.microsoft.com/office/drawing/2014/main" id="{6B5C6D6A-97D8-561A-AC51-C905CB3EC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5" y="532"/>
                <a:ext cx="59" cy="25"/>
              </a:xfrm>
              <a:custGeom>
                <a:avLst/>
                <a:gdLst>
                  <a:gd name="T0" fmla="*/ 297 w 297"/>
                  <a:gd name="T1" fmla="*/ 125 h 125"/>
                  <a:gd name="T2" fmla="*/ 165 w 297"/>
                  <a:gd name="T3" fmla="*/ 0 h 125"/>
                  <a:gd name="T4" fmla="*/ 0 w 297"/>
                  <a:gd name="T5" fmla="*/ 104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7" h="125">
                    <a:moveTo>
                      <a:pt x="297" y="125"/>
                    </a:moveTo>
                    <a:lnTo>
                      <a:pt x="165" y="0"/>
                    </a:lnTo>
                    <a:lnTo>
                      <a:pt x="0" y="1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2" name="Freeform 634">
                <a:extLst>
                  <a:ext uri="{FF2B5EF4-FFF2-40B4-BE49-F238E27FC236}">
                    <a16:creationId xmlns:a16="http://schemas.microsoft.com/office/drawing/2014/main" id="{F7ED7791-98E9-FF04-A55B-D596CE9CE1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4" y="426"/>
                <a:ext cx="132" cy="112"/>
              </a:xfrm>
              <a:custGeom>
                <a:avLst/>
                <a:gdLst>
                  <a:gd name="T0" fmla="*/ 661 w 661"/>
                  <a:gd name="T1" fmla="*/ 564 h 564"/>
                  <a:gd name="T2" fmla="*/ 636 w 661"/>
                  <a:gd name="T3" fmla="*/ 439 h 564"/>
                  <a:gd name="T4" fmla="*/ 511 w 661"/>
                  <a:gd name="T5" fmla="*/ 304 h 564"/>
                  <a:gd name="T6" fmla="*/ 122 w 661"/>
                  <a:gd name="T7" fmla="*/ 161 h 564"/>
                  <a:gd name="T8" fmla="*/ 0 w 661"/>
                  <a:gd name="T9" fmla="*/ 0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1" h="564">
                    <a:moveTo>
                      <a:pt x="661" y="564"/>
                    </a:moveTo>
                    <a:lnTo>
                      <a:pt x="636" y="439"/>
                    </a:lnTo>
                    <a:lnTo>
                      <a:pt x="511" y="304"/>
                    </a:lnTo>
                    <a:lnTo>
                      <a:pt x="122" y="1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3" name="Freeform 635">
                <a:extLst>
                  <a:ext uri="{FF2B5EF4-FFF2-40B4-BE49-F238E27FC236}">
                    <a16:creationId xmlns:a16="http://schemas.microsoft.com/office/drawing/2014/main" id="{56DA8433-3AA5-A734-8530-F16F658885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6" y="553"/>
                <a:ext cx="39" cy="101"/>
              </a:xfrm>
              <a:custGeom>
                <a:avLst/>
                <a:gdLst>
                  <a:gd name="T0" fmla="*/ 193 w 193"/>
                  <a:gd name="T1" fmla="*/ 0 h 507"/>
                  <a:gd name="T2" fmla="*/ 93 w 193"/>
                  <a:gd name="T3" fmla="*/ 96 h 507"/>
                  <a:gd name="T4" fmla="*/ 0 w 193"/>
                  <a:gd name="T5" fmla="*/ 507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3" h="507">
                    <a:moveTo>
                      <a:pt x="193" y="0"/>
                    </a:moveTo>
                    <a:lnTo>
                      <a:pt x="93" y="96"/>
                    </a:lnTo>
                    <a:lnTo>
                      <a:pt x="0" y="5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4" name="Freeform 636">
                <a:extLst>
                  <a:ext uri="{FF2B5EF4-FFF2-40B4-BE49-F238E27FC236}">
                    <a16:creationId xmlns:a16="http://schemas.microsoft.com/office/drawing/2014/main" id="{5EB4E686-FC94-579D-7108-920BA39F3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6" y="457"/>
                <a:ext cx="99" cy="96"/>
              </a:xfrm>
              <a:custGeom>
                <a:avLst/>
                <a:gdLst>
                  <a:gd name="T0" fmla="*/ 493 w 493"/>
                  <a:gd name="T1" fmla="*/ 479 h 479"/>
                  <a:gd name="T2" fmla="*/ 275 w 493"/>
                  <a:gd name="T3" fmla="*/ 279 h 479"/>
                  <a:gd name="T4" fmla="*/ 0 w 493"/>
                  <a:gd name="T5" fmla="*/ 207 h 479"/>
                  <a:gd name="T6" fmla="*/ 57 w 493"/>
                  <a:gd name="T7" fmla="*/ 0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3" h="479">
                    <a:moveTo>
                      <a:pt x="493" y="479"/>
                    </a:moveTo>
                    <a:lnTo>
                      <a:pt x="275" y="279"/>
                    </a:lnTo>
                    <a:lnTo>
                      <a:pt x="0" y="207"/>
                    </a:lnTo>
                    <a:lnTo>
                      <a:pt x="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5" name="Freeform 637">
                <a:extLst>
                  <a:ext uri="{FF2B5EF4-FFF2-40B4-BE49-F238E27FC236}">
                    <a16:creationId xmlns:a16="http://schemas.microsoft.com/office/drawing/2014/main" id="{80573100-8E71-62C7-6DE8-43369A4698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6" y="643"/>
                <a:ext cx="68" cy="62"/>
              </a:xfrm>
              <a:custGeom>
                <a:avLst/>
                <a:gdLst>
                  <a:gd name="T0" fmla="*/ 0 w 340"/>
                  <a:gd name="T1" fmla="*/ 54 h 307"/>
                  <a:gd name="T2" fmla="*/ 200 w 340"/>
                  <a:gd name="T3" fmla="*/ 0 h 307"/>
                  <a:gd name="T4" fmla="*/ 340 w 340"/>
                  <a:gd name="T5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307">
                    <a:moveTo>
                      <a:pt x="0" y="54"/>
                    </a:moveTo>
                    <a:lnTo>
                      <a:pt x="200" y="0"/>
                    </a:lnTo>
                    <a:lnTo>
                      <a:pt x="340" y="3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6" name="Freeform 638">
                <a:extLst>
                  <a:ext uri="{FF2B5EF4-FFF2-40B4-BE49-F238E27FC236}">
                    <a16:creationId xmlns:a16="http://schemas.microsoft.com/office/drawing/2014/main" id="{3C09AFBA-D0FE-976E-2FBA-215CE17326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557"/>
                <a:ext cx="33" cy="147"/>
              </a:xfrm>
              <a:custGeom>
                <a:avLst/>
                <a:gdLst>
                  <a:gd name="T0" fmla="*/ 132 w 164"/>
                  <a:gd name="T1" fmla="*/ 0 h 736"/>
                  <a:gd name="T2" fmla="*/ 164 w 164"/>
                  <a:gd name="T3" fmla="*/ 207 h 736"/>
                  <a:gd name="T4" fmla="*/ 0 w 164"/>
                  <a:gd name="T5" fmla="*/ 736 h 7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4" h="736">
                    <a:moveTo>
                      <a:pt x="132" y="0"/>
                    </a:moveTo>
                    <a:lnTo>
                      <a:pt x="164" y="207"/>
                    </a:lnTo>
                    <a:lnTo>
                      <a:pt x="0" y="7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7" name="Freeform 639">
                <a:extLst>
                  <a:ext uri="{FF2B5EF4-FFF2-40B4-BE49-F238E27FC236}">
                    <a16:creationId xmlns:a16="http://schemas.microsoft.com/office/drawing/2014/main" id="{E8ACAD49-93EF-F198-AFD9-44D3E37887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0" y="561"/>
                <a:ext cx="18" cy="51"/>
              </a:xfrm>
              <a:custGeom>
                <a:avLst/>
                <a:gdLst>
                  <a:gd name="T0" fmla="*/ 90 w 90"/>
                  <a:gd name="T1" fmla="*/ 253 h 253"/>
                  <a:gd name="T2" fmla="*/ 61 w 90"/>
                  <a:gd name="T3" fmla="*/ 0 h 253"/>
                  <a:gd name="T4" fmla="*/ 0 w 90"/>
                  <a:gd name="T5" fmla="*/ 25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0" h="253">
                    <a:moveTo>
                      <a:pt x="90" y="253"/>
                    </a:moveTo>
                    <a:lnTo>
                      <a:pt x="61" y="0"/>
                    </a:lnTo>
                    <a:lnTo>
                      <a:pt x="0" y="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8" name="Freeform 640">
                <a:extLst>
                  <a:ext uri="{FF2B5EF4-FFF2-40B4-BE49-F238E27FC236}">
                    <a16:creationId xmlns:a16="http://schemas.microsoft.com/office/drawing/2014/main" id="{51BA8B2C-4ACA-8FEA-C847-71C4F0AA36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6" y="538"/>
                <a:ext cx="44" cy="28"/>
              </a:xfrm>
              <a:custGeom>
                <a:avLst/>
                <a:gdLst>
                  <a:gd name="T0" fmla="*/ 221 w 221"/>
                  <a:gd name="T1" fmla="*/ 140 h 140"/>
                  <a:gd name="T2" fmla="*/ 200 w 221"/>
                  <a:gd name="T3" fmla="*/ 72 h 140"/>
                  <a:gd name="T4" fmla="*/ 0 w 221"/>
                  <a:gd name="T5" fmla="*/ 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" h="140">
                    <a:moveTo>
                      <a:pt x="221" y="140"/>
                    </a:moveTo>
                    <a:lnTo>
                      <a:pt x="200" y="7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49" name="Line 641">
                <a:extLst>
                  <a:ext uri="{FF2B5EF4-FFF2-40B4-BE49-F238E27FC236}">
                    <a16:creationId xmlns:a16="http://schemas.microsoft.com/office/drawing/2014/main" id="{15A933CB-C57B-9A58-3C1C-B7EA4A1DDB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74" y="612"/>
                <a:ext cx="4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0" name="Freeform 642">
                <a:extLst>
                  <a:ext uri="{FF2B5EF4-FFF2-40B4-BE49-F238E27FC236}">
                    <a16:creationId xmlns:a16="http://schemas.microsoft.com/office/drawing/2014/main" id="{DD57381C-D178-29DA-3BA6-649FE8819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6" y="665"/>
                <a:ext cx="14" cy="62"/>
              </a:xfrm>
              <a:custGeom>
                <a:avLst/>
                <a:gdLst>
                  <a:gd name="T0" fmla="*/ 72 w 72"/>
                  <a:gd name="T1" fmla="*/ 308 h 308"/>
                  <a:gd name="T2" fmla="*/ 10 w 72"/>
                  <a:gd name="T3" fmla="*/ 49 h 308"/>
                  <a:gd name="T4" fmla="*/ 0 w 72"/>
                  <a:gd name="T5" fmla="*/ 0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308">
                    <a:moveTo>
                      <a:pt x="72" y="308"/>
                    </a:moveTo>
                    <a:lnTo>
                      <a:pt x="10" y="4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1" name="Freeform 643">
                <a:extLst>
                  <a:ext uri="{FF2B5EF4-FFF2-40B4-BE49-F238E27FC236}">
                    <a16:creationId xmlns:a16="http://schemas.microsoft.com/office/drawing/2014/main" id="{E66AB594-5A73-1B37-26E7-0741CF26F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7" y="613"/>
                <a:ext cx="57" cy="23"/>
              </a:xfrm>
              <a:custGeom>
                <a:avLst/>
                <a:gdLst>
                  <a:gd name="T0" fmla="*/ 0 w 282"/>
                  <a:gd name="T1" fmla="*/ 111 h 111"/>
                  <a:gd name="T2" fmla="*/ 86 w 282"/>
                  <a:gd name="T3" fmla="*/ 22 h 111"/>
                  <a:gd name="T4" fmla="*/ 282 w 282"/>
                  <a:gd name="T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2" h="111">
                    <a:moveTo>
                      <a:pt x="0" y="111"/>
                    </a:moveTo>
                    <a:lnTo>
                      <a:pt x="86" y="22"/>
                    </a:lnTo>
                    <a:lnTo>
                      <a:pt x="2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2" name="Line 644">
                <a:extLst>
                  <a:ext uri="{FF2B5EF4-FFF2-40B4-BE49-F238E27FC236}">
                    <a16:creationId xmlns:a16="http://schemas.microsoft.com/office/drawing/2014/main" id="{C5F64D08-3A71-51F4-51D4-CBB7FBAD79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4" y="613"/>
                <a:ext cx="12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3" name="Line 645">
                <a:extLst>
                  <a:ext uri="{FF2B5EF4-FFF2-40B4-BE49-F238E27FC236}">
                    <a16:creationId xmlns:a16="http://schemas.microsoft.com/office/drawing/2014/main" id="{E381F633-B605-3267-AC67-748B9D6696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6" y="665"/>
                <a:ext cx="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4" name="Freeform 646">
                <a:extLst>
                  <a:ext uri="{FF2B5EF4-FFF2-40B4-BE49-F238E27FC236}">
                    <a16:creationId xmlns:a16="http://schemas.microsoft.com/office/drawing/2014/main" id="{A8179A3E-6567-DE6A-35E0-19A62DA68D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7" y="566"/>
                <a:ext cx="43" cy="70"/>
              </a:xfrm>
              <a:custGeom>
                <a:avLst/>
                <a:gdLst>
                  <a:gd name="T0" fmla="*/ 0 w 214"/>
                  <a:gd name="T1" fmla="*/ 346 h 346"/>
                  <a:gd name="T2" fmla="*/ 93 w 214"/>
                  <a:gd name="T3" fmla="*/ 78 h 346"/>
                  <a:gd name="T4" fmla="*/ 214 w 214"/>
                  <a:gd name="T5" fmla="*/ 0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" h="346">
                    <a:moveTo>
                      <a:pt x="0" y="346"/>
                    </a:moveTo>
                    <a:lnTo>
                      <a:pt x="93" y="78"/>
                    </a:lnTo>
                    <a:lnTo>
                      <a:pt x="21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5" name="Freeform 647">
                <a:extLst>
                  <a:ext uri="{FF2B5EF4-FFF2-40B4-BE49-F238E27FC236}">
                    <a16:creationId xmlns:a16="http://schemas.microsoft.com/office/drawing/2014/main" id="{A183B66E-A453-62C6-4285-CE336B535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8" y="612"/>
                <a:ext cx="91" cy="138"/>
              </a:xfrm>
              <a:custGeom>
                <a:avLst/>
                <a:gdLst>
                  <a:gd name="T0" fmla="*/ 417 w 453"/>
                  <a:gd name="T1" fmla="*/ 689 h 689"/>
                  <a:gd name="T2" fmla="*/ 453 w 453"/>
                  <a:gd name="T3" fmla="*/ 600 h 689"/>
                  <a:gd name="T4" fmla="*/ 264 w 453"/>
                  <a:gd name="T5" fmla="*/ 54 h 689"/>
                  <a:gd name="T6" fmla="*/ 0 w 453"/>
                  <a:gd name="T7" fmla="*/ 0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3" h="689">
                    <a:moveTo>
                      <a:pt x="417" y="689"/>
                    </a:moveTo>
                    <a:lnTo>
                      <a:pt x="453" y="600"/>
                    </a:lnTo>
                    <a:lnTo>
                      <a:pt x="264" y="5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6" name="Freeform 648">
                <a:extLst>
                  <a:ext uri="{FF2B5EF4-FFF2-40B4-BE49-F238E27FC236}">
                    <a16:creationId xmlns:a16="http://schemas.microsoft.com/office/drawing/2014/main" id="{98FEED7E-098A-7C08-1946-A16A47F5D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9" y="4"/>
                <a:ext cx="166" cy="140"/>
              </a:xfrm>
              <a:custGeom>
                <a:avLst/>
                <a:gdLst>
                  <a:gd name="T0" fmla="*/ 828 w 828"/>
                  <a:gd name="T1" fmla="*/ 221 h 700"/>
                  <a:gd name="T2" fmla="*/ 325 w 828"/>
                  <a:gd name="T3" fmla="*/ 103 h 700"/>
                  <a:gd name="T4" fmla="*/ 221 w 828"/>
                  <a:gd name="T5" fmla="*/ 0 h 700"/>
                  <a:gd name="T6" fmla="*/ 0 w 828"/>
                  <a:gd name="T7" fmla="*/ 336 h 700"/>
                  <a:gd name="T8" fmla="*/ 7 w 828"/>
                  <a:gd name="T9" fmla="*/ 471 h 700"/>
                  <a:gd name="T10" fmla="*/ 139 w 828"/>
                  <a:gd name="T11" fmla="*/ 70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28" h="700">
                    <a:moveTo>
                      <a:pt x="828" y="221"/>
                    </a:moveTo>
                    <a:lnTo>
                      <a:pt x="325" y="103"/>
                    </a:lnTo>
                    <a:lnTo>
                      <a:pt x="221" y="0"/>
                    </a:lnTo>
                    <a:lnTo>
                      <a:pt x="0" y="336"/>
                    </a:lnTo>
                    <a:lnTo>
                      <a:pt x="7" y="471"/>
                    </a:lnTo>
                    <a:lnTo>
                      <a:pt x="139" y="7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7" name="Freeform 649">
                <a:extLst>
                  <a:ext uri="{FF2B5EF4-FFF2-40B4-BE49-F238E27FC236}">
                    <a16:creationId xmlns:a16="http://schemas.microsoft.com/office/drawing/2014/main" id="{8E3C2B0E-A45E-6070-49CC-DD9FF2F308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19"/>
                <a:ext cx="222" cy="80"/>
              </a:xfrm>
              <a:custGeom>
                <a:avLst/>
                <a:gdLst>
                  <a:gd name="T0" fmla="*/ 1111 w 1111"/>
                  <a:gd name="T1" fmla="*/ 122 h 400"/>
                  <a:gd name="T2" fmla="*/ 661 w 1111"/>
                  <a:gd name="T3" fmla="*/ 47 h 400"/>
                  <a:gd name="T4" fmla="*/ 604 w 1111"/>
                  <a:gd name="T5" fmla="*/ 86 h 400"/>
                  <a:gd name="T6" fmla="*/ 354 w 1111"/>
                  <a:gd name="T7" fmla="*/ 0 h 400"/>
                  <a:gd name="T8" fmla="*/ 225 w 1111"/>
                  <a:gd name="T9" fmla="*/ 43 h 400"/>
                  <a:gd name="T10" fmla="*/ 61 w 1111"/>
                  <a:gd name="T11" fmla="*/ 143 h 400"/>
                  <a:gd name="T12" fmla="*/ 0 w 1111"/>
                  <a:gd name="T13" fmla="*/ 40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11" h="400">
                    <a:moveTo>
                      <a:pt x="1111" y="122"/>
                    </a:moveTo>
                    <a:lnTo>
                      <a:pt x="661" y="47"/>
                    </a:lnTo>
                    <a:lnTo>
                      <a:pt x="604" y="86"/>
                    </a:lnTo>
                    <a:lnTo>
                      <a:pt x="354" y="0"/>
                    </a:lnTo>
                    <a:lnTo>
                      <a:pt x="225" y="43"/>
                    </a:lnTo>
                    <a:lnTo>
                      <a:pt x="61" y="143"/>
                    </a:lnTo>
                    <a:lnTo>
                      <a:pt x="0" y="4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8" name="Freeform 650">
                <a:extLst>
                  <a:ext uri="{FF2B5EF4-FFF2-40B4-BE49-F238E27FC236}">
                    <a16:creationId xmlns:a16="http://schemas.microsoft.com/office/drawing/2014/main" id="{1C2012D9-248F-5FA0-FC39-AF63E00950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1" y="144"/>
                <a:ext cx="56" cy="104"/>
              </a:xfrm>
              <a:custGeom>
                <a:avLst/>
                <a:gdLst>
                  <a:gd name="T0" fmla="*/ 175 w 282"/>
                  <a:gd name="T1" fmla="*/ 521 h 521"/>
                  <a:gd name="T2" fmla="*/ 0 w 282"/>
                  <a:gd name="T3" fmla="*/ 293 h 521"/>
                  <a:gd name="T4" fmla="*/ 18 w 282"/>
                  <a:gd name="T5" fmla="*/ 218 h 521"/>
                  <a:gd name="T6" fmla="*/ 275 w 282"/>
                  <a:gd name="T7" fmla="*/ 71 h 521"/>
                  <a:gd name="T8" fmla="*/ 282 w 282"/>
                  <a:gd name="T9" fmla="*/ 0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2" h="521">
                    <a:moveTo>
                      <a:pt x="175" y="521"/>
                    </a:moveTo>
                    <a:lnTo>
                      <a:pt x="0" y="293"/>
                    </a:lnTo>
                    <a:lnTo>
                      <a:pt x="18" y="218"/>
                    </a:lnTo>
                    <a:lnTo>
                      <a:pt x="275" y="71"/>
                    </a:lnTo>
                    <a:lnTo>
                      <a:pt x="2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59" name="Freeform 651">
                <a:extLst>
                  <a:ext uri="{FF2B5EF4-FFF2-40B4-BE49-F238E27FC236}">
                    <a16:creationId xmlns:a16="http://schemas.microsoft.com/office/drawing/2014/main" id="{63D2DD33-EC85-3D95-65BC-069EF29C8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48"/>
                <a:ext cx="76" cy="196"/>
              </a:xfrm>
              <a:custGeom>
                <a:avLst/>
                <a:gdLst>
                  <a:gd name="T0" fmla="*/ 382 w 382"/>
                  <a:gd name="T1" fmla="*/ 0 h 982"/>
                  <a:gd name="T2" fmla="*/ 332 w 382"/>
                  <a:gd name="T3" fmla="*/ 357 h 982"/>
                  <a:gd name="T4" fmla="*/ 29 w 382"/>
                  <a:gd name="T5" fmla="*/ 579 h 982"/>
                  <a:gd name="T6" fmla="*/ 0 w 382"/>
                  <a:gd name="T7" fmla="*/ 804 h 982"/>
                  <a:gd name="T8" fmla="*/ 125 w 382"/>
                  <a:gd name="T9" fmla="*/ 982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2" h="982">
                    <a:moveTo>
                      <a:pt x="382" y="0"/>
                    </a:moveTo>
                    <a:lnTo>
                      <a:pt x="332" y="357"/>
                    </a:lnTo>
                    <a:lnTo>
                      <a:pt x="29" y="579"/>
                    </a:lnTo>
                    <a:lnTo>
                      <a:pt x="0" y="804"/>
                    </a:lnTo>
                    <a:lnTo>
                      <a:pt x="125" y="9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0" name="Freeform 652">
                <a:extLst>
                  <a:ext uri="{FF2B5EF4-FFF2-40B4-BE49-F238E27FC236}">
                    <a16:creationId xmlns:a16="http://schemas.microsoft.com/office/drawing/2014/main" id="{81646B8B-BBDC-7FCF-4D3E-107999DE2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9" y="179"/>
                <a:ext cx="37" cy="144"/>
              </a:xfrm>
              <a:custGeom>
                <a:avLst/>
                <a:gdLst>
                  <a:gd name="T0" fmla="*/ 53 w 185"/>
                  <a:gd name="T1" fmla="*/ 721 h 721"/>
                  <a:gd name="T2" fmla="*/ 185 w 185"/>
                  <a:gd name="T3" fmla="*/ 453 h 721"/>
                  <a:gd name="T4" fmla="*/ 0 w 185"/>
                  <a:gd name="T5" fmla="*/ 143 h 721"/>
                  <a:gd name="T6" fmla="*/ 7 w 185"/>
                  <a:gd name="T7" fmla="*/ 0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5" h="721">
                    <a:moveTo>
                      <a:pt x="53" y="721"/>
                    </a:moveTo>
                    <a:lnTo>
                      <a:pt x="185" y="453"/>
                    </a:lnTo>
                    <a:lnTo>
                      <a:pt x="0" y="143"/>
                    </a:lnTo>
                    <a:lnTo>
                      <a:pt x="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1" name="Freeform 653">
                <a:extLst>
                  <a:ext uri="{FF2B5EF4-FFF2-40B4-BE49-F238E27FC236}">
                    <a16:creationId xmlns:a16="http://schemas.microsoft.com/office/drawing/2014/main" id="{FA6C6B44-577F-D3BA-023D-1890E40A5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0" y="143"/>
                <a:ext cx="122" cy="36"/>
              </a:xfrm>
              <a:custGeom>
                <a:avLst/>
                <a:gdLst>
                  <a:gd name="T0" fmla="*/ 611 w 611"/>
                  <a:gd name="T1" fmla="*/ 157 h 179"/>
                  <a:gd name="T2" fmla="*/ 554 w 611"/>
                  <a:gd name="T3" fmla="*/ 114 h 179"/>
                  <a:gd name="T4" fmla="*/ 418 w 611"/>
                  <a:gd name="T5" fmla="*/ 154 h 179"/>
                  <a:gd name="T6" fmla="*/ 93 w 611"/>
                  <a:gd name="T7" fmla="*/ 0 h 179"/>
                  <a:gd name="T8" fmla="*/ 0 w 611"/>
                  <a:gd name="T9" fmla="*/ 17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1" h="179">
                    <a:moveTo>
                      <a:pt x="611" y="157"/>
                    </a:moveTo>
                    <a:lnTo>
                      <a:pt x="554" y="114"/>
                    </a:lnTo>
                    <a:lnTo>
                      <a:pt x="418" y="154"/>
                    </a:lnTo>
                    <a:lnTo>
                      <a:pt x="93" y="0"/>
                    </a:lnTo>
                    <a:lnTo>
                      <a:pt x="0" y="1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2" name="Freeform 654">
                <a:extLst>
                  <a:ext uri="{FF2B5EF4-FFF2-40B4-BE49-F238E27FC236}">
                    <a16:creationId xmlns:a16="http://schemas.microsoft.com/office/drawing/2014/main" id="{5BB2CE02-741B-73DE-8DDC-B314C0A57A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172"/>
                <a:ext cx="111" cy="37"/>
              </a:xfrm>
              <a:custGeom>
                <a:avLst/>
                <a:gdLst>
                  <a:gd name="T0" fmla="*/ 554 w 554"/>
                  <a:gd name="T1" fmla="*/ 32 h 182"/>
                  <a:gd name="T2" fmla="*/ 486 w 554"/>
                  <a:gd name="T3" fmla="*/ 0 h 182"/>
                  <a:gd name="T4" fmla="*/ 229 w 554"/>
                  <a:gd name="T5" fmla="*/ 157 h 182"/>
                  <a:gd name="T6" fmla="*/ 0 w 554"/>
                  <a:gd name="T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4" h="182">
                    <a:moveTo>
                      <a:pt x="554" y="32"/>
                    </a:moveTo>
                    <a:lnTo>
                      <a:pt x="486" y="0"/>
                    </a:lnTo>
                    <a:lnTo>
                      <a:pt x="229" y="157"/>
                    </a:lnTo>
                    <a:lnTo>
                      <a:pt x="0" y="1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3" name="Freeform 655">
                <a:extLst>
                  <a:ext uri="{FF2B5EF4-FFF2-40B4-BE49-F238E27FC236}">
                    <a16:creationId xmlns:a16="http://schemas.microsoft.com/office/drawing/2014/main" id="{FDAA8052-F69E-3FEA-9F57-3C42D479EC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74"/>
                <a:ext cx="15" cy="30"/>
              </a:xfrm>
              <a:custGeom>
                <a:avLst/>
                <a:gdLst>
                  <a:gd name="T0" fmla="*/ 32 w 78"/>
                  <a:gd name="T1" fmla="*/ 0 h 147"/>
                  <a:gd name="T2" fmla="*/ 0 w 78"/>
                  <a:gd name="T3" fmla="*/ 57 h 147"/>
                  <a:gd name="T4" fmla="*/ 78 w 78"/>
                  <a:gd name="T5" fmla="*/ 147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47">
                    <a:moveTo>
                      <a:pt x="32" y="0"/>
                    </a:moveTo>
                    <a:lnTo>
                      <a:pt x="0" y="57"/>
                    </a:lnTo>
                    <a:lnTo>
                      <a:pt x="78" y="1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4" name="Line 656">
                <a:extLst>
                  <a:ext uri="{FF2B5EF4-FFF2-40B4-BE49-F238E27FC236}">
                    <a16:creationId xmlns:a16="http://schemas.microsoft.com/office/drawing/2014/main" id="{C1BD96C3-F482-6226-1A0B-BF6D6430C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50" y="20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5" name="Freeform 657">
                <a:extLst>
                  <a:ext uri="{FF2B5EF4-FFF2-40B4-BE49-F238E27FC236}">
                    <a16:creationId xmlns:a16="http://schemas.microsoft.com/office/drawing/2014/main" id="{2AED2045-3F86-D62A-CE02-2C5C95190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120"/>
                <a:ext cx="105" cy="69"/>
              </a:xfrm>
              <a:custGeom>
                <a:avLst/>
                <a:gdLst>
                  <a:gd name="T0" fmla="*/ 525 w 525"/>
                  <a:gd name="T1" fmla="*/ 343 h 343"/>
                  <a:gd name="T2" fmla="*/ 478 w 525"/>
                  <a:gd name="T3" fmla="*/ 36 h 343"/>
                  <a:gd name="T4" fmla="*/ 421 w 525"/>
                  <a:gd name="T5" fmla="*/ 0 h 343"/>
                  <a:gd name="T6" fmla="*/ 243 w 525"/>
                  <a:gd name="T7" fmla="*/ 100 h 343"/>
                  <a:gd name="T8" fmla="*/ 114 w 525"/>
                  <a:gd name="T9" fmla="*/ 53 h 343"/>
                  <a:gd name="T10" fmla="*/ 68 w 525"/>
                  <a:gd name="T11" fmla="*/ 253 h 343"/>
                  <a:gd name="T12" fmla="*/ 0 w 525"/>
                  <a:gd name="T13" fmla="*/ 271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5" h="343">
                    <a:moveTo>
                      <a:pt x="525" y="343"/>
                    </a:moveTo>
                    <a:lnTo>
                      <a:pt x="478" y="36"/>
                    </a:lnTo>
                    <a:lnTo>
                      <a:pt x="421" y="0"/>
                    </a:lnTo>
                    <a:lnTo>
                      <a:pt x="243" y="100"/>
                    </a:lnTo>
                    <a:lnTo>
                      <a:pt x="114" y="53"/>
                    </a:lnTo>
                    <a:lnTo>
                      <a:pt x="68" y="253"/>
                    </a:lnTo>
                    <a:lnTo>
                      <a:pt x="0" y="2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6" name="Freeform 658">
                <a:extLst>
                  <a:ext uri="{FF2B5EF4-FFF2-40B4-BE49-F238E27FC236}">
                    <a16:creationId xmlns:a16="http://schemas.microsoft.com/office/drawing/2014/main" id="{632B3146-AEAC-CEC9-7222-02F57EFF7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74"/>
                <a:ext cx="40" cy="72"/>
              </a:xfrm>
              <a:custGeom>
                <a:avLst/>
                <a:gdLst>
                  <a:gd name="T0" fmla="*/ 0 w 202"/>
                  <a:gd name="T1" fmla="*/ 146 h 360"/>
                  <a:gd name="T2" fmla="*/ 55 w 202"/>
                  <a:gd name="T3" fmla="*/ 18 h 360"/>
                  <a:gd name="T4" fmla="*/ 202 w 202"/>
                  <a:gd name="T5" fmla="*/ 0 h 360"/>
                  <a:gd name="T6" fmla="*/ 84 w 202"/>
                  <a:gd name="T7" fmla="*/ 253 h 360"/>
                  <a:gd name="T8" fmla="*/ 162 w 202"/>
                  <a:gd name="T9" fmla="*/ 36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2" h="360">
                    <a:moveTo>
                      <a:pt x="0" y="146"/>
                    </a:moveTo>
                    <a:lnTo>
                      <a:pt x="55" y="18"/>
                    </a:lnTo>
                    <a:lnTo>
                      <a:pt x="202" y="0"/>
                    </a:lnTo>
                    <a:lnTo>
                      <a:pt x="84" y="253"/>
                    </a:lnTo>
                    <a:lnTo>
                      <a:pt x="162" y="3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7" name="Freeform 659">
                <a:extLst>
                  <a:ext uri="{FF2B5EF4-FFF2-40B4-BE49-F238E27FC236}">
                    <a16:creationId xmlns:a16="http://schemas.microsoft.com/office/drawing/2014/main" id="{AF681AA9-AE61-9877-2FFB-A0B111D25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89"/>
                <a:ext cx="28" cy="69"/>
              </a:xfrm>
              <a:custGeom>
                <a:avLst/>
                <a:gdLst>
                  <a:gd name="T0" fmla="*/ 7 w 143"/>
                  <a:gd name="T1" fmla="*/ 346 h 346"/>
                  <a:gd name="T2" fmla="*/ 43 w 143"/>
                  <a:gd name="T3" fmla="*/ 132 h 346"/>
                  <a:gd name="T4" fmla="*/ 0 w 143"/>
                  <a:gd name="T5" fmla="*/ 0 h 346"/>
                  <a:gd name="T6" fmla="*/ 143 w 143"/>
                  <a:gd name="T7" fmla="*/ 0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3" h="346">
                    <a:moveTo>
                      <a:pt x="7" y="346"/>
                    </a:moveTo>
                    <a:lnTo>
                      <a:pt x="43" y="132"/>
                    </a:lnTo>
                    <a:lnTo>
                      <a:pt x="0" y="0"/>
                    </a:lnTo>
                    <a:lnTo>
                      <a:pt x="1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8" name="Line 660">
                <a:extLst>
                  <a:ext uri="{FF2B5EF4-FFF2-40B4-BE49-F238E27FC236}">
                    <a16:creationId xmlns:a16="http://schemas.microsoft.com/office/drawing/2014/main" id="{0151E585-C463-C0D7-64A0-ABE7C314A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7" y="189"/>
                <a:ext cx="38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69" name="Line 661">
                <a:extLst>
                  <a:ext uri="{FF2B5EF4-FFF2-40B4-BE49-F238E27FC236}">
                    <a16:creationId xmlns:a16="http://schemas.microsoft.com/office/drawing/2014/main" id="{987274BE-B1B4-E6B7-CD23-2D1E507EDC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51" y="20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0" name="Line 662">
                <a:extLst>
                  <a:ext uri="{FF2B5EF4-FFF2-40B4-BE49-F238E27FC236}">
                    <a16:creationId xmlns:a16="http://schemas.microsoft.com/office/drawing/2014/main" id="{F75CD903-ADAC-C688-E90A-7F887D306B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50" y="203"/>
                <a:ext cx="2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1" name="Freeform 663">
                <a:extLst>
                  <a:ext uri="{FF2B5EF4-FFF2-40B4-BE49-F238E27FC236}">
                    <a16:creationId xmlns:a16="http://schemas.microsoft.com/office/drawing/2014/main" id="{BA7D8957-9B99-D946-6EBE-64EB708836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99"/>
                <a:ext cx="51" cy="77"/>
              </a:xfrm>
              <a:custGeom>
                <a:avLst/>
                <a:gdLst>
                  <a:gd name="T0" fmla="*/ 0 w 254"/>
                  <a:gd name="T1" fmla="*/ 0 h 386"/>
                  <a:gd name="T2" fmla="*/ 32 w 254"/>
                  <a:gd name="T3" fmla="*/ 207 h 386"/>
                  <a:gd name="T4" fmla="*/ 254 w 254"/>
                  <a:gd name="T5" fmla="*/ 386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4" h="386">
                    <a:moveTo>
                      <a:pt x="0" y="0"/>
                    </a:moveTo>
                    <a:lnTo>
                      <a:pt x="32" y="207"/>
                    </a:lnTo>
                    <a:lnTo>
                      <a:pt x="254" y="3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2" name="Freeform 664">
                <a:extLst>
                  <a:ext uri="{FF2B5EF4-FFF2-40B4-BE49-F238E27FC236}">
                    <a16:creationId xmlns:a16="http://schemas.microsoft.com/office/drawing/2014/main" id="{4B8216DD-9121-A083-B6F7-F3C0CF1E5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4" y="276"/>
                <a:ext cx="65" cy="97"/>
              </a:xfrm>
              <a:custGeom>
                <a:avLst/>
                <a:gdLst>
                  <a:gd name="T0" fmla="*/ 311 w 325"/>
                  <a:gd name="T1" fmla="*/ 0 h 482"/>
                  <a:gd name="T2" fmla="*/ 325 w 325"/>
                  <a:gd name="T3" fmla="*/ 211 h 482"/>
                  <a:gd name="T4" fmla="*/ 136 w 325"/>
                  <a:gd name="T5" fmla="*/ 425 h 482"/>
                  <a:gd name="T6" fmla="*/ 0 w 325"/>
                  <a:gd name="T7" fmla="*/ 482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5" h="482">
                    <a:moveTo>
                      <a:pt x="311" y="0"/>
                    </a:moveTo>
                    <a:lnTo>
                      <a:pt x="325" y="211"/>
                    </a:lnTo>
                    <a:lnTo>
                      <a:pt x="136" y="425"/>
                    </a:lnTo>
                    <a:lnTo>
                      <a:pt x="0" y="4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3" name="Line 665">
                <a:extLst>
                  <a:ext uri="{FF2B5EF4-FFF2-40B4-BE49-F238E27FC236}">
                    <a16:creationId xmlns:a16="http://schemas.microsoft.com/office/drawing/2014/main" id="{3EC6A9CD-DD85-4D0F-AB3A-B0AE64896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84" y="246"/>
                <a:ext cx="36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4" name="Freeform 666">
                <a:extLst>
                  <a:ext uri="{FF2B5EF4-FFF2-40B4-BE49-F238E27FC236}">
                    <a16:creationId xmlns:a16="http://schemas.microsoft.com/office/drawing/2014/main" id="{1F6BA4A3-F968-01EE-8192-3A5C72494D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246"/>
                <a:ext cx="29" cy="150"/>
              </a:xfrm>
              <a:custGeom>
                <a:avLst/>
                <a:gdLst>
                  <a:gd name="T0" fmla="*/ 146 w 146"/>
                  <a:gd name="T1" fmla="*/ 0 h 754"/>
                  <a:gd name="T2" fmla="*/ 132 w 146"/>
                  <a:gd name="T3" fmla="*/ 365 h 754"/>
                  <a:gd name="T4" fmla="*/ 0 w 146"/>
                  <a:gd name="T5" fmla="*/ 622 h 754"/>
                  <a:gd name="T6" fmla="*/ 64 w 146"/>
                  <a:gd name="T7" fmla="*/ 754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754">
                    <a:moveTo>
                      <a:pt x="146" y="0"/>
                    </a:moveTo>
                    <a:lnTo>
                      <a:pt x="132" y="365"/>
                    </a:lnTo>
                    <a:lnTo>
                      <a:pt x="0" y="622"/>
                    </a:lnTo>
                    <a:lnTo>
                      <a:pt x="64" y="7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5" name="Freeform 667">
                <a:extLst>
                  <a:ext uri="{FF2B5EF4-FFF2-40B4-BE49-F238E27FC236}">
                    <a16:creationId xmlns:a16="http://schemas.microsoft.com/office/drawing/2014/main" id="{2E458DAD-7AF5-E2D4-A019-65828A9BC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8" y="376"/>
                <a:ext cx="69" cy="32"/>
              </a:xfrm>
              <a:custGeom>
                <a:avLst/>
                <a:gdLst>
                  <a:gd name="T0" fmla="*/ 0 w 347"/>
                  <a:gd name="T1" fmla="*/ 104 h 161"/>
                  <a:gd name="T2" fmla="*/ 240 w 347"/>
                  <a:gd name="T3" fmla="*/ 161 h 161"/>
                  <a:gd name="T4" fmla="*/ 347 w 347"/>
                  <a:gd name="T5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7" h="161">
                    <a:moveTo>
                      <a:pt x="0" y="104"/>
                    </a:moveTo>
                    <a:lnTo>
                      <a:pt x="240" y="161"/>
                    </a:lnTo>
                    <a:lnTo>
                      <a:pt x="3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6" name="Line 668">
                <a:extLst>
                  <a:ext uri="{FF2B5EF4-FFF2-40B4-BE49-F238E27FC236}">
                    <a16:creationId xmlns:a16="http://schemas.microsoft.com/office/drawing/2014/main" id="{0969799C-D011-501E-AE09-1553BDF3B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52" y="396"/>
                <a:ext cx="16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7" name="Freeform 669">
                <a:extLst>
                  <a:ext uri="{FF2B5EF4-FFF2-40B4-BE49-F238E27FC236}">
                    <a16:creationId xmlns:a16="http://schemas.microsoft.com/office/drawing/2014/main" id="{61700416-2C66-9384-E108-9ED189298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4" y="373"/>
                <a:ext cx="84" cy="76"/>
              </a:xfrm>
              <a:custGeom>
                <a:avLst/>
                <a:gdLst>
                  <a:gd name="T0" fmla="*/ 0 w 421"/>
                  <a:gd name="T1" fmla="*/ 0 h 382"/>
                  <a:gd name="T2" fmla="*/ 193 w 421"/>
                  <a:gd name="T3" fmla="*/ 193 h 382"/>
                  <a:gd name="T4" fmla="*/ 332 w 421"/>
                  <a:gd name="T5" fmla="*/ 189 h 382"/>
                  <a:gd name="T6" fmla="*/ 421 w 421"/>
                  <a:gd name="T7" fmla="*/ 382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1" h="382">
                    <a:moveTo>
                      <a:pt x="0" y="0"/>
                    </a:moveTo>
                    <a:lnTo>
                      <a:pt x="193" y="193"/>
                    </a:lnTo>
                    <a:lnTo>
                      <a:pt x="332" y="189"/>
                    </a:lnTo>
                    <a:lnTo>
                      <a:pt x="421" y="3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8" name="Line 670">
                <a:extLst>
                  <a:ext uri="{FF2B5EF4-FFF2-40B4-BE49-F238E27FC236}">
                    <a16:creationId xmlns:a16="http://schemas.microsoft.com/office/drawing/2014/main" id="{BAB83DAE-A63E-8586-72CF-ACF56A7283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37" y="373"/>
                <a:ext cx="37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79" name="Freeform 671">
                <a:extLst>
                  <a:ext uri="{FF2B5EF4-FFF2-40B4-BE49-F238E27FC236}">
                    <a16:creationId xmlns:a16="http://schemas.microsoft.com/office/drawing/2014/main" id="{B5C8DCFF-7ABA-26F9-AD49-A958C1431F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0" y="258"/>
                <a:ext cx="51" cy="118"/>
              </a:xfrm>
              <a:custGeom>
                <a:avLst/>
                <a:gdLst>
                  <a:gd name="T0" fmla="*/ 86 w 254"/>
                  <a:gd name="T1" fmla="*/ 589 h 589"/>
                  <a:gd name="T2" fmla="*/ 254 w 254"/>
                  <a:gd name="T3" fmla="*/ 121 h 589"/>
                  <a:gd name="T4" fmla="*/ 0 w 254"/>
                  <a:gd name="T5" fmla="*/ 0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4" h="589">
                    <a:moveTo>
                      <a:pt x="86" y="589"/>
                    </a:moveTo>
                    <a:lnTo>
                      <a:pt x="254" y="12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0" name="Freeform 672">
                <a:extLst>
                  <a:ext uri="{FF2B5EF4-FFF2-40B4-BE49-F238E27FC236}">
                    <a16:creationId xmlns:a16="http://schemas.microsoft.com/office/drawing/2014/main" id="{1B13B8DE-B44F-F9FE-F86B-D6DCC2AEC9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3" y="206"/>
                <a:ext cx="107" cy="133"/>
              </a:xfrm>
              <a:custGeom>
                <a:avLst/>
                <a:gdLst>
                  <a:gd name="T0" fmla="*/ 538 w 538"/>
                  <a:gd name="T1" fmla="*/ 0 h 663"/>
                  <a:gd name="T2" fmla="*/ 432 w 538"/>
                  <a:gd name="T3" fmla="*/ 248 h 663"/>
                  <a:gd name="T4" fmla="*/ 268 w 538"/>
                  <a:gd name="T5" fmla="*/ 384 h 663"/>
                  <a:gd name="T6" fmla="*/ 186 w 538"/>
                  <a:gd name="T7" fmla="*/ 580 h 663"/>
                  <a:gd name="T8" fmla="*/ 0 w 538"/>
                  <a:gd name="T9" fmla="*/ 663 h 6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8" h="663">
                    <a:moveTo>
                      <a:pt x="538" y="0"/>
                    </a:moveTo>
                    <a:lnTo>
                      <a:pt x="432" y="248"/>
                    </a:lnTo>
                    <a:lnTo>
                      <a:pt x="268" y="384"/>
                    </a:lnTo>
                    <a:lnTo>
                      <a:pt x="186" y="580"/>
                    </a:lnTo>
                    <a:lnTo>
                      <a:pt x="0" y="66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1" name="Line 673">
                <a:extLst>
                  <a:ext uri="{FF2B5EF4-FFF2-40B4-BE49-F238E27FC236}">
                    <a16:creationId xmlns:a16="http://schemas.microsoft.com/office/drawing/2014/main" id="{20A83AD7-1062-0324-2B08-88D0B4961B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2" y="287"/>
                <a:ext cx="47" cy="3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2" name="Line 674">
                <a:extLst>
                  <a:ext uri="{FF2B5EF4-FFF2-40B4-BE49-F238E27FC236}">
                    <a16:creationId xmlns:a16="http://schemas.microsoft.com/office/drawing/2014/main" id="{99508C90-7C96-0FB3-3319-A894050364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29" y="323"/>
                <a:ext cx="14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3" name="Freeform 675">
                <a:extLst>
                  <a:ext uri="{FF2B5EF4-FFF2-40B4-BE49-F238E27FC236}">
                    <a16:creationId xmlns:a16="http://schemas.microsoft.com/office/drawing/2014/main" id="{54530F5C-F873-6579-61F0-4147D7F1D4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413"/>
                <a:ext cx="131" cy="92"/>
              </a:xfrm>
              <a:custGeom>
                <a:avLst/>
                <a:gdLst>
                  <a:gd name="T0" fmla="*/ 0 w 654"/>
                  <a:gd name="T1" fmla="*/ 432 h 461"/>
                  <a:gd name="T2" fmla="*/ 72 w 654"/>
                  <a:gd name="T3" fmla="*/ 461 h 461"/>
                  <a:gd name="T4" fmla="*/ 347 w 654"/>
                  <a:gd name="T5" fmla="*/ 346 h 461"/>
                  <a:gd name="T6" fmla="*/ 654 w 654"/>
                  <a:gd name="T7" fmla="*/ 146 h 461"/>
                  <a:gd name="T8" fmla="*/ 622 w 654"/>
                  <a:gd name="T9" fmla="*/ 0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4" h="461">
                    <a:moveTo>
                      <a:pt x="0" y="432"/>
                    </a:moveTo>
                    <a:lnTo>
                      <a:pt x="72" y="461"/>
                    </a:lnTo>
                    <a:lnTo>
                      <a:pt x="347" y="346"/>
                    </a:lnTo>
                    <a:lnTo>
                      <a:pt x="654" y="146"/>
                    </a:lnTo>
                    <a:lnTo>
                      <a:pt x="62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4" name="Freeform 676">
                <a:extLst>
                  <a:ext uri="{FF2B5EF4-FFF2-40B4-BE49-F238E27FC236}">
                    <a16:creationId xmlns:a16="http://schemas.microsoft.com/office/drawing/2014/main" id="{9A3D29B8-A455-63DB-5B5B-17B20DC7A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4" y="380"/>
                <a:ext cx="125" cy="26"/>
              </a:xfrm>
              <a:custGeom>
                <a:avLst/>
                <a:gdLst>
                  <a:gd name="T0" fmla="*/ 625 w 625"/>
                  <a:gd name="T1" fmla="*/ 132 h 132"/>
                  <a:gd name="T2" fmla="*/ 428 w 625"/>
                  <a:gd name="T3" fmla="*/ 57 h 132"/>
                  <a:gd name="T4" fmla="*/ 310 w 625"/>
                  <a:gd name="T5" fmla="*/ 118 h 132"/>
                  <a:gd name="T6" fmla="*/ 218 w 625"/>
                  <a:gd name="T7" fmla="*/ 7 h 132"/>
                  <a:gd name="T8" fmla="*/ 0 w 625"/>
                  <a:gd name="T9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5" h="132">
                    <a:moveTo>
                      <a:pt x="625" y="132"/>
                    </a:moveTo>
                    <a:lnTo>
                      <a:pt x="428" y="57"/>
                    </a:lnTo>
                    <a:lnTo>
                      <a:pt x="310" y="118"/>
                    </a:lnTo>
                    <a:lnTo>
                      <a:pt x="218" y="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5" name="Line 677">
                <a:extLst>
                  <a:ext uri="{FF2B5EF4-FFF2-40B4-BE49-F238E27FC236}">
                    <a16:creationId xmlns:a16="http://schemas.microsoft.com/office/drawing/2014/main" id="{CA9BCC07-C8F1-B88D-57AE-AC3479D2B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29" y="406"/>
                <a:ext cx="8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6" name="Freeform 678">
                <a:extLst>
                  <a:ext uri="{FF2B5EF4-FFF2-40B4-BE49-F238E27FC236}">
                    <a16:creationId xmlns:a16="http://schemas.microsoft.com/office/drawing/2014/main" id="{75F58A04-EB69-2880-0A86-611557E220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9" y="339"/>
                <a:ext cx="17" cy="67"/>
              </a:xfrm>
              <a:custGeom>
                <a:avLst/>
                <a:gdLst>
                  <a:gd name="T0" fmla="*/ 0 w 85"/>
                  <a:gd name="T1" fmla="*/ 339 h 339"/>
                  <a:gd name="T2" fmla="*/ 85 w 85"/>
                  <a:gd name="T3" fmla="*/ 217 h 339"/>
                  <a:gd name="T4" fmla="*/ 71 w 85"/>
                  <a:gd name="T5" fmla="*/ 0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5" h="339">
                    <a:moveTo>
                      <a:pt x="0" y="339"/>
                    </a:moveTo>
                    <a:lnTo>
                      <a:pt x="85" y="217"/>
                    </a:lnTo>
                    <a:lnTo>
                      <a:pt x="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7" name="Freeform 679">
                <a:extLst>
                  <a:ext uri="{FF2B5EF4-FFF2-40B4-BE49-F238E27FC236}">
                    <a16:creationId xmlns:a16="http://schemas.microsoft.com/office/drawing/2014/main" id="{725DB2D2-D139-B04C-1AA7-44012AE9BF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6" y="414"/>
                <a:ext cx="76" cy="19"/>
              </a:xfrm>
              <a:custGeom>
                <a:avLst/>
                <a:gdLst>
                  <a:gd name="T0" fmla="*/ 382 w 382"/>
                  <a:gd name="T1" fmla="*/ 47 h 93"/>
                  <a:gd name="T2" fmla="*/ 92 w 382"/>
                  <a:gd name="T3" fmla="*/ 0 h 93"/>
                  <a:gd name="T4" fmla="*/ 0 w 382"/>
                  <a:gd name="T5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2" h="93">
                    <a:moveTo>
                      <a:pt x="382" y="47"/>
                    </a:moveTo>
                    <a:lnTo>
                      <a:pt x="92" y="0"/>
                    </a:lnTo>
                    <a:lnTo>
                      <a:pt x="0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8" name="Line 680">
                <a:extLst>
                  <a:ext uri="{FF2B5EF4-FFF2-40B4-BE49-F238E27FC236}">
                    <a16:creationId xmlns:a16="http://schemas.microsoft.com/office/drawing/2014/main" id="{FD1EF004-DD2C-D7C0-E2E8-E4D8A1EDC8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37" y="413"/>
                <a:ext cx="39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89" name="Line 681">
                <a:extLst>
                  <a:ext uri="{FF2B5EF4-FFF2-40B4-BE49-F238E27FC236}">
                    <a16:creationId xmlns:a16="http://schemas.microsoft.com/office/drawing/2014/main" id="{3AD57984-E4C9-26D1-5BE6-1952D64B6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64" y="558"/>
                <a:ext cx="32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0" name="Freeform 682">
                <a:extLst>
                  <a:ext uri="{FF2B5EF4-FFF2-40B4-BE49-F238E27FC236}">
                    <a16:creationId xmlns:a16="http://schemas.microsoft.com/office/drawing/2014/main" id="{DE5172B3-0165-82D6-C592-94ADBE64EB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461"/>
                <a:ext cx="76" cy="97"/>
              </a:xfrm>
              <a:custGeom>
                <a:avLst/>
                <a:gdLst>
                  <a:gd name="T0" fmla="*/ 0 w 382"/>
                  <a:gd name="T1" fmla="*/ 485 h 485"/>
                  <a:gd name="T2" fmla="*/ 114 w 382"/>
                  <a:gd name="T3" fmla="*/ 393 h 485"/>
                  <a:gd name="T4" fmla="*/ 328 w 382"/>
                  <a:gd name="T5" fmla="*/ 360 h 485"/>
                  <a:gd name="T6" fmla="*/ 382 w 382"/>
                  <a:gd name="T7" fmla="*/ 0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2" h="485">
                    <a:moveTo>
                      <a:pt x="0" y="485"/>
                    </a:moveTo>
                    <a:lnTo>
                      <a:pt x="114" y="393"/>
                    </a:lnTo>
                    <a:lnTo>
                      <a:pt x="328" y="360"/>
                    </a:lnTo>
                    <a:lnTo>
                      <a:pt x="3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1" name="Freeform 683">
                <a:extLst>
                  <a:ext uri="{FF2B5EF4-FFF2-40B4-BE49-F238E27FC236}">
                    <a16:creationId xmlns:a16="http://schemas.microsoft.com/office/drawing/2014/main" id="{6F0EA49C-9AE4-EAF9-2D2B-7F7928E20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1" y="549"/>
                <a:ext cx="49" cy="65"/>
              </a:xfrm>
              <a:custGeom>
                <a:avLst/>
                <a:gdLst>
                  <a:gd name="T0" fmla="*/ 0 w 243"/>
                  <a:gd name="T1" fmla="*/ 325 h 325"/>
                  <a:gd name="T2" fmla="*/ 118 w 243"/>
                  <a:gd name="T3" fmla="*/ 250 h 325"/>
                  <a:gd name="T4" fmla="*/ 89 w 243"/>
                  <a:gd name="T5" fmla="*/ 114 h 325"/>
                  <a:gd name="T6" fmla="*/ 221 w 243"/>
                  <a:gd name="T7" fmla="*/ 68 h 325"/>
                  <a:gd name="T8" fmla="*/ 243 w 243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3" h="325">
                    <a:moveTo>
                      <a:pt x="0" y="325"/>
                    </a:moveTo>
                    <a:lnTo>
                      <a:pt x="118" y="250"/>
                    </a:lnTo>
                    <a:lnTo>
                      <a:pt x="89" y="114"/>
                    </a:lnTo>
                    <a:lnTo>
                      <a:pt x="221" y="68"/>
                    </a:lnTo>
                    <a:lnTo>
                      <a:pt x="2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2" name="Freeform 684">
                <a:extLst>
                  <a:ext uri="{FF2B5EF4-FFF2-40B4-BE49-F238E27FC236}">
                    <a16:creationId xmlns:a16="http://schemas.microsoft.com/office/drawing/2014/main" id="{DCD136AC-265D-F671-E851-8D46E5F1F9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5" y="603"/>
                <a:ext cx="64" cy="71"/>
              </a:xfrm>
              <a:custGeom>
                <a:avLst/>
                <a:gdLst>
                  <a:gd name="T0" fmla="*/ 318 w 318"/>
                  <a:gd name="T1" fmla="*/ 0 h 356"/>
                  <a:gd name="T2" fmla="*/ 125 w 318"/>
                  <a:gd name="T3" fmla="*/ 107 h 356"/>
                  <a:gd name="T4" fmla="*/ 1 w 318"/>
                  <a:gd name="T5" fmla="*/ 351 h 356"/>
                  <a:gd name="T6" fmla="*/ 0 w 318"/>
                  <a:gd name="T7" fmla="*/ 356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8" h="356">
                    <a:moveTo>
                      <a:pt x="318" y="0"/>
                    </a:moveTo>
                    <a:lnTo>
                      <a:pt x="125" y="107"/>
                    </a:lnTo>
                    <a:lnTo>
                      <a:pt x="1" y="351"/>
                    </a:lnTo>
                    <a:lnTo>
                      <a:pt x="0" y="35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3" name="Line 685">
                <a:extLst>
                  <a:ext uri="{FF2B5EF4-FFF2-40B4-BE49-F238E27FC236}">
                    <a16:creationId xmlns:a16="http://schemas.microsoft.com/office/drawing/2014/main" id="{7CCD56F1-0F02-F732-CF80-0AF2198949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09" y="603"/>
                <a:ext cx="34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4" name="Freeform 686">
                <a:extLst>
                  <a:ext uri="{FF2B5EF4-FFF2-40B4-BE49-F238E27FC236}">
                    <a16:creationId xmlns:a16="http://schemas.microsoft.com/office/drawing/2014/main" id="{BB8E09BE-E341-33AA-E270-E442E23680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" y="549"/>
                <a:ext cx="39" cy="54"/>
              </a:xfrm>
              <a:custGeom>
                <a:avLst/>
                <a:gdLst>
                  <a:gd name="T0" fmla="*/ 193 w 193"/>
                  <a:gd name="T1" fmla="*/ 268 h 268"/>
                  <a:gd name="T2" fmla="*/ 161 w 193"/>
                  <a:gd name="T3" fmla="*/ 136 h 268"/>
                  <a:gd name="T4" fmla="*/ 0 w 193"/>
                  <a:gd name="T5" fmla="*/ 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3" h="268">
                    <a:moveTo>
                      <a:pt x="193" y="268"/>
                    </a:moveTo>
                    <a:lnTo>
                      <a:pt x="161" y="13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5" name="Freeform 687">
                <a:extLst>
                  <a:ext uri="{FF2B5EF4-FFF2-40B4-BE49-F238E27FC236}">
                    <a16:creationId xmlns:a16="http://schemas.microsoft.com/office/drawing/2014/main" id="{7BC84B08-56AB-111C-CF6A-01E112700B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3" y="621"/>
                <a:ext cx="117" cy="74"/>
              </a:xfrm>
              <a:custGeom>
                <a:avLst/>
                <a:gdLst>
                  <a:gd name="T0" fmla="*/ 586 w 586"/>
                  <a:gd name="T1" fmla="*/ 371 h 371"/>
                  <a:gd name="T2" fmla="*/ 304 w 586"/>
                  <a:gd name="T3" fmla="*/ 296 h 371"/>
                  <a:gd name="T4" fmla="*/ 125 w 586"/>
                  <a:gd name="T5" fmla="*/ 179 h 371"/>
                  <a:gd name="T6" fmla="*/ 0 w 586"/>
                  <a:gd name="T7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6" h="371">
                    <a:moveTo>
                      <a:pt x="586" y="371"/>
                    </a:moveTo>
                    <a:lnTo>
                      <a:pt x="304" y="296"/>
                    </a:lnTo>
                    <a:lnTo>
                      <a:pt x="125" y="1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6" name="Line 688">
                <a:extLst>
                  <a:ext uri="{FF2B5EF4-FFF2-40B4-BE49-F238E27FC236}">
                    <a16:creationId xmlns:a16="http://schemas.microsoft.com/office/drawing/2014/main" id="{C146C700-676C-E3C3-0ED9-E4A8FF689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96" y="558"/>
                <a:ext cx="53" cy="6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7" name="Line 689">
                <a:extLst>
                  <a:ext uri="{FF2B5EF4-FFF2-40B4-BE49-F238E27FC236}">
                    <a16:creationId xmlns:a16="http://schemas.microsoft.com/office/drawing/2014/main" id="{93E31D17-72B5-0233-F192-9ECFFFEF07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3" y="565"/>
                <a:ext cx="21" cy="5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8" name="Freeform 690">
                <a:extLst>
                  <a:ext uri="{FF2B5EF4-FFF2-40B4-BE49-F238E27FC236}">
                    <a16:creationId xmlns:a16="http://schemas.microsoft.com/office/drawing/2014/main" id="{AA1586EF-F85B-BF00-F335-31AB8B001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453"/>
                <a:ext cx="80" cy="93"/>
              </a:xfrm>
              <a:custGeom>
                <a:avLst/>
                <a:gdLst>
                  <a:gd name="T0" fmla="*/ 400 w 400"/>
                  <a:gd name="T1" fmla="*/ 0 h 468"/>
                  <a:gd name="T2" fmla="*/ 132 w 400"/>
                  <a:gd name="T3" fmla="*/ 418 h 468"/>
                  <a:gd name="T4" fmla="*/ 0 w 400"/>
                  <a:gd name="T5" fmla="*/ 468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0" h="468">
                    <a:moveTo>
                      <a:pt x="400" y="0"/>
                    </a:moveTo>
                    <a:lnTo>
                      <a:pt x="132" y="418"/>
                    </a:lnTo>
                    <a:lnTo>
                      <a:pt x="0" y="4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99" name="Line 691">
                <a:extLst>
                  <a:ext uri="{FF2B5EF4-FFF2-40B4-BE49-F238E27FC236}">
                    <a16:creationId xmlns:a16="http://schemas.microsoft.com/office/drawing/2014/main" id="{EE188AE6-3B78-A226-A840-036D70364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2" y="461"/>
                <a:ext cx="24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0" name="Freeform 692">
                <a:extLst>
                  <a:ext uri="{FF2B5EF4-FFF2-40B4-BE49-F238E27FC236}">
                    <a16:creationId xmlns:a16="http://schemas.microsoft.com/office/drawing/2014/main" id="{33646B25-C796-BD05-8D42-76F81A6ACE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6" y="473"/>
                <a:ext cx="82" cy="73"/>
              </a:xfrm>
              <a:custGeom>
                <a:avLst/>
                <a:gdLst>
                  <a:gd name="T0" fmla="*/ 410 w 410"/>
                  <a:gd name="T1" fmla="*/ 368 h 368"/>
                  <a:gd name="T2" fmla="*/ 125 w 410"/>
                  <a:gd name="T3" fmla="*/ 350 h 368"/>
                  <a:gd name="T4" fmla="*/ 0 w 410"/>
                  <a:gd name="T5" fmla="*/ 0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0" h="368">
                    <a:moveTo>
                      <a:pt x="410" y="368"/>
                    </a:moveTo>
                    <a:lnTo>
                      <a:pt x="125" y="3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1" name="Freeform 693">
                <a:extLst>
                  <a:ext uri="{FF2B5EF4-FFF2-40B4-BE49-F238E27FC236}">
                    <a16:creationId xmlns:a16="http://schemas.microsoft.com/office/drawing/2014/main" id="{B5E53337-DB6E-E5E9-893C-FB437A839E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6" y="535"/>
                <a:ext cx="135" cy="55"/>
              </a:xfrm>
              <a:custGeom>
                <a:avLst/>
                <a:gdLst>
                  <a:gd name="T0" fmla="*/ 0 w 675"/>
                  <a:gd name="T1" fmla="*/ 246 h 275"/>
                  <a:gd name="T2" fmla="*/ 68 w 675"/>
                  <a:gd name="T3" fmla="*/ 275 h 275"/>
                  <a:gd name="T4" fmla="*/ 675 w 675"/>
                  <a:gd name="T5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5" h="275">
                    <a:moveTo>
                      <a:pt x="0" y="246"/>
                    </a:moveTo>
                    <a:lnTo>
                      <a:pt x="68" y="275"/>
                    </a:lnTo>
                    <a:lnTo>
                      <a:pt x="67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2" name="Freeform 694">
                <a:extLst>
                  <a:ext uri="{FF2B5EF4-FFF2-40B4-BE49-F238E27FC236}">
                    <a16:creationId xmlns:a16="http://schemas.microsoft.com/office/drawing/2014/main" id="{AE28D782-A4B3-3C3C-87C3-14267225D5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9" y="607"/>
                <a:ext cx="75" cy="62"/>
              </a:xfrm>
              <a:custGeom>
                <a:avLst/>
                <a:gdLst>
                  <a:gd name="T0" fmla="*/ 375 w 375"/>
                  <a:gd name="T1" fmla="*/ 86 h 311"/>
                  <a:gd name="T2" fmla="*/ 104 w 375"/>
                  <a:gd name="T3" fmla="*/ 0 h 311"/>
                  <a:gd name="T4" fmla="*/ 0 w 375"/>
                  <a:gd name="T5" fmla="*/ 104 h 311"/>
                  <a:gd name="T6" fmla="*/ 15 w 375"/>
                  <a:gd name="T7" fmla="*/ 311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5" h="311">
                    <a:moveTo>
                      <a:pt x="375" y="86"/>
                    </a:moveTo>
                    <a:lnTo>
                      <a:pt x="104" y="0"/>
                    </a:lnTo>
                    <a:lnTo>
                      <a:pt x="0" y="104"/>
                    </a:lnTo>
                    <a:lnTo>
                      <a:pt x="15" y="3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3" name="Line 695">
                <a:extLst>
                  <a:ext uri="{FF2B5EF4-FFF2-40B4-BE49-F238E27FC236}">
                    <a16:creationId xmlns:a16="http://schemas.microsoft.com/office/drawing/2014/main" id="{5F509807-46EC-AE09-0219-E899FB2CB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15" y="669"/>
                <a:ext cx="7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4" name="Line 696">
                <a:extLst>
                  <a:ext uri="{FF2B5EF4-FFF2-40B4-BE49-F238E27FC236}">
                    <a16:creationId xmlns:a16="http://schemas.microsoft.com/office/drawing/2014/main" id="{5F2A7540-7162-E90B-5A02-3A23FC2362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11" y="688"/>
                <a:ext cx="4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5" name="Line 697">
                <a:extLst>
                  <a:ext uri="{FF2B5EF4-FFF2-40B4-BE49-F238E27FC236}">
                    <a16:creationId xmlns:a16="http://schemas.microsoft.com/office/drawing/2014/main" id="{FE4DB344-6F9B-D986-965C-481780585A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03" y="663"/>
                <a:ext cx="8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6" name="Freeform 698">
                <a:extLst>
                  <a:ext uri="{FF2B5EF4-FFF2-40B4-BE49-F238E27FC236}">
                    <a16:creationId xmlns:a16="http://schemas.microsoft.com/office/drawing/2014/main" id="{B59BF6A9-49D0-514A-7988-ED43C2333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584"/>
                <a:ext cx="33" cy="79"/>
              </a:xfrm>
              <a:custGeom>
                <a:avLst/>
                <a:gdLst>
                  <a:gd name="T0" fmla="*/ 82 w 164"/>
                  <a:gd name="T1" fmla="*/ 0 h 393"/>
                  <a:gd name="T2" fmla="*/ 0 w 164"/>
                  <a:gd name="T3" fmla="*/ 93 h 393"/>
                  <a:gd name="T4" fmla="*/ 164 w 164"/>
                  <a:gd name="T5" fmla="*/ 393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4" h="393">
                    <a:moveTo>
                      <a:pt x="82" y="0"/>
                    </a:moveTo>
                    <a:lnTo>
                      <a:pt x="0" y="93"/>
                    </a:lnTo>
                    <a:lnTo>
                      <a:pt x="164" y="3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7" name="Line 699">
                <a:extLst>
                  <a:ext uri="{FF2B5EF4-FFF2-40B4-BE49-F238E27FC236}">
                    <a16:creationId xmlns:a16="http://schemas.microsoft.com/office/drawing/2014/main" id="{8413B4A1-6059-C22C-BD3D-48144FBA00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546"/>
                <a:ext cx="8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8" name="Freeform 700">
                <a:extLst>
                  <a:ext uri="{FF2B5EF4-FFF2-40B4-BE49-F238E27FC236}">
                    <a16:creationId xmlns:a16="http://schemas.microsoft.com/office/drawing/2014/main" id="{94925AFA-6D64-984A-F0A2-FF10265A7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624"/>
                <a:ext cx="154" cy="39"/>
              </a:xfrm>
              <a:custGeom>
                <a:avLst/>
                <a:gdLst>
                  <a:gd name="T0" fmla="*/ 768 w 768"/>
                  <a:gd name="T1" fmla="*/ 193 h 193"/>
                  <a:gd name="T2" fmla="*/ 293 w 768"/>
                  <a:gd name="T3" fmla="*/ 0 h 193"/>
                  <a:gd name="T4" fmla="*/ 0 w 768"/>
                  <a:gd name="T5" fmla="*/ 11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193">
                    <a:moveTo>
                      <a:pt x="768" y="193"/>
                    </a:moveTo>
                    <a:lnTo>
                      <a:pt x="293" y="0"/>
                    </a:lnTo>
                    <a:lnTo>
                      <a:pt x="0" y="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09" name="Line 701">
                <a:extLst>
                  <a:ext uri="{FF2B5EF4-FFF2-40B4-BE49-F238E27FC236}">
                    <a16:creationId xmlns:a16="http://schemas.microsoft.com/office/drawing/2014/main" id="{15D8A176-FCC7-6E50-55A9-97E4317A8A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49" y="448"/>
                <a:ext cx="23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0" name="Line 702">
                <a:extLst>
                  <a:ext uri="{FF2B5EF4-FFF2-40B4-BE49-F238E27FC236}">
                    <a16:creationId xmlns:a16="http://schemas.microsoft.com/office/drawing/2014/main" id="{CF6EBB7C-7DE2-953D-CD92-91CDF30C28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64" y="433"/>
                <a:ext cx="12" cy="1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1" name="Line 703">
                <a:extLst>
                  <a:ext uri="{FF2B5EF4-FFF2-40B4-BE49-F238E27FC236}">
                    <a16:creationId xmlns:a16="http://schemas.microsoft.com/office/drawing/2014/main" id="{4723F150-9F74-BD02-FD4C-1FCF6122BC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49" y="448"/>
                <a:ext cx="47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2" name="Line 704">
                <a:extLst>
                  <a:ext uri="{FF2B5EF4-FFF2-40B4-BE49-F238E27FC236}">
                    <a16:creationId xmlns:a16="http://schemas.microsoft.com/office/drawing/2014/main" id="{FF1FE2CD-8763-C6B5-5F32-92B68DBFB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49" y="424"/>
                <a:ext cx="3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3" name="Freeform 705">
                <a:extLst>
                  <a:ext uri="{FF2B5EF4-FFF2-40B4-BE49-F238E27FC236}">
                    <a16:creationId xmlns:a16="http://schemas.microsoft.com/office/drawing/2014/main" id="{4ECBDF99-6410-B0F9-F60F-DDDF64E5A9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244"/>
                <a:ext cx="142" cy="85"/>
              </a:xfrm>
              <a:custGeom>
                <a:avLst/>
                <a:gdLst>
                  <a:gd name="T0" fmla="*/ 0 w 711"/>
                  <a:gd name="T1" fmla="*/ 0 h 422"/>
                  <a:gd name="T2" fmla="*/ 346 w 711"/>
                  <a:gd name="T3" fmla="*/ 36 h 422"/>
                  <a:gd name="T4" fmla="*/ 375 w 711"/>
                  <a:gd name="T5" fmla="*/ 179 h 422"/>
                  <a:gd name="T6" fmla="*/ 711 w 711"/>
                  <a:gd name="T7" fmla="*/ 422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1" h="422">
                    <a:moveTo>
                      <a:pt x="0" y="0"/>
                    </a:moveTo>
                    <a:lnTo>
                      <a:pt x="346" y="36"/>
                    </a:lnTo>
                    <a:lnTo>
                      <a:pt x="375" y="179"/>
                    </a:lnTo>
                    <a:lnTo>
                      <a:pt x="711" y="4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4" name="Freeform 706">
                <a:extLst>
                  <a:ext uri="{FF2B5EF4-FFF2-40B4-BE49-F238E27FC236}">
                    <a16:creationId xmlns:a16="http://schemas.microsoft.com/office/drawing/2014/main" id="{8A853C8E-AF1F-E669-FBFA-8071A28A9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8" y="382"/>
                <a:ext cx="70" cy="65"/>
              </a:xfrm>
              <a:custGeom>
                <a:avLst/>
                <a:gdLst>
                  <a:gd name="T0" fmla="*/ 0 w 350"/>
                  <a:gd name="T1" fmla="*/ 325 h 325"/>
                  <a:gd name="T2" fmla="*/ 318 w 350"/>
                  <a:gd name="T3" fmla="*/ 250 h 325"/>
                  <a:gd name="T4" fmla="*/ 350 w 350"/>
                  <a:gd name="T5" fmla="*/ 115 h 325"/>
                  <a:gd name="T6" fmla="*/ 272 w 350"/>
                  <a:gd name="T7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0" h="325">
                    <a:moveTo>
                      <a:pt x="0" y="325"/>
                    </a:moveTo>
                    <a:lnTo>
                      <a:pt x="318" y="250"/>
                    </a:lnTo>
                    <a:lnTo>
                      <a:pt x="350" y="115"/>
                    </a:lnTo>
                    <a:lnTo>
                      <a:pt x="27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5" name="Freeform 707">
                <a:extLst>
                  <a:ext uri="{FF2B5EF4-FFF2-40B4-BE49-F238E27FC236}">
                    <a16:creationId xmlns:a16="http://schemas.microsoft.com/office/drawing/2014/main" id="{63A77975-AA23-BE1B-8721-CCAF882551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2" y="373"/>
                <a:ext cx="196" cy="35"/>
              </a:xfrm>
              <a:custGeom>
                <a:avLst/>
                <a:gdLst>
                  <a:gd name="T0" fmla="*/ 0 w 979"/>
                  <a:gd name="T1" fmla="*/ 46 h 175"/>
                  <a:gd name="T2" fmla="*/ 57 w 979"/>
                  <a:gd name="T3" fmla="*/ 0 h 175"/>
                  <a:gd name="T4" fmla="*/ 232 w 979"/>
                  <a:gd name="T5" fmla="*/ 139 h 175"/>
                  <a:gd name="T6" fmla="*/ 378 w 979"/>
                  <a:gd name="T7" fmla="*/ 175 h 175"/>
                  <a:gd name="T8" fmla="*/ 979 w 979"/>
                  <a:gd name="T9" fmla="*/ 104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9" h="175">
                    <a:moveTo>
                      <a:pt x="0" y="46"/>
                    </a:moveTo>
                    <a:lnTo>
                      <a:pt x="57" y="0"/>
                    </a:lnTo>
                    <a:lnTo>
                      <a:pt x="232" y="139"/>
                    </a:lnTo>
                    <a:lnTo>
                      <a:pt x="378" y="175"/>
                    </a:lnTo>
                    <a:lnTo>
                      <a:pt x="979" y="1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6" name="Line 708">
                <a:extLst>
                  <a:ext uri="{FF2B5EF4-FFF2-40B4-BE49-F238E27FC236}">
                    <a16:creationId xmlns:a16="http://schemas.microsoft.com/office/drawing/2014/main" id="{0A9D95AB-EA6E-3C39-9E8A-C4B2A7C836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0" y="450"/>
                <a:ext cx="33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7" name="Freeform 709">
                <a:extLst>
                  <a:ext uri="{FF2B5EF4-FFF2-40B4-BE49-F238E27FC236}">
                    <a16:creationId xmlns:a16="http://schemas.microsoft.com/office/drawing/2014/main" id="{7899371B-791C-9112-7363-EE6FCDD8B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6" y="284"/>
                <a:ext cx="36" cy="98"/>
              </a:xfrm>
              <a:custGeom>
                <a:avLst/>
                <a:gdLst>
                  <a:gd name="T0" fmla="*/ 182 w 182"/>
                  <a:gd name="T1" fmla="*/ 489 h 489"/>
                  <a:gd name="T2" fmla="*/ 43 w 182"/>
                  <a:gd name="T3" fmla="*/ 454 h 489"/>
                  <a:gd name="T4" fmla="*/ 21 w 182"/>
                  <a:gd name="T5" fmla="*/ 386 h 489"/>
                  <a:gd name="T6" fmla="*/ 0 w 182"/>
                  <a:gd name="T7" fmla="*/ 104 h 489"/>
                  <a:gd name="T8" fmla="*/ 96 w 182"/>
                  <a:gd name="T9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2" h="489">
                    <a:moveTo>
                      <a:pt x="182" y="489"/>
                    </a:moveTo>
                    <a:lnTo>
                      <a:pt x="43" y="454"/>
                    </a:lnTo>
                    <a:lnTo>
                      <a:pt x="21" y="386"/>
                    </a:lnTo>
                    <a:lnTo>
                      <a:pt x="0" y="104"/>
                    </a:lnTo>
                    <a:lnTo>
                      <a:pt x="9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8" name="Freeform 710">
                <a:extLst>
                  <a:ext uri="{FF2B5EF4-FFF2-40B4-BE49-F238E27FC236}">
                    <a16:creationId xmlns:a16="http://schemas.microsoft.com/office/drawing/2014/main" id="{D8F9ED8D-B066-BE0B-5FDF-A08881234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8" y="248"/>
                <a:ext cx="61" cy="66"/>
              </a:xfrm>
              <a:custGeom>
                <a:avLst/>
                <a:gdLst>
                  <a:gd name="T0" fmla="*/ 0 w 308"/>
                  <a:gd name="T1" fmla="*/ 332 h 332"/>
                  <a:gd name="T2" fmla="*/ 308 w 308"/>
                  <a:gd name="T3" fmla="*/ 186 h 332"/>
                  <a:gd name="T4" fmla="*/ 290 w 308"/>
                  <a:gd name="T5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8" h="332">
                    <a:moveTo>
                      <a:pt x="0" y="332"/>
                    </a:moveTo>
                    <a:lnTo>
                      <a:pt x="308" y="186"/>
                    </a:lnTo>
                    <a:lnTo>
                      <a:pt x="29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19" name="Freeform 711">
                <a:extLst>
                  <a:ext uri="{FF2B5EF4-FFF2-40B4-BE49-F238E27FC236}">
                    <a16:creationId xmlns:a16="http://schemas.microsoft.com/office/drawing/2014/main" id="{AAE81E93-5C4A-6197-32EA-5086026433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6" y="248"/>
                <a:ext cx="49" cy="36"/>
              </a:xfrm>
              <a:custGeom>
                <a:avLst/>
                <a:gdLst>
                  <a:gd name="T0" fmla="*/ 246 w 246"/>
                  <a:gd name="T1" fmla="*/ 182 h 182"/>
                  <a:gd name="T2" fmla="*/ 175 w 246"/>
                  <a:gd name="T3" fmla="*/ 79 h 182"/>
                  <a:gd name="T4" fmla="*/ 0 w 246"/>
                  <a:gd name="T5" fmla="*/ 0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" h="182">
                    <a:moveTo>
                      <a:pt x="246" y="182"/>
                    </a:moveTo>
                    <a:lnTo>
                      <a:pt x="175" y="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0" name="Freeform 712">
                <a:extLst>
                  <a:ext uri="{FF2B5EF4-FFF2-40B4-BE49-F238E27FC236}">
                    <a16:creationId xmlns:a16="http://schemas.microsoft.com/office/drawing/2014/main" id="{DF29CD83-7DFD-0112-AE49-3599F517D8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6" y="276"/>
                <a:ext cx="92" cy="38"/>
              </a:xfrm>
              <a:custGeom>
                <a:avLst/>
                <a:gdLst>
                  <a:gd name="T0" fmla="*/ 0 w 460"/>
                  <a:gd name="T1" fmla="*/ 0 h 189"/>
                  <a:gd name="T2" fmla="*/ 267 w 460"/>
                  <a:gd name="T3" fmla="*/ 86 h 189"/>
                  <a:gd name="T4" fmla="*/ 403 w 460"/>
                  <a:gd name="T5" fmla="*/ 64 h 189"/>
                  <a:gd name="T6" fmla="*/ 460 w 460"/>
                  <a:gd name="T7" fmla="*/ 18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0" h="189">
                    <a:moveTo>
                      <a:pt x="0" y="0"/>
                    </a:moveTo>
                    <a:lnTo>
                      <a:pt x="267" y="86"/>
                    </a:lnTo>
                    <a:lnTo>
                      <a:pt x="403" y="64"/>
                    </a:lnTo>
                    <a:lnTo>
                      <a:pt x="460" y="1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1" name="Freeform 713">
                <a:extLst>
                  <a:ext uri="{FF2B5EF4-FFF2-40B4-BE49-F238E27FC236}">
                    <a16:creationId xmlns:a16="http://schemas.microsoft.com/office/drawing/2014/main" id="{9508EDCF-24ED-E1D6-65B2-73D68D4F5A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4" y="314"/>
                <a:ext cx="64" cy="102"/>
              </a:xfrm>
              <a:custGeom>
                <a:avLst/>
                <a:gdLst>
                  <a:gd name="T0" fmla="*/ 64 w 321"/>
                  <a:gd name="T1" fmla="*/ 511 h 511"/>
                  <a:gd name="T2" fmla="*/ 0 w 321"/>
                  <a:gd name="T3" fmla="*/ 482 h 511"/>
                  <a:gd name="T4" fmla="*/ 21 w 321"/>
                  <a:gd name="T5" fmla="*/ 414 h 511"/>
                  <a:gd name="T6" fmla="*/ 232 w 321"/>
                  <a:gd name="T7" fmla="*/ 357 h 511"/>
                  <a:gd name="T8" fmla="*/ 321 w 321"/>
                  <a:gd name="T9" fmla="*/ 254 h 511"/>
                  <a:gd name="T10" fmla="*/ 111 w 321"/>
                  <a:gd name="T11" fmla="*/ 72 h 511"/>
                  <a:gd name="T12" fmla="*/ 121 w 321"/>
                  <a:gd name="T13" fmla="*/ 0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1" h="511">
                    <a:moveTo>
                      <a:pt x="64" y="511"/>
                    </a:moveTo>
                    <a:lnTo>
                      <a:pt x="0" y="482"/>
                    </a:lnTo>
                    <a:lnTo>
                      <a:pt x="21" y="414"/>
                    </a:lnTo>
                    <a:lnTo>
                      <a:pt x="232" y="357"/>
                    </a:lnTo>
                    <a:lnTo>
                      <a:pt x="321" y="254"/>
                    </a:lnTo>
                    <a:lnTo>
                      <a:pt x="111" y="72"/>
                    </a:lnTo>
                    <a:lnTo>
                      <a:pt x="12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2" name="Freeform 714">
                <a:extLst>
                  <a:ext uri="{FF2B5EF4-FFF2-40B4-BE49-F238E27FC236}">
                    <a16:creationId xmlns:a16="http://schemas.microsoft.com/office/drawing/2014/main" id="{AED61886-C2A6-5D26-84CA-4C1290766A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8" y="416"/>
                <a:ext cx="58" cy="33"/>
              </a:xfrm>
              <a:custGeom>
                <a:avLst/>
                <a:gdLst>
                  <a:gd name="T0" fmla="*/ 0 w 293"/>
                  <a:gd name="T1" fmla="*/ 164 h 164"/>
                  <a:gd name="T2" fmla="*/ 25 w 293"/>
                  <a:gd name="T3" fmla="*/ 93 h 164"/>
                  <a:gd name="T4" fmla="*/ 293 w 293"/>
                  <a:gd name="T5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164">
                    <a:moveTo>
                      <a:pt x="0" y="164"/>
                    </a:moveTo>
                    <a:lnTo>
                      <a:pt x="25" y="93"/>
                    </a:lnTo>
                    <a:lnTo>
                      <a:pt x="2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3" name="Freeform 715">
                <a:extLst>
                  <a:ext uri="{FF2B5EF4-FFF2-40B4-BE49-F238E27FC236}">
                    <a16:creationId xmlns:a16="http://schemas.microsoft.com/office/drawing/2014/main" id="{9EFCA27A-FF96-5632-4286-4B0F8E6DCC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8" y="453"/>
                <a:ext cx="61" cy="30"/>
              </a:xfrm>
              <a:custGeom>
                <a:avLst/>
                <a:gdLst>
                  <a:gd name="T0" fmla="*/ 308 w 308"/>
                  <a:gd name="T1" fmla="*/ 153 h 153"/>
                  <a:gd name="T2" fmla="*/ 143 w 308"/>
                  <a:gd name="T3" fmla="*/ 7 h 153"/>
                  <a:gd name="T4" fmla="*/ 0 w 308"/>
                  <a:gd name="T5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8" h="153">
                    <a:moveTo>
                      <a:pt x="308" y="153"/>
                    </a:moveTo>
                    <a:lnTo>
                      <a:pt x="143" y="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4" name="Freeform 716">
                <a:extLst>
                  <a:ext uri="{FF2B5EF4-FFF2-40B4-BE49-F238E27FC236}">
                    <a16:creationId xmlns:a16="http://schemas.microsoft.com/office/drawing/2014/main" id="{619961A1-802E-E2B1-1C4F-C2F78C950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6" y="416"/>
                <a:ext cx="53" cy="22"/>
              </a:xfrm>
              <a:custGeom>
                <a:avLst/>
                <a:gdLst>
                  <a:gd name="T0" fmla="*/ 261 w 261"/>
                  <a:gd name="T1" fmla="*/ 107 h 107"/>
                  <a:gd name="T2" fmla="*/ 66 w 261"/>
                  <a:gd name="T3" fmla="*/ 26 h 107"/>
                  <a:gd name="T4" fmla="*/ 0 w 261"/>
                  <a:gd name="T5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1" h="107">
                    <a:moveTo>
                      <a:pt x="261" y="107"/>
                    </a:moveTo>
                    <a:lnTo>
                      <a:pt x="66" y="2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5" name="Line 717">
                <a:extLst>
                  <a:ext uri="{FF2B5EF4-FFF2-40B4-BE49-F238E27FC236}">
                    <a16:creationId xmlns:a16="http://schemas.microsoft.com/office/drawing/2014/main" id="{247C269B-2297-3122-7F7D-26AC51747B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8" y="449"/>
                <a:ext cx="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6" name="Line 718">
                <a:extLst>
                  <a:ext uri="{FF2B5EF4-FFF2-40B4-BE49-F238E27FC236}">
                    <a16:creationId xmlns:a16="http://schemas.microsoft.com/office/drawing/2014/main" id="{8634F24C-5C8A-711F-D544-1B8BBEB847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69" y="438"/>
                <a:ext cx="29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7" name="Freeform 719">
                <a:extLst>
                  <a:ext uri="{FF2B5EF4-FFF2-40B4-BE49-F238E27FC236}">
                    <a16:creationId xmlns:a16="http://schemas.microsoft.com/office/drawing/2014/main" id="{D60B8856-8546-CAD0-2663-442A8830F1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0" y="483"/>
                <a:ext cx="11" cy="52"/>
              </a:xfrm>
              <a:custGeom>
                <a:avLst/>
                <a:gdLst>
                  <a:gd name="T0" fmla="*/ 57 w 57"/>
                  <a:gd name="T1" fmla="*/ 258 h 258"/>
                  <a:gd name="T2" fmla="*/ 0 w 57"/>
                  <a:gd name="T3" fmla="*/ 54 h 258"/>
                  <a:gd name="T4" fmla="*/ 47 w 57"/>
                  <a:gd name="T5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258">
                    <a:moveTo>
                      <a:pt x="57" y="258"/>
                    </a:moveTo>
                    <a:lnTo>
                      <a:pt x="0" y="54"/>
                    </a:lnTo>
                    <a:lnTo>
                      <a:pt x="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8" name="Line 720">
                <a:extLst>
                  <a:ext uri="{FF2B5EF4-FFF2-40B4-BE49-F238E27FC236}">
                    <a16:creationId xmlns:a16="http://schemas.microsoft.com/office/drawing/2014/main" id="{89547196-5AE8-4A8C-99C2-30E9B82592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21" y="534"/>
                <a:ext cx="15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29" name="Freeform 721">
                <a:extLst>
                  <a:ext uri="{FF2B5EF4-FFF2-40B4-BE49-F238E27FC236}">
                    <a16:creationId xmlns:a16="http://schemas.microsoft.com/office/drawing/2014/main" id="{D51196A0-5286-1263-357F-1942D7232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618"/>
                <a:ext cx="94" cy="26"/>
              </a:xfrm>
              <a:custGeom>
                <a:avLst/>
                <a:gdLst>
                  <a:gd name="T0" fmla="*/ 468 w 468"/>
                  <a:gd name="T1" fmla="*/ 0 h 129"/>
                  <a:gd name="T2" fmla="*/ 108 w 468"/>
                  <a:gd name="T3" fmla="*/ 129 h 129"/>
                  <a:gd name="T4" fmla="*/ 0 w 468"/>
                  <a:gd name="T5" fmla="*/ 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8" h="129">
                    <a:moveTo>
                      <a:pt x="468" y="0"/>
                    </a:moveTo>
                    <a:lnTo>
                      <a:pt x="108" y="129"/>
                    </a:lnTo>
                    <a:lnTo>
                      <a:pt x="0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0" name="Freeform 722">
                <a:extLst>
                  <a:ext uri="{FF2B5EF4-FFF2-40B4-BE49-F238E27FC236}">
                    <a16:creationId xmlns:a16="http://schemas.microsoft.com/office/drawing/2014/main" id="{3E1F9EFB-713F-0139-1110-E9C986E049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534"/>
                <a:ext cx="50" cy="90"/>
              </a:xfrm>
              <a:custGeom>
                <a:avLst/>
                <a:gdLst>
                  <a:gd name="T0" fmla="*/ 208 w 247"/>
                  <a:gd name="T1" fmla="*/ 0 h 450"/>
                  <a:gd name="T2" fmla="*/ 247 w 247"/>
                  <a:gd name="T3" fmla="*/ 339 h 450"/>
                  <a:gd name="T4" fmla="*/ 143 w 247"/>
                  <a:gd name="T5" fmla="*/ 432 h 450"/>
                  <a:gd name="T6" fmla="*/ 0 w 247"/>
                  <a:gd name="T7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7" h="450">
                    <a:moveTo>
                      <a:pt x="208" y="0"/>
                    </a:moveTo>
                    <a:lnTo>
                      <a:pt x="247" y="339"/>
                    </a:lnTo>
                    <a:lnTo>
                      <a:pt x="143" y="432"/>
                    </a:lnTo>
                    <a:lnTo>
                      <a:pt x="0" y="4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1" name="Freeform 723">
                <a:extLst>
                  <a:ext uri="{FF2B5EF4-FFF2-40B4-BE49-F238E27FC236}">
                    <a16:creationId xmlns:a16="http://schemas.microsoft.com/office/drawing/2014/main" id="{AC381947-BEE5-7366-1A6E-E7F512C339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618"/>
                <a:ext cx="87" cy="78"/>
              </a:xfrm>
              <a:custGeom>
                <a:avLst/>
                <a:gdLst>
                  <a:gd name="T0" fmla="*/ 0 w 435"/>
                  <a:gd name="T1" fmla="*/ 390 h 390"/>
                  <a:gd name="T2" fmla="*/ 203 w 435"/>
                  <a:gd name="T3" fmla="*/ 379 h 390"/>
                  <a:gd name="T4" fmla="*/ 268 w 435"/>
                  <a:gd name="T5" fmla="*/ 254 h 390"/>
                  <a:gd name="T6" fmla="*/ 435 w 435"/>
                  <a:gd name="T7" fmla="*/ 132 h 390"/>
                  <a:gd name="T8" fmla="*/ 435 w 435"/>
                  <a:gd name="T9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5" h="390">
                    <a:moveTo>
                      <a:pt x="0" y="390"/>
                    </a:moveTo>
                    <a:lnTo>
                      <a:pt x="203" y="379"/>
                    </a:lnTo>
                    <a:lnTo>
                      <a:pt x="268" y="254"/>
                    </a:lnTo>
                    <a:lnTo>
                      <a:pt x="435" y="132"/>
                    </a:lnTo>
                    <a:lnTo>
                      <a:pt x="43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2" name="Freeform 724">
                <a:extLst>
                  <a:ext uri="{FF2B5EF4-FFF2-40B4-BE49-F238E27FC236}">
                    <a16:creationId xmlns:a16="http://schemas.microsoft.com/office/drawing/2014/main" id="{EE6E0A31-462F-2981-FCF7-2631A8538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" y="555"/>
                <a:ext cx="158" cy="63"/>
              </a:xfrm>
              <a:custGeom>
                <a:avLst/>
                <a:gdLst>
                  <a:gd name="T0" fmla="*/ 793 w 793"/>
                  <a:gd name="T1" fmla="*/ 57 h 317"/>
                  <a:gd name="T2" fmla="*/ 743 w 793"/>
                  <a:gd name="T3" fmla="*/ 0 h 317"/>
                  <a:gd name="T4" fmla="*/ 536 w 793"/>
                  <a:gd name="T5" fmla="*/ 92 h 317"/>
                  <a:gd name="T6" fmla="*/ 454 w 793"/>
                  <a:gd name="T7" fmla="*/ 214 h 317"/>
                  <a:gd name="T8" fmla="*/ 11 w 793"/>
                  <a:gd name="T9" fmla="*/ 242 h 317"/>
                  <a:gd name="T10" fmla="*/ 0 w 793"/>
                  <a:gd name="T11" fmla="*/ 31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3" h="317">
                    <a:moveTo>
                      <a:pt x="793" y="57"/>
                    </a:moveTo>
                    <a:lnTo>
                      <a:pt x="743" y="0"/>
                    </a:lnTo>
                    <a:lnTo>
                      <a:pt x="536" y="92"/>
                    </a:lnTo>
                    <a:lnTo>
                      <a:pt x="454" y="214"/>
                    </a:lnTo>
                    <a:lnTo>
                      <a:pt x="11" y="242"/>
                    </a:lnTo>
                    <a:lnTo>
                      <a:pt x="0" y="31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3" name="Freeform 725">
                <a:extLst>
                  <a:ext uri="{FF2B5EF4-FFF2-40B4-BE49-F238E27FC236}">
                    <a16:creationId xmlns:a16="http://schemas.microsoft.com/office/drawing/2014/main" id="{AA62A47C-A545-AC97-30FE-DB0F9849F1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6" y="526"/>
                <a:ext cx="245" cy="17"/>
              </a:xfrm>
              <a:custGeom>
                <a:avLst/>
                <a:gdLst>
                  <a:gd name="T0" fmla="*/ 0 w 1228"/>
                  <a:gd name="T1" fmla="*/ 43 h 89"/>
                  <a:gd name="T2" fmla="*/ 296 w 1228"/>
                  <a:gd name="T3" fmla="*/ 4 h 89"/>
                  <a:gd name="T4" fmla="*/ 571 w 1228"/>
                  <a:gd name="T5" fmla="*/ 89 h 89"/>
                  <a:gd name="T6" fmla="*/ 775 w 1228"/>
                  <a:gd name="T7" fmla="*/ 0 h 89"/>
                  <a:gd name="T8" fmla="*/ 1228 w 1228"/>
                  <a:gd name="T9" fmla="*/ 4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8" h="89">
                    <a:moveTo>
                      <a:pt x="0" y="43"/>
                    </a:moveTo>
                    <a:lnTo>
                      <a:pt x="296" y="4"/>
                    </a:lnTo>
                    <a:lnTo>
                      <a:pt x="571" y="89"/>
                    </a:lnTo>
                    <a:lnTo>
                      <a:pt x="775" y="0"/>
                    </a:lnTo>
                    <a:lnTo>
                      <a:pt x="1228" y="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4" name="Freeform 726">
                <a:extLst>
                  <a:ext uri="{FF2B5EF4-FFF2-40B4-BE49-F238E27FC236}">
                    <a16:creationId xmlns:a16="http://schemas.microsoft.com/office/drawing/2014/main" id="{9FB3ECA9-BF61-DDEE-3A21-067527D62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6" y="526"/>
                <a:ext cx="50" cy="40"/>
              </a:xfrm>
              <a:custGeom>
                <a:avLst/>
                <a:gdLst>
                  <a:gd name="T0" fmla="*/ 0 w 250"/>
                  <a:gd name="T1" fmla="*/ 200 h 200"/>
                  <a:gd name="T2" fmla="*/ 250 w 250"/>
                  <a:gd name="T3" fmla="*/ 114 h 200"/>
                  <a:gd name="T4" fmla="*/ 175 w 250"/>
                  <a:gd name="T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0" h="200">
                    <a:moveTo>
                      <a:pt x="0" y="200"/>
                    </a:moveTo>
                    <a:lnTo>
                      <a:pt x="250" y="114"/>
                    </a:lnTo>
                    <a:lnTo>
                      <a:pt x="17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5" name="Freeform 727">
                <a:extLst>
                  <a:ext uri="{FF2B5EF4-FFF2-40B4-BE49-F238E27FC236}">
                    <a16:creationId xmlns:a16="http://schemas.microsoft.com/office/drawing/2014/main" id="{F7A2CAB7-65DB-F39E-63E2-AACFFD15C8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0" y="456"/>
                <a:ext cx="9" cy="70"/>
              </a:xfrm>
              <a:custGeom>
                <a:avLst/>
                <a:gdLst>
                  <a:gd name="T0" fmla="*/ 7 w 47"/>
                  <a:gd name="T1" fmla="*/ 350 h 350"/>
                  <a:gd name="T2" fmla="*/ 47 w 47"/>
                  <a:gd name="T3" fmla="*/ 135 h 350"/>
                  <a:gd name="T4" fmla="*/ 0 w 47"/>
                  <a:gd name="T5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350">
                    <a:moveTo>
                      <a:pt x="7" y="350"/>
                    </a:moveTo>
                    <a:lnTo>
                      <a:pt x="47" y="13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6" name="Freeform 728">
                <a:extLst>
                  <a:ext uri="{FF2B5EF4-FFF2-40B4-BE49-F238E27FC236}">
                    <a16:creationId xmlns:a16="http://schemas.microsoft.com/office/drawing/2014/main" id="{95346BDC-FA40-2D6A-0E18-62970DD93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8" y="447"/>
                <a:ext cx="182" cy="43"/>
              </a:xfrm>
              <a:custGeom>
                <a:avLst/>
                <a:gdLst>
                  <a:gd name="T0" fmla="*/ 911 w 911"/>
                  <a:gd name="T1" fmla="*/ 47 h 215"/>
                  <a:gd name="T2" fmla="*/ 390 w 911"/>
                  <a:gd name="T3" fmla="*/ 97 h 215"/>
                  <a:gd name="T4" fmla="*/ 297 w 911"/>
                  <a:gd name="T5" fmla="*/ 215 h 215"/>
                  <a:gd name="T6" fmla="*/ 0 w 911"/>
                  <a:gd name="T7" fmla="*/ 0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1" h="215">
                    <a:moveTo>
                      <a:pt x="911" y="47"/>
                    </a:moveTo>
                    <a:lnTo>
                      <a:pt x="390" y="97"/>
                    </a:lnTo>
                    <a:lnTo>
                      <a:pt x="297" y="21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7" name="Freeform 729">
                <a:extLst>
                  <a:ext uri="{FF2B5EF4-FFF2-40B4-BE49-F238E27FC236}">
                    <a16:creationId xmlns:a16="http://schemas.microsoft.com/office/drawing/2014/main" id="{50E54812-3E95-DF34-7046-A2EFF028E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" y="638"/>
                <a:ext cx="28" cy="90"/>
              </a:xfrm>
              <a:custGeom>
                <a:avLst/>
                <a:gdLst>
                  <a:gd name="T0" fmla="*/ 139 w 139"/>
                  <a:gd name="T1" fmla="*/ 0 h 450"/>
                  <a:gd name="T2" fmla="*/ 25 w 139"/>
                  <a:gd name="T3" fmla="*/ 82 h 450"/>
                  <a:gd name="T4" fmla="*/ 103 w 139"/>
                  <a:gd name="T5" fmla="*/ 193 h 450"/>
                  <a:gd name="T6" fmla="*/ 0 w 139"/>
                  <a:gd name="T7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9" h="450">
                    <a:moveTo>
                      <a:pt x="139" y="0"/>
                    </a:moveTo>
                    <a:lnTo>
                      <a:pt x="25" y="82"/>
                    </a:lnTo>
                    <a:lnTo>
                      <a:pt x="103" y="193"/>
                    </a:lnTo>
                    <a:lnTo>
                      <a:pt x="0" y="4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8" name="Freeform 730">
                <a:extLst>
                  <a:ext uri="{FF2B5EF4-FFF2-40B4-BE49-F238E27FC236}">
                    <a16:creationId xmlns:a16="http://schemas.microsoft.com/office/drawing/2014/main" id="{9BAFF764-EA01-D87A-8C13-CC53305D29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0" y="613"/>
                <a:ext cx="80" cy="77"/>
              </a:xfrm>
              <a:custGeom>
                <a:avLst/>
                <a:gdLst>
                  <a:gd name="T0" fmla="*/ 400 w 400"/>
                  <a:gd name="T1" fmla="*/ 385 h 385"/>
                  <a:gd name="T2" fmla="*/ 214 w 400"/>
                  <a:gd name="T3" fmla="*/ 7 h 385"/>
                  <a:gd name="T4" fmla="*/ 143 w 400"/>
                  <a:gd name="T5" fmla="*/ 0 h 385"/>
                  <a:gd name="T6" fmla="*/ 0 w 400"/>
                  <a:gd name="T7" fmla="*/ 125 h 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0" h="385">
                    <a:moveTo>
                      <a:pt x="400" y="385"/>
                    </a:moveTo>
                    <a:lnTo>
                      <a:pt x="214" y="7"/>
                    </a:lnTo>
                    <a:lnTo>
                      <a:pt x="143" y="0"/>
                    </a:lnTo>
                    <a:lnTo>
                      <a:pt x="0" y="1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39" name="Freeform 731">
                <a:extLst>
                  <a:ext uri="{FF2B5EF4-FFF2-40B4-BE49-F238E27FC236}">
                    <a16:creationId xmlns:a16="http://schemas.microsoft.com/office/drawing/2014/main" id="{22ED12B0-FFED-82B9-7267-9845AD5E6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9" y="566"/>
                <a:ext cx="17" cy="72"/>
              </a:xfrm>
              <a:custGeom>
                <a:avLst/>
                <a:gdLst>
                  <a:gd name="T0" fmla="*/ 53 w 85"/>
                  <a:gd name="T1" fmla="*/ 357 h 357"/>
                  <a:gd name="T2" fmla="*/ 0 w 85"/>
                  <a:gd name="T3" fmla="*/ 171 h 357"/>
                  <a:gd name="T4" fmla="*/ 85 w 85"/>
                  <a:gd name="T5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5" h="357">
                    <a:moveTo>
                      <a:pt x="53" y="357"/>
                    </a:moveTo>
                    <a:lnTo>
                      <a:pt x="0" y="171"/>
                    </a:lnTo>
                    <a:lnTo>
                      <a:pt x="8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0" name="Line 732">
                <a:extLst>
                  <a:ext uri="{FF2B5EF4-FFF2-40B4-BE49-F238E27FC236}">
                    <a16:creationId xmlns:a16="http://schemas.microsoft.com/office/drawing/2014/main" id="{84F78001-9844-E15B-1CDE-BA62A709E9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19" y="438"/>
                <a:ext cx="50" cy="4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1" name="Line 733">
                <a:extLst>
                  <a:ext uri="{FF2B5EF4-FFF2-40B4-BE49-F238E27FC236}">
                    <a16:creationId xmlns:a16="http://schemas.microsoft.com/office/drawing/2014/main" id="{FA06F2E5-24AA-E02E-7D1E-20429C76DD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35" y="244"/>
                <a:ext cx="59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2" name="Line 734">
                <a:extLst>
                  <a:ext uri="{FF2B5EF4-FFF2-40B4-BE49-F238E27FC236}">
                    <a16:creationId xmlns:a16="http://schemas.microsoft.com/office/drawing/2014/main" id="{B5D956D8-ECD4-AE77-17DB-9295FBD752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13" y="450"/>
                <a:ext cx="15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3" name="Freeform 735">
                <a:extLst>
                  <a:ext uri="{FF2B5EF4-FFF2-40B4-BE49-F238E27FC236}">
                    <a16:creationId xmlns:a16="http://schemas.microsoft.com/office/drawing/2014/main" id="{B201B5AC-C42F-5538-E5C5-A2D60F42E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" y="728"/>
                <a:ext cx="46" cy="60"/>
              </a:xfrm>
              <a:custGeom>
                <a:avLst/>
                <a:gdLst>
                  <a:gd name="T0" fmla="*/ 0 w 228"/>
                  <a:gd name="T1" fmla="*/ 0 h 300"/>
                  <a:gd name="T2" fmla="*/ 228 w 228"/>
                  <a:gd name="T3" fmla="*/ 118 h 300"/>
                  <a:gd name="T4" fmla="*/ 203 w 228"/>
                  <a:gd name="T5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" h="300">
                    <a:moveTo>
                      <a:pt x="0" y="0"/>
                    </a:moveTo>
                    <a:lnTo>
                      <a:pt x="228" y="118"/>
                    </a:lnTo>
                    <a:lnTo>
                      <a:pt x="203" y="3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4" name="Freeform 736">
                <a:extLst>
                  <a:ext uri="{FF2B5EF4-FFF2-40B4-BE49-F238E27FC236}">
                    <a16:creationId xmlns:a16="http://schemas.microsoft.com/office/drawing/2014/main" id="{6233B5A3-1411-41C3-923F-422CC0F157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7" y="788"/>
                <a:ext cx="66" cy="20"/>
              </a:xfrm>
              <a:custGeom>
                <a:avLst/>
                <a:gdLst>
                  <a:gd name="T0" fmla="*/ 0 w 328"/>
                  <a:gd name="T1" fmla="*/ 103 h 103"/>
                  <a:gd name="T2" fmla="*/ 328 w 328"/>
                  <a:gd name="T3" fmla="*/ 67 h 103"/>
                  <a:gd name="T4" fmla="*/ 328 w 328"/>
                  <a:gd name="T5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8" h="103">
                    <a:moveTo>
                      <a:pt x="0" y="103"/>
                    </a:moveTo>
                    <a:lnTo>
                      <a:pt x="328" y="67"/>
                    </a:lnTo>
                    <a:lnTo>
                      <a:pt x="32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5" name="Freeform 737">
                <a:extLst>
                  <a:ext uri="{FF2B5EF4-FFF2-40B4-BE49-F238E27FC236}">
                    <a16:creationId xmlns:a16="http://schemas.microsoft.com/office/drawing/2014/main" id="{3C63A726-03BC-E6ED-655A-2532EB56E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3" y="741"/>
                <a:ext cx="143" cy="47"/>
              </a:xfrm>
              <a:custGeom>
                <a:avLst/>
                <a:gdLst>
                  <a:gd name="T0" fmla="*/ 0 w 715"/>
                  <a:gd name="T1" fmla="*/ 236 h 236"/>
                  <a:gd name="T2" fmla="*/ 268 w 715"/>
                  <a:gd name="T3" fmla="*/ 236 h 236"/>
                  <a:gd name="T4" fmla="*/ 486 w 715"/>
                  <a:gd name="T5" fmla="*/ 75 h 236"/>
                  <a:gd name="T6" fmla="*/ 590 w 715"/>
                  <a:gd name="T7" fmla="*/ 171 h 236"/>
                  <a:gd name="T8" fmla="*/ 715 w 715"/>
                  <a:gd name="T9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5" h="236">
                    <a:moveTo>
                      <a:pt x="0" y="236"/>
                    </a:moveTo>
                    <a:lnTo>
                      <a:pt x="268" y="236"/>
                    </a:lnTo>
                    <a:lnTo>
                      <a:pt x="486" y="75"/>
                    </a:lnTo>
                    <a:lnTo>
                      <a:pt x="590" y="171"/>
                    </a:lnTo>
                    <a:lnTo>
                      <a:pt x="71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6" name="Line 738">
                <a:extLst>
                  <a:ext uri="{FF2B5EF4-FFF2-40B4-BE49-F238E27FC236}">
                    <a16:creationId xmlns:a16="http://schemas.microsoft.com/office/drawing/2014/main" id="{6A438BF3-0312-401B-1BDA-D4E4F69A39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87" y="726"/>
                <a:ext cx="15" cy="8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7" name="Line 739">
                <a:extLst>
                  <a:ext uri="{FF2B5EF4-FFF2-40B4-BE49-F238E27FC236}">
                    <a16:creationId xmlns:a16="http://schemas.microsoft.com/office/drawing/2014/main" id="{34B7C238-62CC-7E74-A068-B63DB08B4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02" y="726"/>
                <a:ext cx="10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8" name="Freeform 740">
                <a:extLst>
                  <a:ext uri="{FF2B5EF4-FFF2-40B4-BE49-F238E27FC236}">
                    <a16:creationId xmlns:a16="http://schemas.microsoft.com/office/drawing/2014/main" id="{8B68D4A9-783F-E629-B766-20093113CF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7" y="796"/>
                <a:ext cx="115" cy="37"/>
              </a:xfrm>
              <a:custGeom>
                <a:avLst/>
                <a:gdLst>
                  <a:gd name="T0" fmla="*/ 576 w 576"/>
                  <a:gd name="T1" fmla="*/ 184 h 184"/>
                  <a:gd name="T2" fmla="*/ 353 w 576"/>
                  <a:gd name="T3" fmla="*/ 0 h 184"/>
                  <a:gd name="T4" fmla="*/ 0 w 576"/>
                  <a:gd name="T5" fmla="*/ 29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6" h="184">
                    <a:moveTo>
                      <a:pt x="576" y="184"/>
                    </a:moveTo>
                    <a:lnTo>
                      <a:pt x="353" y="0"/>
                    </a:lnTo>
                    <a:lnTo>
                      <a:pt x="0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49" name="Line 741">
                <a:extLst>
                  <a:ext uri="{FF2B5EF4-FFF2-40B4-BE49-F238E27FC236}">
                    <a16:creationId xmlns:a16="http://schemas.microsoft.com/office/drawing/2014/main" id="{2225DD64-206A-FBD1-ECA3-9492BAE55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82" y="808"/>
                <a:ext cx="5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0" name="Line 742">
                <a:extLst>
                  <a:ext uri="{FF2B5EF4-FFF2-40B4-BE49-F238E27FC236}">
                    <a16:creationId xmlns:a16="http://schemas.microsoft.com/office/drawing/2014/main" id="{997A6BAC-7E07-BDCC-7201-9C4DE8A31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67" y="718"/>
                <a:ext cx="24" cy="8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1" name="Freeform 743">
                <a:extLst>
                  <a:ext uri="{FF2B5EF4-FFF2-40B4-BE49-F238E27FC236}">
                    <a16:creationId xmlns:a16="http://schemas.microsoft.com/office/drawing/2014/main" id="{1A18CFAA-8BC7-954D-A6C6-C03E4A0532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6" y="798"/>
                <a:ext cx="71" cy="68"/>
              </a:xfrm>
              <a:custGeom>
                <a:avLst/>
                <a:gdLst>
                  <a:gd name="T0" fmla="*/ 0 w 354"/>
                  <a:gd name="T1" fmla="*/ 342 h 342"/>
                  <a:gd name="T2" fmla="*/ 172 w 354"/>
                  <a:gd name="T3" fmla="*/ 207 h 342"/>
                  <a:gd name="T4" fmla="*/ 207 w 354"/>
                  <a:gd name="T5" fmla="*/ 0 h 342"/>
                  <a:gd name="T6" fmla="*/ 354 w 354"/>
                  <a:gd name="T7" fmla="*/ 21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4" h="342">
                    <a:moveTo>
                      <a:pt x="0" y="342"/>
                    </a:moveTo>
                    <a:lnTo>
                      <a:pt x="172" y="207"/>
                    </a:lnTo>
                    <a:lnTo>
                      <a:pt x="207" y="0"/>
                    </a:lnTo>
                    <a:lnTo>
                      <a:pt x="354" y="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2" name="Freeform 744">
                <a:extLst>
                  <a:ext uri="{FF2B5EF4-FFF2-40B4-BE49-F238E27FC236}">
                    <a16:creationId xmlns:a16="http://schemas.microsoft.com/office/drawing/2014/main" id="{CC9CA6C6-D50F-90F8-B8D7-4897A0679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2" y="864"/>
                <a:ext cx="34" cy="24"/>
              </a:xfrm>
              <a:custGeom>
                <a:avLst/>
                <a:gdLst>
                  <a:gd name="T0" fmla="*/ 0 w 171"/>
                  <a:gd name="T1" fmla="*/ 100 h 121"/>
                  <a:gd name="T2" fmla="*/ 60 w 171"/>
                  <a:gd name="T3" fmla="*/ 121 h 121"/>
                  <a:gd name="T4" fmla="*/ 107 w 171"/>
                  <a:gd name="T5" fmla="*/ 0 h 121"/>
                  <a:gd name="T6" fmla="*/ 171 w 171"/>
                  <a:gd name="T7" fmla="*/ 1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1" h="121">
                    <a:moveTo>
                      <a:pt x="0" y="100"/>
                    </a:moveTo>
                    <a:lnTo>
                      <a:pt x="60" y="121"/>
                    </a:lnTo>
                    <a:lnTo>
                      <a:pt x="107" y="0"/>
                    </a:lnTo>
                    <a:lnTo>
                      <a:pt x="171" y="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3" name="Freeform 745">
                <a:extLst>
                  <a:ext uri="{FF2B5EF4-FFF2-40B4-BE49-F238E27FC236}">
                    <a16:creationId xmlns:a16="http://schemas.microsoft.com/office/drawing/2014/main" id="{F7F0A050-D0FE-532E-7B35-C51633F4D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6" y="866"/>
                <a:ext cx="120" cy="102"/>
              </a:xfrm>
              <a:custGeom>
                <a:avLst/>
                <a:gdLst>
                  <a:gd name="T0" fmla="*/ 0 w 600"/>
                  <a:gd name="T1" fmla="*/ 0 h 507"/>
                  <a:gd name="T2" fmla="*/ 140 w 600"/>
                  <a:gd name="T3" fmla="*/ 254 h 507"/>
                  <a:gd name="T4" fmla="*/ 375 w 600"/>
                  <a:gd name="T5" fmla="*/ 83 h 507"/>
                  <a:gd name="T6" fmla="*/ 440 w 600"/>
                  <a:gd name="T7" fmla="*/ 118 h 507"/>
                  <a:gd name="T8" fmla="*/ 497 w 600"/>
                  <a:gd name="T9" fmla="*/ 408 h 507"/>
                  <a:gd name="T10" fmla="*/ 600 w 600"/>
                  <a:gd name="T11" fmla="*/ 507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0" h="507">
                    <a:moveTo>
                      <a:pt x="0" y="0"/>
                    </a:moveTo>
                    <a:lnTo>
                      <a:pt x="140" y="254"/>
                    </a:lnTo>
                    <a:lnTo>
                      <a:pt x="375" y="83"/>
                    </a:lnTo>
                    <a:lnTo>
                      <a:pt x="440" y="118"/>
                    </a:lnTo>
                    <a:lnTo>
                      <a:pt x="497" y="408"/>
                    </a:lnTo>
                    <a:lnTo>
                      <a:pt x="600" y="5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4" name="Line 746">
                <a:extLst>
                  <a:ext uri="{FF2B5EF4-FFF2-40B4-BE49-F238E27FC236}">
                    <a16:creationId xmlns:a16="http://schemas.microsoft.com/office/drawing/2014/main" id="{C7C9CFF6-C5A6-7C96-B1FE-77CB236898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01" y="696"/>
                <a:ext cx="90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5" name="Freeform 747">
                <a:extLst>
                  <a:ext uri="{FF2B5EF4-FFF2-40B4-BE49-F238E27FC236}">
                    <a16:creationId xmlns:a16="http://schemas.microsoft.com/office/drawing/2014/main" id="{669DFE87-DAA3-1F22-5C1D-84CB8338C5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" y="968"/>
                <a:ext cx="77" cy="103"/>
              </a:xfrm>
              <a:custGeom>
                <a:avLst/>
                <a:gdLst>
                  <a:gd name="T0" fmla="*/ 0 w 389"/>
                  <a:gd name="T1" fmla="*/ 515 h 515"/>
                  <a:gd name="T2" fmla="*/ 175 w 389"/>
                  <a:gd name="T3" fmla="*/ 390 h 515"/>
                  <a:gd name="T4" fmla="*/ 157 w 389"/>
                  <a:gd name="T5" fmla="*/ 247 h 515"/>
                  <a:gd name="T6" fmla="*/ 282 w 389"/>
                  <a:gd name="T7" fmla="*/ 183 h 515"/>
                  <a:gd name="T8" fmla="*/ 389 w 389"/>
                  <a:gd name="T9" fmla="*/ 0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9" h="515">
                    <a:moveTo>
                      <a:pt x="0" y="515"/>
                    </a:moveTo>
                    <a:lnTo>
                      <a:pt x="175" y="390"/>
                    </a:lnTo>
                    <a:lnTo>
                      <a:pt x="157" y="247"/>
                    </a:lnTo>
                    <a:lnTo>
                      <a:pt x="282" y="183"/>
                    </a:lnTo>
                    <a:lnTo>
                      <a:pt x="38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6" name="Freeform 748">
                <a:extLst>
                  <a:ext uri="{FF2B5EF4-FFF2-40B4-BE49-F238E27FC236}">
                    <a16:creationId xmlns:a16="http://schemas.microsoft.com/office/drawing/2014/main" id="{D28EBB76-87DB-0E59-EF4E-004BF794C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6" y="833"/>
                <a:ext cx="66" cy="137"/>
              </a:xfrm>
              <a:custGeom>
                <a:avLst/>
                <a:gdLst>
                  <a:gd name="T0" fmla="*/ 0 w 330"/>
                  <a:gd name="T1" fmla="*/ 673 h 684"/>
                  <a:gd name="T2" fmla="*/ 50 w 330"/>
                  <a:gd name="T3" fmla="*/ 623 h 684"/>
                  <a:gd name="T4" fmla="*/ 175 w 330"/>
                  <a:gd name="T5" fmla="*/ 684 h 684"/>
                  <a:gd name="T6" fmla="*/ 207 w 330"/>
                  <a:gd name="T7" fmla="*/ 620 h 684"/>
                  <a:gd name="T8" fmla="*/ 330 w 330"/>
                  <a:gd name="T9" fmla="*/ 0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0" h="684">
                    <a:moveTo>
                      <a:pt x="0" y="673"/>
                    </a:moveTo>
                    <a:lnTo>
                      <a:pt x="50" y="623"/>
                    </a:lnTo>
                    <a:lnTo>
                      <a:pt x="175" y="684"/>
                    </a:lnTo>
                    <a:lnTo>
                      <a:pt x="207" y="620"/>
                    </a:lnTo>
                    <a:lnTo>
                      <a:pt x="33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7" name="Freeform 749">
                <a:extLst>
                  <a:ext uri="{FF2B5EF4-FFF2-40B4-BE49-F238E27FC236}">
                    <a16:creationId xmlns:a16="http://schemas.microsoft.com/office/drawing/2014/main" id="{7B093EAD-A82B-9FDB-186F-10F4616A9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9" y="948"/>
                <a:ext cx="113" cy="119"/>
              </a:xfrm>
              <a:custGeom>
                <a:avLst/>
                <a:gdLst>
                  <a:gd name="T0" fmla="*/ 568 w 568"/>
                  <a:gd name="T1" fmla="*/ 596 h 596"/>
                  <a:gd name="T2" fmla="*/ 504 w 568"/>
                  <a:gd name="T3" fmla="*/ 249 h 596"/>
                  <a:gd name="T4" fmla="*/ 218 w 568"/>
                  <a:gd name="T5" fmla="*/ 189 h 596"/>
                  <a:gd name="T6" fmla="*/ 0 w 568"/>
                  <a:gd name="T7" fmla="*/ 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8" h="596">
                    <a:moveTo>
                      <a:pt x="568" y="596"/>
                    </a:moveTo>
                    <a:lnTo>
                      <a:pt x="504" y="249"/>
                    </a:lnTo>
                    <a:lnTo>
                      <a:pt x="218" y="1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8" name="Freeform 750">
                <a:extLst>
                  <a:ext uri="{FF2B5EF4-FFF2-40B4-BE49-F238E27FC236}">
                    <a16:creationId xmlns:a16="http://schemas.microsoft.com/office/drawing/2014/main" id="{430F5FE6-E9E6-3132-1352-BE272CF70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4" y="1043"/>
                <a:ext cx="155" cy="85"/>
              </a:xfrm>
              <a:custGeom>
                <a:avLst/>
                <a:gdLst>
                  <a:gd name="T0" fmla="*/ 0 w 779"/>
                  <a:gd name="T1" fmla="*/ 33 h 429"/>
                  <a:gd name="T2" fmla="*/ 375 w 779"/>
                  <a:gd name="T3" fmla="*/ 0 h 429"/>
                  <a:gd name="T4" fmla="*/ 707 w 779"/>
                  <a:gd name="T5" fmla="*/ 293 h 429"/>
                  <a:gd name="T6" fmla="*/ 779 w 779"/>
                  <a:gd name="T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79" h="429">
                    <a:moveTo>
                      <a:pt x="0" y="33"/>
                    </a:moveTo>
                    <a:lnTo>
                      <a:pt x="375" y="0"/>
                    </a:lnTo>
                    <a:lnTo>
                      <a:pt x="707" y="293"/>
                    </a:lnTo>
                    <a:lnTo>
                      <a:pt x="779" y="4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59" name="Freeform 751">
                <a:extLst>
                  <a:ext uri="{FF2B5EF4-FFF2-40B4-BE49-F238E27FC236}">
                    <a16:creationId xmlns:a16="http://schemas.microsoft.com/office/drawing/2014/main" id="{A3B0E378-E1BF-41C1-A501-3400EF4554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" y="1128"/>
                <a:ext cx="78" cy="53"/>
              </a:xfrm>
              <a:custGeom>
                <a:avLst/>
                <a:gdLst>
                  <a:gd name="T0" fmla="*/ 0 w 390"/>
                  <a:gd name="T1" fmla="*/ 264 h 264"/>
                  <a:gd name="T2" fmla="*/ 257 w 390"/>
                  <a:gd name="T3" fmla="*/ 7 h 264"/>
                  <a:gd name="T4" fmla="*/ 390 w 390"/>
                  <a:gd name="T5" fmla="*/ 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0" h="264">
                    <a:moveTo>
                      <a:pt x="0" y="264"/>
                    </a:moveTo>
                    <a:lnTo>
                      <a:pt x="257" y="7"/>
                    </a:lnTo>
                    <a:lnTo>
                      <a:pt x="39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0" name="Freeform 752">
                <a:extLst>
                  <a:ext uri="{FF2B5EF4-FFF2-40B4-BE49-F238E27FC236}">
                    <a16:creationId xmlns:a16="http://schemas.microsoft.com/office/drawing/2014/main" id="{D5E71417-C631-D352-B53B-DE28FF11C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9" y="1067"/>
                <a:ext cx="23" cy="61"/>
              </a:xfrm>
              <a:custGeom>
                <a:avLst/>
                <a:gdLst>
                  <a:gd name="T0" fmla="*/ 0 w 114"/>
                  <a:gd name="T1" fmla="*/ 307 h 307"/>
                  <a:gd name="T2" fmla="*/ 107 w 114"/>
                  <a:gd name="T3" fmla="*/ 211 h 307"/>
                  <a:gd name="T4" fmla="*/ 114 w 114"/>
                  <a:gd name="T5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4" h="307">
                    <a:moveTo>
                      <a:pt x="0" y="307"/>
                    </a:moveTo>
                    <a:lnTo>
                      <a:pt x="107" y="211"/>
                    </a:lnTo>
                    <a:lnTo>
                      <a:pt x="11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1" name="Line 753">
                <a:extLst>
                  <a:ext uri="{FF2B5EF4-FFF2-40B4-BE49-F238E27FC236}">
                    <a16:creationId xmlns:a16="http://schemas.microsoft.com/office/drawing/2014/main" id="{F5E740B1-2332-EE86-606C-E935B43994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32" y="1067"/>
                <a:ext cx="7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2" name="Line 754">
                <a:extLst>
                  <a:ext uri="{FF2B5EF4-FFF2-40B4-BE49-F238E27FC236}">
                    <a16:creationId xmlns:a16="http://schemas.microsoft.com/office/drawing/2014/main" id="{229D5DC3-43D2-AAFB-F13F-33C639198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64" y="1098"/>
                <a:ext cx="16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3" name="Freeform 755">
                <a:extLst>
                  <a:ext uri="{FF2B5EF4-FFF2-40B4-BE49-F238E27FC236}">
                    <a16:creationId xmlns:a16="http://schemas.microsoft.com/office/drawing/2014/main" id="{A22AB049-E9B2-09FD-5960-92310C67A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091"/>
                <a:ext cx="152" cy="24"/>
              </a:xfrm>
              <a:custGeom>
                <a:avLst/>
                <a:gdLst>
                  <a:gd name="T0" fmla="*/ 761 w 761"/>
                  <a:gd name="T1" fmla="*/ 75 h 121"/>
                  <a:gd name="T2" fmla="*/ 350 w 761"/>
                  <a:gd name="T3" fmla="*/ 121 h 121"/>
                  <a:gd name="T4" fmla="*/ 275 w 761"/>
                  <a:gd name="T5" fmla="*/ 0 h 121"/>
                  <a:gd name="T6" fmla="*/ 0 w 761"/>
                  <a:gd name="T7" fmla="*/ 3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1" h="121">
                    <a:moveTo>
                      <a:pt x="761" y="75"/>
                    </a:moveTo>
                    <a:lnTo>
                      <a:pt x="350" y="121"/>
                    </a:lnTo>
                    <a:lnTo>
                      <a:pt x="275" y="0"/>
                    </a:lnTo>
                    <a:lnTo>
                      <a:pt x="0" y="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4" name="Line 756">
                <a:extLst>
                  <a:ext uri="{FF2B5EF4-FFF2-40B4-BE49-F238E27FC236}">
                    <a16:creationId xmlns:a16="http://schemas.microsoft.com/office/drawing/2014/main" id="{388D7AD6-401A-36DE-9F37-BA5BC119D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39" y="1071"/>
                <a:ext cx="41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5" name="Freeform 757">
                <a:extLst>
                  <a:ext uri="{FF2B5EF4-FFF2-40B4-BE49-F238E27FC236}">
                    <a16:creationId xmlns:a16="http://schemas.microsoft.com/office/drawing/2014/main" id="{19F232D4-DF57-211B-FA74-10B5E3924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" y="761"/>
                <a:ext cx="159" cy="242"/>
              </a:xfrm>
              <a:custGeom>
                <a:avLst/>
                <a:gdLst>
                  <a:gd name="T0" fmla="*/ 793 w 793"/>
                  <a:gd name="T1" fmla="*/ 0 h 1210"/>
                  <a:gd name="T2" fmla="*/ 393 w 793"/>
                  <a:gd name="T3" fmla="*/ 424 h 1210"/>
                  <a:gd name="T4" fmla="*/ 311 w 793"/>
                  <a:gd name="T5" fmla="*/ 639 h 1210"/>
                  <a:gd name="T6" fmla="*/ 114 w 793"/>
                  <a:gd name="T7" fmla="*/ 749 h 1210"/>
                  <a:gd name="T8" fmla="*/ 0 w 793"/>
                  <a:gd name="T9" fmla="*/ 1106 h 1210"/>
                  <a:gd name="T10" fmla="*/ 97 w 793"/>
                  <a:gd name="T11" fmla="*/ 1210 h 1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3" h="1210">
                    <a:moveTo>
                      <a:pt x="793" y="0"/>
                    </a:moveTo>
                    <a:lnTo>
                      <a:pt x="393" y="424"/>
                    </a:lnTo>
                    <a:lnTo>
                      <a:pt x="311" y="639"/>
                    </a:lnTo>
                    <a:lnTo>
                      <a:pt x="114" y="749"/>
                    </a:lnTo>
                    <a:lnTo>
                      <a:pt x="0" y="1106"/>
                    </a:lnTo>
                    <a:lnTo>
                      <a:pt x="97" y="12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6" name="Freeform 758">
                <a:extLst>
                  <a:ext uri="{FF2B5EF4-FFF2-40B4-BE49-F238E27FC236}">
                    <a16:creationId xmlns:a16="http://schemas.microsoft.com/office/drawing/2014/main" id="{5399A8D0-599D-B80B-5DE3-C2972C4FA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4" y="1003"/>
                <a:ext cx="55" cy="74"/>
              </a:xfrm>
              <a:custGeom>
                <a:avLst/>
                <a:gdLst>
                  <a:gd name="T0" fmla="*/ 275 w 275"/>
                  <a:gd name="T1" fmla="*/ 0 h 368"/>
                  <a:gd name="T2" fmla="*/ 10 w 275"/>
                  <a:gd name="T3" fmla="*/ 189 h 368"/>
                  <a:gd name="T4" fmla="*/ 0 w 275"/>
                  <a:gd name="T5" fmla="*/ 325 h 368"/>
                  <a:gd name="T6" fmla="*/ 53 w 275"/>
                  <a:gd name="T7" fmla="*/ 368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5" h="368">
                    <a:moveTo>
                      <a:pt x="275" y="0"/>
                    </a:moveTo>
                    <a:lnTo>
                      <a:pt x="10" y="189"/>
                    </a:lnTo>
                    <a:lnTo>
                      <a:pt x="0" y="325"/>
                    </a:lnTo>
                    <a:lnTo>
                      <a:pt x="53" y="3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7" name="Freeform 759">
                <a:extLst>
                  <a:ext uri="{FF2B5EF4-FFF2-40B4-BE49-F238E27FC236}">
                    <a16:creationId xmlns:a16="http://schemas.microsoft.com/office/drawing/2014/main" id="{EE631FCC-1623-4D29-17E6-9812DEB321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5" y="1077"/>
                <a:ext cx="140" cy="93"/>
              </a:xfrm>
              <a:custGeom>
                <a:avLst/>
                <a:gdLst>
                  <a:gd name="T0" fmla="*/ 0 w 700"/>
                  <a:gd name="T1" fmla="*/ 0 h 464"/>
                  <a:gd name="T2" fmla="*/ 82 w 700"/>
                  <a:gd name="T3" fmla="*/ 111 h 464"/>
                  <a:gd name="T4" fmla="*/ 289 w 700"/>
                  <a:gd name="T5" fmla="*/ 168 h 464"/>
                  <a:gd name="T6" fmla="*/ 700 w 700"/>
                  <a:gd name="T7" fmla="*/ 464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0" h="464">
                    <a:moveTo>
                      <a:pt x="0" y="0"/>
                    </a:moveTo>
                    <a:lnTo>
                      <a:pt x="82" y="111"/>
                    </a:lnTo>
                    <a:lnTo>
                      <a:pt x="289" y="168"/>
                    </a:lnTo>
                    <a:lnTo>
                      <a:pt x="700" y="4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8" name="Freeform 760">
                <a:extLst>
                  <a:ext uri="{FF2B5EF4-FFF2-40B4-BE49-F238E27FC236}">
                    <a16:creationId xmlns:a16="http://schemas.microsoft.com/office/drawing/2014/main" id="{CB98E052-1009-F2CD-302C-AF5A391488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2" y="1077"/>
                <a:ext cx="43" cy="29"/>
              </a:xfrm>
              <a:custGeom>
                <a:avLst/>
                <a:gdLst>
                  <a:gd name="T0" fmla="*/ 214 w 214"/>
                  <a:gd name="T1" fmla="*/ 0 h 143"/>
                  <a:gd name="T2" fmla="*/ 14 w 214"/>
                  <a:gd name="T3" fmla="*/ 11 h 143"/>
                  <a:gd name="T4" fmla="*/ 0 w 214"/>
                  <a:gd name="T5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" h="143">
                    <a:moveTo>
                      <a:pt x="214" y="0"/>
                    </a:moveTo>
                    <a:lnTo>
                      <a:pt x="14" y="11"/>
                    </a:lnTo>
                    <a:lnTo>
                      <a:pt x="0" y="14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69" name="Line 761">
                <a:extLst>
                  <a:ext uri="{FF2B5EF4-FFF2-40B4-BE49-F238E27FC236}">
                    <a16:creationId xmlns:a16="http://schemas.microsoft.com/office/drawing/2014/main" id="{30B4BA6C-7635-90C8-B5FC-E77B49880F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091" y="718"/>
                <a:ext cx="111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0" name="Freeform 762">
                <a:extLst>
                  <a:ext uri="{FF2B5EF4-FFF2-40B4-BE49-F238E27FC236}">
                    <a16:creationId xmlns:a16="http://schemas.microsoft.com/office/drawing/2014/main" id="{8CEBF253-6FFF-8523-3AF1-3E78F2F09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689"/>
                <a:ext cx="75" cy="76"/>
              </a:xfrm>
              <a:custGeom>
                <a:avLst/>
                <a:gdLst>
                  <a:gd name="T0" fmla="*/ 378 w 378"/>
                  <a:gd name="T1" fmla="*/ 0 h 378"/>
                  <a:gd name="T2" fmla="*/ 314 w 378"/>
                  <a:gd name="T3" fmla="*/ 211 h 378"/>
                  <a:gd name="T4" fmla="*/ 167 w 378"/>
                  <a:gd name="T5" fmla="*/ 236 h 378"/>
                  <a:gd name="T6" fmla="*/ 0 w 378"/>
                  <a:gd name="T7" fmla="*/ 378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8" h="378">
                    <a:moveTo>
                      <a:pt x="378" y="0"/>
                    </a:moveTo>
                    <a:lnTo>
                      <a:pt x="314" y="211"/>
                    </a:lnTo>
                    <a:lnTo>
                      <a:pt x="167" y="236"/>
                    </a:lnTo>
                    <a:lnTo>
                      <a:pt x="0" y="37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1" name="Line 763">
                <a:extLst>
                  <a:ext uri="{FF2B5EF4-FFF2-40B4-BE49-F238E27FC236}">
                    <a16:creationId xmlns:a16="http://schemas.microsoft.com/office/drawing/2014/main" id="{404BBF0A-D9C4-181C-5DE7-C9D338103E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98" y="802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2" name="Line 764">
                <a:extLst>
                  <a:ext uri="{FF2B5EF4-FFF2-40B4-BE49-F238E27FC236}">
                    <a16:creationId xmlns:a16="http://schemas.microsoft.com/office/drawing/2014/main" id="{16A93B9E-D4E5-7337-766D-B50F429533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78" y="803"/>
                <a:ext cx="2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3" name="Freeform 765">
                <a:extLst>
                  <a:ext uri="{FF2B5EF4-FFF2-40B4-BE49-F238E27FC236}">
                    <a16:creationId xmlns:a16="http://schemas.microsoft.com/office/drawing/2014/main" id="{F4D24480-6155-7758-DAB7-85BF629DEA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807"/>
                <a:ext cx="32" cy="21"/>
              </a:xfrm>
              <a:custGeom>
                <a:avLst/>
                <a:gdLst>
                  <a:gd name="T0" fmla="*/ 0 w 158"/>
                  <a:gd name="T1" fmla="*/ 108 h 108"/>
                  <a:gd name="T2" fmla="*/ 82 w 158"/>
                  <a:gd name="T3" fmla="*/ 15 h 108"/>
                  <a:gd name="T4" fmla="*/ 158 w 158"/>
                  <a:gd name="T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8" h="108">
                    <a:moveTo>
                      <a:pt x="0" y="108"/>
                    </a:moveTo>
                    <a:lnTo>
                      <a:pt x="82" y="15"/>
                    </a:lnTo>
                    <a:lnTo>
                      <a:pt x="15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4" name="Line 766">
                <a:extLst>
                  <a:ext uri="{FF2B5EF4-FFF2-40B4-BE49-F238E27FC236}">
                    <a16:creationId xmlns:a16="http://schemas.microsoft.com/office/drawing/2014/main" id="{52B2AB47-ECE2-6C80-082A-640EA0B83C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78" y="802"/>
                <a:ext cx="2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5" name="Freeform 767">
                <a:extLst>
                  <a:ext uri="{FF2B5EF4-FFF2-40B4-BE49-F238E27FC236}">
                    <a16:creationId xmlns:a16="http://schemas.microsoft.com/office/drawing/2014/main" id="{8DD1FD77-3B96-4F8C-C363-2DB3E49CCF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7" y="767"/>
                <a:ext cx="34" cy="35"/>
              </a:xfrm>
              <a:custGeom>
                <a:avLst/>
                <a:gdLst>
                  <a:gd name="T0" fmla="*/ 171 w 171"/>
                  <a:gd name="T1" fmla="*/ 0 h 176"/>
                  <a:gd name="T2" fmla="*/ 0 w 171"/>
                  <a:gd name="T3" fmla="*/ 111 h 176"/>
                  <a:gd name="T4" fmla="*/ 3 w 171"/>
                  <a:gd name="T5" fmla="*/ 17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1" h="176">
                    <a:moveTo>
                      <a:pt x="171" y="0"/>
                    </a:moveTo>
                    <a:lnTo>
                      <a:pt x="0" y="111"/>
                    </a:lnTo>
                    <a:lnTo>
                      <a:pt x="3" y="17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6" name="Freeform 768">
                <a:extLst>
                  <a:ext uri="{FF2B5EF4-FFF2-40B4-BE49-F238E27FC236}">
                    <a16:creationId xmlns:a16="http://schemas.microsoft.com/office/drawing/2014/main" id="{B3963790-A0B2-E1E3-601E-E13805FCC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765"/>
                <a:ext cx="74" cy="51"/>
              </a:xfrm>
              <a:custGeom>
                <a:avLst/>
                <a:gdLst>
                  <a:gd name="T0" fmla="*/ 0 w 371"/>
                  <a:gd name="T1" fmla="*/ 0 h 254"/>
                  <a:gd name="T2" fmla="*/ 21 w 371"/>
                  <a:gd name="T3" fmla="*/ 68 h 254"/>
                  <a:gd name="T4" fmla="*/ 228 w 371"/>
                  <a:gd name="T5" fmla="*/ 104 h 254"/>
                  <a:gd name="T6" fmla="*/ 371 w 371"/>
                  <a:gd name="T7" fmla="*/ 25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1" h="254">
                    <a:moveTo>
                      <a:pt x="0" y="0"/>
                    </a:moveTo>
                    <a:lnTo>
                      <a:pt x="21" y="68"/>
                    </a:lnTo>
                    <a:lnTo>
                      <a:pt x="228" y="104"/>
                    </a:lnTo>
                    <a:lnTo>
                      <a:pt x="371" y="2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7" name="Line 769">
                <a:extLst>
                  <a:ext uri="{FF2B5EF4-FFF2-40B4-BE49-F238E27FC236}">
                    <a16:creationId xmlns:a16="http://schemas.microsoft.com/office/drawing/2014/main" id="{65354404-D6C1-2A8A-ED30-2AD4B80066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31" y="765"/>
                <a:ext cx="5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8" name="Freeform 770">
                <a:extLst>
                  <a:ext uri="{FF2B5EF4-FFF2-40B4-BE49-F238E27FC236}">
                    <a16:creationId xmlns:a16="http://schemas.microsoft.com/office/drawing/2014/main" id="{39872F60-7F02-AC92-1AC5-2C62B5BE03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4" y="728"/>
                <a:ext cx="97" cy="39"/>
              </a:xfrm>
              <a:custGeom>
                <a:avLst/>
                <a:gdLst>
                  <a:gd name="T0" fmla="*/ 489 w 489"/>
                  <a:gd name="T1" fmla="*/ 196 h 196"/>
                  <a:gd name="T2" fmla="*/ 382 w 489"/>
                  <a:gd name="T3" fmla="*/ 107 h 196"/>
                  <a:gd name="T4" fmla="*/ 0 w 489"/>
                  <a:gd name="T5" fmla="*/ 0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9" h="196">
                    <a:moveTo>
                      <a:pt x="489" y="196"/>
                    </a:moveTo>
                    <a:lnTo>
                      <a:pt x="382" y="10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79" name="Line 771">
                <a:extLst>
                  <a:ext uri="{FF2B5EF4-FFF2-40B4-BE49-F238E27FC236}">
                    <a16:creationId xmlns:a16="http://schemas.microsoft.com/office/drawing/2014/main" id="{438DC695-A56E-2D67-C343-80D589F39C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98" y="799"/>
                <a:ext cx="14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0" name="Line 772">
                <a:extLst>
                  <a:ext uri="{FF2B5EF4-FFF2-40B4-BE49-F238E27FC236}">
                    <a16:creationId xmlns:a16="http://schemas.microsoft.com/office/drawing/2014/main" id="{E9CFAF3F-B86C-C454-8507-31DB0E7AD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98" y="799"/>
                <a:ext cx="14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1" name="Freeform 773">
                <a:extLst>
                  <a:ext uri="{FF2B5EF4-FFF2-40B4-BE49-F238E27FC236}">
                    <a16:creationId xmlns:a16="http://schemas.microsoft.com/office/drawing/2014/main" id="{D9D2A248-95D3-3BFF-E8D0-0458B33EA2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885"/>
                <a:ext cx="10" cy="28"/>
              </a:xfrm>
              <a:custGeom>
                <a:avLst/>
                <a:gdLst>
                  <a:gd name="T0" fmla="*/ 0 w 53"/>
                  <a:gd name="T1" fmla="*/ 0 h 140"/>
                  <a:gd name="T2" fmla="*/ 53 w 53"/>
                  <a:gd name="T3" fmla="*/ 25 h 140"/>
                  <a:gd name="T4" fmla="*/ 32 w 53"/>
                  <a:gd name="T5" fmla="*/ 14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140">
                    <a:moveTo>
                      <a:pt x="0" y="0"/>
                    </a:moveTo>
                    <a:lnTo>
                      <a:pt x="53" y="25"/>
                    </a:lnTo>
                    <a:lnTo>
                      <a:pt x="32" y="14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2" name="Freeform 774">
                <a:extLst>
                  <a:ext uri="{FF2B5EF4-FFF2-40B4-BE49-F238E27FC236}">
                    <a16:creationId xmlns:a16="http://schemas.microsoft.com/office/drawing/2014/main" id="{3B2E1757-26EE-2962-4D3E-6285B17FE9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3" y="912"/>
                <a:ext cx="92" cy="26"/>
              </a:xfrm>
              <a:custGeom>
                <a:avLst/>
                <a:gdLst>
                  <a:gd name="T0" fmla="*/ 461 w 461"/>
                  <a:gd name="T1" fmla="*/ 4 h 129"/>
                  <a:gd name="T2" fmla="*/ 168 w 461"/>
                  <a:gd name="T3" fmla="*/ 0 h 129"/>
                  <a:gd name="T4" fmla="*/ 0 w 461"/>
                  <a:gd name="T5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1" h="129">
                    <a:moveTo>
                      <a:pt x="461" y="4"/>
                    </a:moveTo>
                    <a:lnTo>
                      <a:pt x="168" y="0"/>
                    </a:lnTo>
                    <a:lnTo>
                      <a:pt x="0" y="1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3" name="Freeform 775">
                <a:extLst>
                  <a:ext uri="{FF2B5EF4-FFF2-40B4-BE49-F238E27FC236}">
                    <a16:creationId xmlns:a16="http://schemas.microsoft.com/office/drawing/2014/main" id="{2367FCA7-36E2-CB3A-65D4-883E5B721B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0" y="799"/>
                <a:ext cx="10" cy="86"/>
              </a:xfrm>
              <a:custGeom>
                <a:avLst/>
                <a:gdLst>
                  <a:gd name="T0" fmla="*/ 11 w 50"/>
                  <a:gd name="T1" fmla="*/ 0 h 428"/>
                  <a:gd name="T2" fmla="*/ 50 w 50"/>
                  <a:gd name="T3" fmla="*/ 68 h 428"/>
                  <a:gd name="T4" fmla="*/ 0 w 50"/>
                  <a:gd name="T5" fmla="*/ 285 h 428"/>
                  <a:gd name="T6" fmla="*/ 43 w 50"/>
                  <a:gd name="T7" fmla="*/ 428 h 4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" h="428">
                    <a:moveTo>
                      <a:pt x="11" y="0"/>
                    </a:moveTo>
                    <a:lnTo>
                      <a:pt x="50" y="68"/>
                    </a:lnTo>
                    <a:lnTo>
                      <a:pt x="0" y="285"/>
                    </a:lnTo>
                    <a:lnTo>
                      <a:pt x="43" y="4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4" name="Freeform 776">
                <a:extLst>
                  <a:ext uri="{FF2B5EF4-FFF2-40B4-BE49-F238E27FC236}">
                    <a16:creationId xmlns:a16="http://schemas.microsoft.com/office/drawing/2014/main" id="{AFB3BB2E-BC11-0AAD-379C-6A829D77F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828"/>
                <a:ext cx="73" cy="57"/>
              </a:xfrm>
              <a:custGeom>
                <a:avLst/>
                <a:gdLst>
                  <a:gd name="T0" fmla="*/ 361 w 361"/>
                  <a:gd name="T1" fmla="*/ 282 h 282"/>
                  <a:gd name="T2" fmla="*/ 97 w 361"/>
                  <a:gd name="T3" fmla="*/ 189 h 282"/>
                  <a:gd name="T4" fmla="*/ 0 w 361"/>
                  <a:gd name="T5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1" h="282">
                    <a:moveTo>
                      <a:pt x="361" y="282"/>
                    </a:moveTo>
                    <a:lnTo>
                      <a:pt x="97" y="1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5" name="Freeform 777">
                <a:extLst>
                  <a:ext uri="{FF2B5EF4-FFF2-40B4-BE49-F238E27FC236}">
                    <a16:creationId xmlns:a16="http://schemas.microsoft.com/office/drawing/2014/main" id="{0A6657B9-A5E5-8E02-6E8D-549640169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9" y="918"/>
                <a:ext cx="70" cy="30"/>
              </a:xfrm>
              <a:custGeom>
                <a:avLst/>
                <a:gdLst>
                  <a:gd name="T0" fmla="*/ 347 w 347"/>
                  <a:gd name="T1" fmla="*/ 150 h 150"/>
                  <a:gd name="T2" fmla="*/ 197 w 347"/>
                  <a:gd name="T3" fmla="*/ 0 h 150"/>
                  <a:gd name="T4" fmla="*/ 0 w 347"/>
                  <a:gd name="T5" fmla="*/ 35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7" h="150">
                    <a:moveTo>
                      <a:pt x="347" y="150"/>
                    </a:moveTo>
                    <a:lnTo>
                      <a:pt x="197" y="0"/>
                    </a:lnTo>
                    <a:lnTo>
                      <a:pt x="0" y="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6" name="Freeform 778">
                <a:extLst>
                  <a:ext uri="{FF2B5EF4-FFF2-40B4-BE49-F238E27FC236}">
                    <a16:creationId xmlns:a16="http://schemas.microsoft.com/office/drawing/2014/main" id="{F8A70B6F-F1E5-0F00-D697-FDBBE29165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" y="688"/>
                <a:ext cx="44" cy="128"/>
              </a:xfrm>
              <a:custGeom>
                <a:avLst/>
                <a:gdLst>
                  <a:gd name="T0" fmla="*/ 25 w 221"/>
                  <a:gd name="T1" fmla="*/ 0 h 636"/>
                  <a:gd name="T2" fmla="*/ 221 w 221"/>
                  <a:gd name="T3" fmla="*/ 286 h 636"/>
                  <a:gd name="T4" fmla="*/ 107 w 221"/>
                  <a:gd name="T5" fmla="*/ 543 h 636"/>
                  <a:gd name="T6" fmla="*/ 0 w 221"/>
                  <a:gd name="T7" fmla="*/ 636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1" h="636">
                    <a:moveTo>
                      <a:pt x="25" y="0"/>
                    </a:moveTo>
                    <a:lnTo>
                      <a:pt x="221" y="286"/>
                    </a:lnTo>
                    <a:lnTo>
                      <a:pt x="107" y="543"/>
                    </a:lnTo>
                    <a:lnTo>
                      <a:pt x="0" y="6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7" name="Line 779">
                <a:extLst>
                  <a:ext uri="{FF2B5EF4-FFF2-40B4-BE49-F238E27FC236}">
                    <a16:creationId xmlns:a16="http://schemas.microsoft.com/office/drawing/2014/main" id="{F734516A-10F9-A815-790B-7499840F2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5" y="913"/>
                <a:ext cx="24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8" name="Line 780">
                <a:extLst>
                  <a:ext uri="{FF2B5EF4-FFF2-40B4-BE49-F238E27FC236}">
                    <a16:creationId xmlns:a16="http://schemas.microsoft.com/office/drawing/2014/main" id="{C9FB73CC-496B-E917-72E6-C462D9AE0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81" y="728"/>
                <a:ext cx="53" cy="4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89" name="Freeform 781">
                <a:extLst>
                  <a:ext uri="{FF2B5EF4-FFF2-40B4-BE49-F238E27FC236}">
                    <a16:creationId xmlns:a16="http://schemas.microsoft.com/office/drawing/2014/main" id="{B8511C66-D2C0-A924-DF5B-5FC0E896C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5" y="729"/>
                <a:ext cx="106" cy="57"/>
              </a:xfrm>
              <a:custGeom>
                <a:avLst/>
                <a:gdLst>
                  <a:gd name="T0" fmla="*/ 0 w 532"/>
                  <a:gd name="T1" fmla="*/ 146 h 285"/>
                  <a:gd name="T2" fmla="*/ 21 w 532"/>
                  <a:gd name="T3" fmla="*/ 0 h 285"/>
                  <a:gd name="T4" fmla="*/ 257 w 532"/>
                  <a:gd name="T5" fmla="*/ 285 h 285"/>
                  <a:gd name="T6" fmla="*/ 532 w 532"/>
                  <a:gd name="T7" fmla="*/ 203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2" h="285">
                    <a:moveTo>
                      <a:pt x="0" y="146"/>
                    </a:moveTo>
                    <a:lnTo>
                      <a:pt x="21" y="0"/>
                    </a:lnTo>
                    <a:lnTo>
                      <a:pt x="257" y="285"/>
                    </a:lnTo>
                    <a:lnTo>
                      <a:pt x="532" y="2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0" name="Freeform 782">
                <a:extLst>
                  <a:ext uri="{FF2B5EF4-FFF2-40B4-BE49-F238E27FC236}">
                    <a16:creationId xmlns:a16="http://schemas.microsoft.com/office/drawing/2014/main" id="{5F941502-A372-B7FD-6C1C-19C10DBD6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5" y="758"/>
                <a:ext cx="77" cy="131"/>
              </a:xfrm>
              <a:custGeom>
                <a:avLst/>
                <a:gdLst>
                  <a:gd name="T0" fmla="*/ 386 w 386"/>
                  <a:gd name="T1" fmla="*/ 629 h 654"/>
                  <a:gd name="T2" fmla="*/ 239 w 386"/>
                  <a:gd name="T3" fmla="*/ 654 h 654"/>
                  <a:gd name="T4" fmla="*/ 39 w 386"/>
                  <a:gd name="T5" fmla="*/ 568 h 654"/>
                  <a:gd name="T6" fmla="*/ 64 w 386"/>
                  <a:gd name="T7" fmla="*/ 361 h 654"/>
                  <a:gd name="T8" fmla="*/ 0 w 386"/>
                  <a:gd name="T9" fmla="*/ 0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654">
                    <a:moveTo>
                      <a:pt x="386" y="629"/>
                    </a:moveTo>
                    <a:lnTo>
                      <a:pt x="239" y="654"/>
                    </a:lnTo>
                    <a:lnTo>
                      <a:pt x="39" y="568"/>
                    </a:lnTo>
                    <a:lnTo>
                      <a:pt x="64" y="3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1" name="Freeform 783">
                <a:extLst>
                  <a:ext uri="{FF2B5EF4-FFF2-40B4-BE49-F238E27FC236}">
                    <a16:creationId xmlns:a16="http://schemas.microsoft.com/office/drawing/2014/main" id="{3FB1B9CD-B02B-C35B-8029-942065A007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" y="884"/>
                <a:ext cx="28" cy="17"/>
              </a:xfrm>
              <a:custGeom>
                <a:avLst/>
                <a:gdLst>
                  <a:gd name="T0" fmla="*/ 0 w 143"/>
                  <a:gd name="T1" fmla="*/ 85 h 85"/>
                  <a:gd name="T2" fmla="*/ 132 w 143"/>
                  <a:gd name="T3" fmla="*/ 68 h 85"/>
                  <a:gd name="T4" fmla="*/ 143 w 143"/>
                  <a:gd name="T5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85">
                    <a:moveTo>
                      <a:pt x="0" y="85"/>
                    </a:moveTo>
                    <a:lnTo>
                      <a:pt x="132" y="68"/>
                    </a:lnTo>
                    <a:lnTo>
                      <a:pt x="1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2" name="Freeform 784">
                <a:extLst>
                  <a:ext uri="{FF2B5EF4-FFF2-40B4-BE49-F238E27FC236}">
                    <a16:creationId xmlns:a16="http://schemas.microsoft.com/office/drawing/2014/main" id="{113762A6-360A-B2A5-C209-0791929F60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2" y="813"/>
                <a:ext cx="51" cy="71"/>
              </a:xfrm>
              <a:custGeom>
                <a:avLst/>
                <a:gdLst>
                  <a:gd name="T0" fmla="*/ 0 w 253"/>
                  <a:gd name="T1" fmla="*/ 354 h 354"/>
                  <a:gd name="T2" fmla="*/ 118 w 253"/>
                  <a:gd name="T3" fmla="*/ 289 h 354"/>
                  <a:gd name="T4" fmla="*/ 143 w 253"/>
                  <a:gd name="T5" fmla="*/ 68 h 354"/>
                  <a:gd name="T6" fmla="*/ 253 w 253"/>
                  <a:gd name="T7" fmla="*/ 0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" h="354">
                    <a:moveTo>
                      <a:pt x="0" y="354"/>
                    </a:moveTo>
                    <a:lnTo>
                      <a:pt x="118" y="289"/>
                    </a:lnTo>
                    <a:lnTo>
                      <a:pt x="143" y="68"/>
                    </a:lnTo>
                    <a:lnTo>
                      <a:pt x="25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3" name="Line 785">
                <a:extLst>
                  <a:ext uri="{FF2B5EF4-FFF2-40B4-BE49-F238E27FC236}">
                    <a16:creationId xmlns:a16="http://schemas.microsoft.com/office/drawing/2014/main" id="{7B71161E-BB66-8829-685E-D10A3897D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03" y="813"/>
                <a:ext cx="43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4" name="Line 786">
                <a:extLst>
                  <a:ext uri="{FF2B5EF4-FFF2-40B4-BE49-F238E27FC236}">
                    <a16:creationId xmlns:a16="http://schemas.microsoft.com/office/drawing/2014/main" id="{3FBF5F21-2EC4-9098-A83E-5514DDF96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1" y="770"/>
                <a:ext cx="22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5" name="Freeform 787">
                <a:extLst>
                  <a:ext uri="{FF2B5EF4-FFF2-40B4-BE49-F238E27FC236}">
                    <a16:creationId xmlns:a16="http://schemas.microsoft.com/office/drawing/2014/main" id="{1C783B20-A463-BAFC-62A6-FA38CF979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953"/>
                <a:ext cx="103" cy="79"/>
              </a:xfrm>
              <a:custGeom>
                <a:avLst/>
                <a:gdLst>
                  <a:gd name="T0" fmla="*/ 514 w 514"/>
                  <a:gd name="T1" fmla="*/ 397 h 397"/>
                  <a:gd name="T2" fmla="*/ 307 w 514"/>
                  <a:gd name="T3" fmla="*/ 315 h 397"/>
                  <a:gd name="T4" fmla="*/ 186 w 514"/>
                  <a:gd name="T5" fmla="*/ 129 h 397"/>
                  <a:gd name="T6" fmla="*/ 0 w 514"/>
                  <a:gd name="T7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4" h="397">
                    <a:moveTo>
                      <a:pt x="514" y="397"/>
                    </a:moveTo>
                    <a:lnTo>
                      <a:pt x="307" y="315"/>
                    </a:lnTo>
                    <a:lnTo>
                      <a:pt x="186" y="12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6" name="Freeform 788">
                <a:extLst>
                  <a:ext uri="{FF2B5EF4-FFF2-40B4-BE49-F238E27FC236}">
                    <a16:creationId xmlns:a16="http://schemas.microsoft.com/office/drawing/2014/main" id="{BDCEB5C2-2BF8-4BD4-2D7A-38422EFE0B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0" y="953"/>
                <a:ext cx="56" cy="73"/>
              </a:xfrm>
              <a:custGeom>
                <a:avLst/>
                <a:gdLst>
                  <a:gd name="T0" fmla="*/ 278 w 278"/>
                  <a:gd name="T1" fmla="*/ 0 h 365"/>
                  <a:gd name="T2" fmla="*/ 225 w 278"/>
                  <a:gd name="T3" fmla="*/ 204 h 365"/>
                  <a:gd name="T4" fmla="*/ 0 w 278"/>
                  <a:gd name="T5" fmla="*/ 365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8" h="365">
                    <a:moveTo>
                      <a:pt x="278" y="0"/>
                    </a:moveTo>
                    <a:lnTo>
                      <a:pt x="225" y="204"/>
                    </a:lnTo>
                    <a:lnTo>
                      <a:pt x="0" y="36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7" name="Line 789">
                <a:extLst>
                  <a:ext uri="{FF2B5EF4-FFF2-40B4-BE49-F238E27FC236}">
                    <a16:creationId xmlns:a16="http://schemas.microsoft.com/office/drawing/2014/main" id="{619B841C-8F06-3C0C-0CD3-5CA522C29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6" y="9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8" name="Line 790">
                <a:extLst>
                  <a:ext uri="{FF2B5EF4-FFF2-40B4-BE49-F238E27FC236}">
                    <a16:creationId xmlns:a16="http://schemas.microsoft.com/office/drawing/2014/main" id="{65CD00CE-6535-B742-1FF6-33268C4A79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67" y="1077"/>
                <a:ext cx="14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99" name="Freeform 791">
                <a:extLst>
                  <a:ext uri="{FF2B5EF4-FFF2-40B4-BE49-F238E27FC236}">
                    <a16:creationId xmlns:a16="http://schemas.microsoft.com/office/drawing/2014/main" id="{F23C89F9-E7CC-587E-BD0A-BDB61B48F8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" y="1032"/>
                <a:ext cx="168" cy="62"/>
              </a:xfrm>
              <a:custGeom>
                <a:avLst/>
                <a:gdLst>
                  <a:gd name="T0" fmla="*/ 0 w 839"/>
                  <a:gd name="T1" fmla="*/ 225 h 311"/>
                  <a:gd name="T2" fmla="*/ 200 w 839"/>
                  <a:gd name="T3" fmla="*/ 311 h 311"/>
                  <a:gd name="T4" fmla="*/ 418 w 839"/>
                  <a:gd name="T5" fmla="*/ 271 h 311"/>
                  <a:gd name="T6" fmla="*/ 750 w 839"/>
                  <a:gd name="T7" fmla="*/ 114 h 311"/>
                  <a:gd name="T8" fmla="*/ 839 w 839"/>
                  <a:gd name="T9" fmla="*/ 0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9" h="311">
                    <a:moveTo>
                      <a:pt x="0" y="225"/>
                    </a:moveTo>
                    <a:lnTo>
                      <a:pt x="200" y="311"/>
                    </a:lnTo>
                    <a:lnTo>
                      <a:pt x="418" y="271"/>
                    </a:lnTo>
                    <a:lnTo>
                      <a:pt x="750" y="114"/>
                    </a:lnTo>
                    <a:lnTo>
                      <a:pt x="8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0" name="Freeform 792">
                <a:extLst>
                  <a:ext uri="{FF2B5EF4-FFF2-40B4-BE49-F238E27FC236}">
                    <a16:creationId xmlns:a16="http://schemas.microsoft.com/office/drawing/2014/main" id="{3827B690-26A2-F1D8-B7E6-F9CE8F986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1111"/>
                <a:ext cx="113" cy="97"/>
              </a:xfrm>
              <a:custGeom>
                <a:avLst/>
                <a:gdLst>
                  <a:gd name="T0" fmla="*/ 307 w 565"/>
                  <a:gd name="T1" fmla="*/ 489 h 489"/>
                  <a:gd name="T2" fmla="*/ 368 w 565"/>
                  <a:gd name="T3" fmla="*/ 353 h 489"/>
                  <a:gd name="T4" fmla="*/ 565 w 565"/>
                  <a:gd name="T5" fmla="*/ 257 h 489"/>
                  <a:gd name="T6" fmla="*/ 550 w 565"/>
                  <a:gd name="T7" fmla="*/ 117 h 489"/>
                  <a:gd name="T8" fmla="*/ 265 w 565"/>
                  <a:gd name="T9" fmla="*/ 128 h 489"/>
                  <a:gd name="T10" fmla="*/ 0 w 565"/>
                  <a:gd name="T11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5" h="489">
                    <a:moveTo>
                      <a:pt x="307" y="489"/>
                    </a:moveTo>
                    <a:lnTo>
                      <a:pt x="368" y="353"/>
                    </a:lnTo>
                    <a:lnTo>
                      <a:pt x="565" y="257"/>
                    </a:lnTo>
                    <a:lnTo>
                      <a:pt x="550" y="117"/>
                    </a:lnTo>
                    <a:lnTo>
                      <a:pt x="265" y="12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1" name="Freeform 793">
                <a:extLst>
                  <a:ext uri="{FF2B5EF4-FFF2-40B4-BE49-F238E27FC236}">
                    <a16:creationId xmlns:a16="http://schemas.microsoft.com/office/drawing/2014/main" id="{16FF9586-7667-2D5C-C78D-4BA9C9D718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6" y="1093"/>
                <a:ext cx="28" cy="18"/>
              </a:xfrm>
              <a:custGeom>
                <a:avLst/>
                <a:gdLst>
                  <a:gd name="T0" fmla="*/ 139 w 139"/>
                  <a:gd name="T1" fmla="*/ 88 h 88"/>
                  <a:gd name="T2" fmla="*/ 0 w 139"/>
                  <a:gd name="T3" fmla="*/ 2 h 88"/>
                  <a:gd name="T4" fmla="*/ 2 w 139"/>
                  <a:gd name="T5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9" h="88">
                    <a:moveTo>
                      <a:pt x="139" y="88"/>
                    </a:moveTo>
                    <a:lnTo>
                      <a:pt x="0" y="2"/>
                    </a:lnTo>
                    <a:lnTo>
                      <a:pt x="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2" name="Line 794">
                <a:extLst>
                  <a:ext uri="{FF2B5EF4-FFF2-40B4-BE49-F238E27FC236}">
                    <a16:creationId xmlns:a16="http://schemas.microsoft.com/office/drawing/2014/main" id="{83EB7304-213B-0783-2641-EA067114EE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7" y="1093"/>
                <a:ext cx="27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3" name="Line 795">
                <a:extLst>
                  <a:ext uri="{FF2B5EF4-FFF2-40B4-BE49-F238E27FC236}">
                    <a16:creationId xmlns:a16="http://schemas.microsoft.com/office/drawing/2014/main" id="{E8CFA5EB-F0E6-6A62-BCB4-6FC481C7A6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81" y="1026"/>
                <a:ext cx="9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4" name="Line 796">
                <a:extLst>
                  <a:ext uri="{FF2B5EF4-FFF2-40B4-BE49-F238E27FC236}">
                    <a16:creationId xmlns:a16="http://schemas.microsoft.com/office/drawing/2014/main" id="{0C13A3DE-6F47-C9FB-D869-DF572C2A93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6" y="938"/>
                <a:ext cx="87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5" name="Freeform 797">
                <a:extLst>
                  <a:ext uri="{FF2B5EF4-FFF2-40B4-BE49-F238E27FC236}">
                    <a16:creationId xmlns:a16="http://schemas.microsoft.com/office/drawing/2014/main" id="{8ABC8864-BDBE-02B5-ADC3-72EC2AE7A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7" y="979"/>
                <a:ext cx="97" cy="12"/>
              </a:xfrm>
              <a:custGeom>
                <a:avLst/>
                <a:gdLst>
                  <a:gd name="T0" fmla="*/ 0 w 485"/>
                  <a:gd name="T1" fmla="*/ 0 h 57"/>
                  <a:gd name="T2" fmla="*/ 135 w 485"/>
                  <a:gd name="T3" fmla="*/ 57 h 57"/>
                  <a:gd name="T4" fmla="*/ 485 w 485"/>
                  <a:gd name="T5" fmla="*/ 2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5" h="57">
                    <a:moveTo>
                      <a:pt x="0" y="0"/>
                    </a:moveTo>
                    <a:lnTo>
                      <a:pt x="135" y="57"/>
                    </a:lnTo>
                    <a:lnTo>
                      <a:pt x="485" y="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6" name="Line 798">
                <a:extLst>
                  <a:ext uri="{FF2B5EF4-FFF2-40B4-BE49-F238E27FC236}">
                    <a16:creationId xmlns:a16="http://schemas.microsoft.com/office/drawing/2014/main" id="{08E39323-C6D0-07D3-98F3-401B47C677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7" y="979"/>
                <a:ext cx="2" cy="4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7" name="Freeform 799">
                <a:extLst>
                  <a:ext uri="{FF2B5EF4-FFF2-40B4-BE49-F238E27FC236}">
                    <a16:creationId xmlns:a16="http://schemas.microsoft.com/office/drawing/2014/main" id="{36D451FA-8A8E-E7BD-78FE-6413081C8D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108"/>
                <a:ext cx="37" cy="70"/>
              </a:xfrm>
              <a:custGeom>
                <a:avLst/>
                <a:gdLst>
                  <a:gd name="T0" fmla="*/ 186 w 186"/>
                  <a:gd name="T1" fmla="*/ 350 h 350"/>
                  <a:gd name="T2" fmla="*/ 140 w 186"/>
                  <a:gd name="T3" fmla="*/ 150 h 350"/>
                  <a:gd name="T4" fmla="*/ 0 w 186"/>
                  <a:gd name="T5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350">
                    <a:moveTo>
                      <a:pt x="186" y="350"/>
                    </a:moveTo>
                    <a:lnTo>
                      <a:pt x="140" y="1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8" name="Freeform 800">
                <a:extLst>
                  <a:ext uri="{FF2B5EF4-FFF2-40B4-BE49-F238E27FC236}">
                    <a16:creationId xmlns:a16="http://schemas.microsoft.com/office/drawing/2014/main" id="{550E1C46-1BBE-EE9C-44D7-EA1997D90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049"/>
                <a:ext cx="50" cy="59"/>
              </a:xfrm>
              <a:custGeom>
                <a:avLst/>
                <a:gdLst>
                  <a:gd name="T0" fmla="*/ 0 w 247"/>
                  <a:gd name="T1" fmla="*/ 292 h 292"/>
                  <a:gd name="T2" fmla="*/ 215 w 247"/>
                  <a:gd name="T3" fmla="*/ 135 h 292"/>
                  <a:gd name="T4" fmla="*/ 247 w 247"/>
                  <a:gd name="T5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7" h="292">
                    <a:moveTo>
                      <a:pt x="0" y="292"/>
                    </a:moveTo>
                    <a:lnTo>
                      <a:pt x="215" y="135"/>
                    </a:lnTo>
                    <a:lnTo>
                      <a:pt x="2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09" name="Line 801">
                <a:extLst>
                  <a:ext uri="{FF2B5EF4-FFF2-40B4-BE49-F238E27FC236}">
                    <a16:creationId xmlns:a16="http://schemas.microsoft.com/office/drawing/2014/main" id="{1EECDCE8-8DE3-02DC-0969-3B073B281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9" y="1023"/>
                <a:ext cx="45" cy="8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0" name="Freeform 802">
                <a:extLst>
                  <a:ext uri="{FF2B5EF4-FFF2-40B4-BE49-F238E27FC236}">
                    <a16:creationId xmlns:a16="http://schemas.microsoft.com/office/drawing/2014/main" id="{FF28732B-76CD-4F32-4C60-ECE396EAB2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925"/>
                <a:ext cx="14" cy="60"/>
              </a:xfrm>
              <a:custGeom>
                <a:avLst/>
                <a:gdLst>
                  <a:gd name="T0" fmla="*/ 46 w 71"/>
                  <a:gd name="T1" fmla="*/ 0 h 300"/>
                  <a:gd name="T2" fmla="*/ 0 w 71"/>
                  <a:gd name="T3" fmla="*/ 118 h 300"/>
                  <a:gd name="T4" fmla="*/ 71 w 71"/>
                  <a:gd name="T5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300">
                    <a:moveTo>
                      <a:pt x="46" y="0"/>
                    </a:moveTo>
                    <a:lnTo>
                      <a:pt x="0" y="118"/>
                    </a:lnTo>
                    <a:lnTo>
                      <a:pt x="71" y="3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1" name="Freeform 803">
                <a:extLst>
                  <a:ext uri="{FF2B5EF4-FFF2-40B4-BE49-F238E27FC236}">
                    <a16:creationId xmlns:a16="http://schemas.microsoft.com/office/drawing/2014/main" id="{8C36E722-550F-9241-7525-4C8711D55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985"/>
                <a:ext cx="10" cy="64"/>
              </a:xfrm>
              <a:custGeom>
                <a:avLst/>
                <a:gdLst>
                  <a:gd name="T0" fmla="*/ 53 w 53"/>
                  <a:gd name="T1" fmla="*/ 0 h 322"/>
                  <a:gd name="T2" fmla="*/ 0 w 53"/>
                  <a:gd name="T3" fmla="*/ 125 h 322"/>
                  <a:gd name="T4" fmla="*/ 50 w 53"/>
                  <a:gd name="T5" fmla="*/ 32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322">
                    <a:moveTo>
                      <a:pt x="53" y="0"/>
                    </a:moveTo>
                    <a:lnTo>
                      <a:pt x="0" y="125"/>
                    </a:lnTo>
                    <a:lnTo>
                      <a:pt x="50" y="3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2" name="Line 804">
                <a:extLst>
                  <a:ext uri="{FF2B5EF4-FFF2-40B4-BE49-F238E27FC236}">
                    <a16:creationId xmlns:a16="http://schemas.microsoft.com/office/drawing/2014/main" id="{A1C88F27-8330-1C45-417F-0853496D92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33" y="938"/>
                <a:ext cx="24" cy="4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3" name="Line 805">
                <a:extLst>
                  <a:ext uri="{FF2B5EF4-FFF2-40B4-BE49-F238E27FC236}">
                    <a16:creationId xmlns:a16="http://schemas.microsoft.com/office/drawing/2014/main" id="{5E06A32B-8BE7-DF9B-B989-AA5DABAA8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9" y="1023"/>
                <a:ext cx="10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4" name="Line 806">
                <a:extLst>
                  <a:ext uri="{FF2B5EF4-FFF2-40B4-BE49-F238E27FC236}">
                    <a16:creationId xmlns:a16="http://schemas.microsoft.com/office/drawing/2014/main" id="{A581383B-DE3E-A9D0-F971-29FE8A4A3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24" y="901"/>
                <a:ext cx="22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15" name="Line 807">
                <a:extLst>
                  <a:ext uri="{FF2B5EF4-FFF2-40B4-BE49-F238E27FC236}">
                    <a16:creationId xmlns:a16="http://schemas.microsoft.com/office/drawing/2014/main" id="{B5650D2D-44A0-0D5E-2A42-A7CE680E90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4" y="695"/>
                <a:ext cx="26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1009">
              <a:extLst>
                <a:ext uri="{FF2B5EF4-FFF2-40B4-BE49-F238E27FC236}">
                  <a16:creationId xmlns:a16="http://schemas.microsoft.com/office/drawing/2014/main" id="{E499C711-1C0B-CFAF-C57D-C84EDC9A6A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2" y="41"/>
              <a:ext cx="2390" cy="1647"/>
              <a:chOff x="2702" y="41"/>
              <a:chExt cx="2390" cy="1647"/>
            </a:xfrm>
          </p:grpSpPr>
          <p:sp>
            <p:nvSpPr>
              <p:cNvPr id="2116" name="Line 809">
                <a:extLst>
                  <a:ext uri="{FF2B5EF4-FFF2-40B4-BE49-F238E27FC236}">
                    <a16:creationId xmlns:a16="http://schemas.microsoft.com/office/drawing/2014/main" id="{A4BBA4A3-9CD3-0CF8-733F-23975D755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71" y="1223"/>
                <a:ext cx="14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7" name="Freeform 810">
                <a:extLst>
                  <a:ext uri="{FF2B5EF4-FFF2-40B4-BE49-F238E27FC236}">
                    <a16:creationId xmlns:a16="http://schemas.microsoft.com/office/drawing/2014/main" id="{349D3E95-E8B4-68D7-127D-5DB2A9B6A6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181"/>
                <a:ext cx="46" cy="45"/>
              </a:xfrm>
              <a:custGeom>
                <a:avLst/>
                <a:gdLst>
                  <a:gd name="T0" fmla="*/ 232 w 232"/>
                  <a:gd name="T1" fmla="*/ 0 h 225"/>
                  <a:gd name="T2" fmla="*/ 68 w 232"/>
                  <a:gd name="T3" fmla="*/ 225 h 225"/>
                  <a:gd name="T4" fmla="*/ 0 w 232"/>
                  <a:gd name="T5" fmla="*/ 207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2" h="225">
                    <a:moveTo>
                      <a:pt x="232" y="0"/>
                    </a:moveTo>
                    <a:lnTo>
                      <a:pt x="68" y="225"/>
                    </a:lnTo>
                    <a:lnTo>
                      <a:pt x="0" y="2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8" name="Freeform 811">
                <a:extLst>
                  <a:ext uri="{FF2B5EF4-FFF2-40B4-BE49-F238E27FC236}">
                    <a16:creationId xmlns:a16="http://schemas.microsoft.com/office/drawing/2014/main" id="{12986781-38FD-5F9E-4516-42808834E8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6" y="1178"/>
                <a:ext cx="155" cy="46"/>
              </a:xfrm>
              <a:custGeom>
                <a:avLst/>
                <a:gdLst>
                  <a:gd name="T0" fmla="*/ 775 w 775"/>
                  <a:gd name="T1" fmla="*/ 0 h 232"/>
                  <a:gd name="T2" fmla="*/ 622 w 775"/>
                  <a:gd name="T3" fmla="*/ 11 h 232"/>
                  <a:gd name="T4" fmla="*/ 514 w 775"/>
                  <a:gd name="T5" fmla="*/ 118 h 232"/>
                  <a:gd name="T6" fmla="*/ 0 w 775"/>
                  <a:gd name="T7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75" h="232">
                    <a:moveTo>
                      <a:pt x="775" y="0"/>
                    </a:moveTo>
                    <a:lnTo>
                      <a:pt x="622" y="11"/>
                    </a:lnTo>
                    <a:lnTo>
                      <a:pt x="514" y="118"/>
                    </a:lnTo>
                    <a:lnTo>
                      <a:pt x="0" y="2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9" name="Freeform 812">
                <a:extLst>
                  <a:ext uri="{FF2B5EF4-FFF2-40B4-BE49-F238E27FC236}">
                    <a16:creationId xmlns:a16="http://schemas.microsoft.com/office/drawing/2014/main" id="{08BD34AA-52A8-0779-FA20-EF73EC31C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1349"/>
                <a:ext cx="70" cy="81"/>
              </a:xfrm>
              <a:custGeom>
                <a:avLst/>
                <a:gdLst>
                  <a:gd name="T0" fmla="*/ 347 w 347"/>
                  <a:gd name="T1" fmla="*/ 407 h 407"/>
                  <a:gd name="T2" fmla="*/ 286 w 347"/>
                  <a:gd name="T3" fmla="*/ 275 h 407"/>
                  <a:gd name="T4" fmla="*/ 329 w 347"/>
                  <a:gd name="T5" fmla="*/ 0 h 407"/>
                  <a:gd name="T6" fmla="*/ 115 w 347"/>
                  <a:gd name="T7" fmla="*/ 11 h 407"/>
                  <a:gd name="T8" fmla="*/ 0 w 347"/>
                  <a:gd name="T9" fmla="*/ 93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7" h="407">
                    <a:moveTo>
                      <a:pt x="347" y="407"/>
                    </a:moveTo>
                    <a:lnTo>
                      <a:pt x="286" y="275"/>
                    </a:lnTo>
                    <a:lnTo>
                      <a:pt x="329" y="0"/>
                    </a:lnTo>
                    <a:lnTo>
                      <a:pt x="115" y="11"/>
                    </a:lnTo>
                    <a:lnTo>
                      <a:pt x="0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0" name="Freeform 813">
                <a:extLst>
                  <a:ext uri="{FF2B5EF4-FFF2-40B4-BE49-F238E27FC236}">
                    <a16:creationId xmlns:a16="http://schemas.microsoft.com/office/drawing/2014/main" id="{475CCAA8-CA08-151B-6107-352181BBF0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7" y="1274"/>
                <a:ext cx="14" cy="94"/>
              </a:xfrm>
              <a:custGeom>
                <a:avLst/>
                <a:gdLst>
                  <a:gd name="T0" fmla="*/ 60 w 68"/>
                  <a:gd name="T1" fmla="*/ 468 h 468"/>
                  <a:gd name="T2" fmla="*/ 0 w 68"/>
                  <a:gd name="T3" fmla="*/ 268 h 468"/>
                  <a:gd name="T4" fmla="*/ 68 w 68"/>
                  <a:gd name="T5" fmla="*/ 0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468">
                    <a:moveTo>
                      <a:pt x="60" y="468"/>
                    </a:moveTo>
                    <a:lnTo>
                      <a:pt x="0" y="268"/>
                    </a:lnTo>
                    <a:lnTo>
                      <a:pt x="6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1" name="Freeform 814">
                <a:extLst>
                  <a:ext uri="{FF2B5EF4-FFF2-40B4-BE49-F238E27FC236}">
                    <a16:creationId xmlns:a16="http://schemas.microsoft.com/office/drawing/2014/main" id="{4C8B71A9-87F5-62CF-6BBD-797040EC69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4" y="1274"/>
                <a:ext cx="87" cy="177"/>
              </a:xfrm>
              <a:custGeom>
                <a:avLst/>
                <a:gdLst>
                  <a:gd name="T0" fmla="*/ 36 w 433"/>
                  <a:gd name="T1" fmla="*/ 886 h 886"/>
                  <a:gd name="T2" fmla="*/ 0 w 433"/>
                  <a:gd name="T3" fmla="*/ 743 h 886"/>
                  <a:gd name="T4" fmla="*/ 118 w 433"/>
                  <a:gd name="T5" fmla="*/ 650 h 886"/>
                  <a:gd name="T6" fmla="*/ 175 w 433"/>
                  <a:gd name="T7" fmla="*/ 218 h 886"/>
                  <a:gd name="T8" fmla="*/ 297 w 433"/>
                  <a:gd name="T9" fmla="*/ 36 h 886"/>
                  <a:gd name="T10" fmla="*/ 433 w 433"/>
                  <a:gd name="T11" fmla="*/ 0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3" h="886">
                    <a:moveTo>
                      <a:pt x="36" y="886"/>
                    </a:moveTo>
                    <a:lnTo>
                      <a:pt x="0" y="743"/>
                    </a:lnTo>
                    <a:lnTo>
                      <a:pt x="118" y="650"/>
                    </a:lnTo>
                    <a:lnTo>
                      <a:pt x="175" y="218"/>
                    </a:lnTo>
                    <a:lnTo>
                      <a:pt x="297" y="36"/>
                    </a:lnTo>
                    <a:lnTo>
                      <a:pt x="43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2" name="Line 815">
                <a:extLst>
                  <a:ext uri="{FF2B5EF4-FFF2-40B4-BE49-F238E27FC236}">
                    <a16:creationId xmlns:a16="http://schemas.microsoft.com/office/drawing/2014/main" id="{9038FE55-1C7C-7D63-5D90-DF1952C69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1" y="1178"/>
                <a:ext cx="44" cy="4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3" name="Line 816">
                <a:extLst>
                  <a:ext uri="{FF2B5EF4-FFF2-40B4-BE49-F238E27FC236}">
                    <a16:creationId xmlns:a16="http://schemas.microsoft.com/office/drawing/2014/main" id="{FCB0E2DA-E3E9-E196-5097-8BDA70436D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84" y="1224"/>
                <a:ext cx="2" cy="4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4" name="Line 817">
                <a:extLst>
                  <a:ext uri="{FF2B5EF4-FFF2-40B4-BE49-F238E27FC236}">
                    <a16:creationId xmlns:a16="http://schemas.microsoft.com/office/drawing/2014/main" id="{C33661FD-CCAE-487E-34F2-4FEC38CF5E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56" y="1208"/>
                <a:ext cx="30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5" name="Freeform 818">
                <a:extLst>
                  <a:ext uri="{FF2B5EF4-FFF2-40B4-BE49-F238E27FC236}">
                    <a16:creationId xmlns:a16="http://schemas.microsoft.com/office/drawing/2014/main" id="{18C24F29-0BA0-0E10-BEFA-5EC0952D4E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" y="1208"/>
                <a:ext cx="93" cy="106"/>
              </a:xfrm>
              <a:custGeom>
                <a:avLst/>
                <a:gdLst>
                  <a:gd name="T0" fmla="*/ 0 w 464"/>
                  <a:gd name="T1" fmla="*/ 528 h 528"/>
                  <a:gd name="T2" fmla="*/ 197 w 464"/>
                  <a:gd name="T3" fmla="*/ 232 h 528"/>
                  <a:gd name="T4" fmla="*/ 247 w 464"/>
                  <a:gd name="T5" fmla="*/ 28 h 528"/>
                  <a:gd name="T6" fmla="*/ 464 w 464"/>
                  <a:gd name="T7" fmla="*/ 0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4" h="528">
                    <a:moveTo>
                      <a:pt x="0" y="528"/>
                    </a:moveTo>
                    <a:lnTo>
                      <a:pt x="197" y="232"/>
                    </a:lnTo>
                    <a:lnTo>
                      <a:pt x="247" y="28"/>
                    </a:lnTo>
                    <a:lnTo>
                      <a:pt x="4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6" name="Freeform 819">
                <a:extLst>
                  <a:ext uri="{FF2B5EF4-FFF2-40B4-BE49-F238E27FC236}">
                    <a16:creationId xmlns:a16="http://schemas.microsoft.com/office/drawing/2014/main" id="{42C32E3D-6348-42C8-0406-B996F8A83C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" y="1270"/>
                <a:ext cx="121" cy="70"/>
              </a:xfrm>
              <a:custGeom>
                <a:avLst/>
                <a:gdLst>
                  <a:gd name="T0" fmla="*/ 604 w 604"/>
                  <a:gd name="T1" fmla="*/ 0 h 350"/>
                  <a:gd name="T2" fmla="*/ 422 w 604"/>
                  <a:gd name="T3" fmla="*/ 121 h 350"/>
                  <a:gd name="T4" fmla="*/ 264 w 604"/>
                  <a:gd name="T5" fmla="*/ 350 h 350"/>
                  <a:gd name="T6" fmla="*/ 0 w 604"/>
                  <a:gd name="T7" fmla="*/ 221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4" h="350">
                    <a:moveTo>
                      <a:pt x="604" y="0"/>
                    </a:moveTo>
                    <a:lnTo>
                      <a:pt x="422" y="121"/>
                    </a:lnTo>
                    <a:lnTo>
                      <a:pt x="264" y="350"/>
                    </a:lnTo>
                    <a:lnTo>
                      <a:pt x="0" y="2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7" name="Freeform 820">
                <a:extLst>
                  <a:ext uri="{FF2B5EF4-FFF2-40B4-BE49-F238E27FC236}">
                    <a16:creationId xmlns:a16="http://schemas.microsoft.com/office/drawing/2014/main" id="{BF96070F-9F74-893C-2201-8ED4C7E1F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270"/>
                <a:ext cx="43" cy="95"/>
              </a:xfrm>
              <a:custGeom>
                <a:avLst/>
                <a:gdLst>
                  <a:gd name="T0" fmla="*/ 0 w 218"/>
                  <a:gd name="T1" fmla="*/ 0 h 475"/>
                  <a:gd name="T2" fmla="*/ 193 w 218"/>
                  <a:gd name="T3" fmla="*/ 75 h 475"/>
                  <a:gd name="T4" fmla="*/ 218 w 218"/>
                  <a:gd name="T5" fmla="*/ 139 h 475"/>
                  <a:gd name="T6" fmla="*/ 186 w 218"/>
                  <a:gd name="T7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8" h="475">
                    <a:moveTo>
                      <a:pt x="0" y="0"/>
                    </a:moveTo>
                    <a:lnTo>
                      <a:pt x="193" y="75"/>
                    </a:lnTo>
                    <a:lnTo>
                      <a:pt x="218" y="139"/>
                    </a:lnTo>
                    <a:lnTo>
                      <a:pt x="186" y="4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8" name="Freeform 821">
                <a:extLst>
                  <a:ext uri="{FF2B5EF4-FFF2-40B4-BE49-F238E27FC236}">
                    <a16:creationId xmlns:a16="http://schemas.microsoft.com/office/drawing/2014/main" id="{C2A4DDE3-8E70-7308-D25F-262C6EDBAD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1" y="1361"/>
                <a:ext cx="16" cy="97"/>
              </a:xfrm>
              <a:custGeom>
                <a:avLst/>
                <a:gdLst>
                  <a:gd name="T0" fmla="*/ 0 w 82"/>
                  <a:gd name="T1" fmla="*/ 18 h 486"/>
                  <a:gd name="T2" fmla="*/ 67 w 82"/>
                  <a:gd name="T3" fmla="*/ 0 h 486"/>
                  <a:gd name="T4" fmla="*/ 82 w 82"/>
                  <a:gd name="T5" fmla="*/ 486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486">
                    <a:moveTo>
                      <a:pt x="0" y="18"/>
                    </a:moveTo>
                    <a:lnTo>
                      <a:pt x="67" y="0"/>
                    </a:lnTo>
                    <a:lnTo>
                      <a:pt x="82" y="4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29" name="Freeform 822">
                <a:extLst>
                  <a:ext uri="{FF2B5EF4-FFF2-40B4-BE49-F238E27FC236}">
                    <a16:creationId xmlns:a16="http://schemas.microsoft.com/office/drawing/2014/main" id="{DCA4FFB4-DD9E-8505-56B7-F28629245F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8" y="1365"/>
                <a:ext cx="143" cy="37"/>
              </a:xfrm>
              <a:custGeom>
                <a:avLst/>
                <a:gdLst>
                  <a:gd name="T0" fmla="*/ 0 w 715"/>
                  <a:gd name="T1" fmla="*/ 186 h 186"/>
                  <a:gd name="T2" fmla="*/ 264 w 715"/>
                  <a:gd name="T3" fmla="*/ 82 h 186"/>
                  <a:gd name="T4" fmla="*/ 715 w 715"/>
                  <a:gd name="T5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5" h="186">
                    <a:moveTo>
                      <a:pt x="0" y="186"/>
                    </a:moveTo>
                    <a:lnTo>
                      <a:pt x="264" y="82"/>
                    </a:lnTo>
                    <a:lnTo>
                      <a:pt x="71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0" name="Freeform 823">
                <a:extLst>
                  <a:ext uri="{FF2B5EF4-FFF2-40B4-BE49-F238E27FC236}">
                    <a16:creationId xmlns:a16="http://schemas.microsoft.com/office/drawing/2014/main" id="{9B26372C-0609-F170-5F32-FB7654511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1451"/>
                <a:ext cx="54" cy="16"/>
              </a:xfrm>
              <a:custGeom>
                <a:avLst/>
                <a:gdLst>
                  <a:gd name="T0" fmla="*/ 0 w 271"/>
                  <a:gd name="T1" fmla="*/ 36 h 79"/>
                  <a:gd name="T2" fmla="*/ 46 w 271"/>
                  <a:gd name="T3" fmla="*/ 79 h 79"/>
                  <a:gd name="T4" fmla="*/ 271 w 271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79">
                    <a:moveTo>
                      <a:pt x="0" y="36"/>
                    </a:moveTo>
                    <a:lnTo>
                      <a:pt x="46" y="79"/>
                    </a:lnTo>
                    <a:lnTo>
                      <a:pt x="2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1" name="Freeform 824">
                <a:extLst>
                  <a:ext uri="{FF2B5EF4-FFF2-40B4-BE49-F238E27FC236}">
                    <a16:creationId xmlns:a16="http://schemas.microsoft.com/office/drawing/2014/main" id="{007929D1-074B-6BDE-E78E-C0AD21706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1485"/>
                <a:ext cx="123" cy="80"/>
              </a:xfrm>
              <a:custGeom>
                <a:avLst/>
                <a:gdLst>
                  <a:gd name="T0" fmla="*/ 614 w 614"/>
                  <a:gd name="T1" fmla="*/ 396 h 396"/>
                  <a:gd name="T2" fmla="*/ 104 w 614"/>
                  <a:gd name="T3" fmla="*/ 0 h 396"/>
                  <a:gd name="T4" fmla="*/ 0 w 614"/>
                  <a:gd name="T5" fmla="*/ 104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14" h="396">
                    <a:moveTo>
                      <a:pt x="614" y="396"/>
                    </a:moveTo>
                    <a:lnTo>
                      <a:pt x="104" y="0"/>
                    </a:lnTo>
                    <a:lnTo>
                      <a:pt x="0" y="1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2" name="Freeform 825">
                <a:extLst>
                  <a:ext uri="{FF2B5EF4-FFF2-40B4-BE49-F238E27FC236}">
                    <a16:creationId xmlns:a16="http://schemas.microsoft.com/office/drawing/2014/main" id="{FAD5C536-1D57-3FD7-8DA8-E5F71B6D73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1506"/>
                <a:ext cx="17" cy="127"/>
              </a:xfrm>
              <a:custGeom>
                <a:avLst/>
                <a:gdLst>
                  <a:gd name="T0" fmla="*/ 89 w 89"/>
                  <a:gd name="T1" fmla="*/ 0 h 636"/>
                  <a:gd name="T2" fmla="*/ 0 w 89"/>
                  <a:gd name="T3" fmla="*/ 200 h 636"/>
                  <a:gd name="T4" fmla="*/ 43 w 89"/>
                  <a:gd name="T5" fmla="*/ 636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9" h="636">
                    <a:moveTo>
                      <a:pt x="89" y="0"/>
                    </a:moveTo>
                    <a:lnTo>
                      <a:pt x="0" y="200"/>
                    </a:lnTo>
                    <a:lnTo>
                      <a:pt x="43" y="6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3" name="Line 826">
                <a:extLst>
                  <a:ext uri="{FF2B5EF4-FFF2-40B4-BE49-F238E27FC236}">
                    <a16:creationId xmlns:a16="http://schemas.microsoft.com/office/drawing/2014/main" id="{AECF3093-7449-011E-F31A-A49252AD6B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34" y="1565"/>
                <a:ext cx="11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4" name="Freeform 827">
                <a:extLst>
                  <a:ext uri="{FF2B5EF4-FFF2-40B4-BE49-F238E27FC236}">
                    <a16:creationId xmlns:a16="http://schemas.microsoft.com/office/drawing/2014/main" id="{15C37F2F-4E9F-CF5F-B4B0-D3798731A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1573"/>
                <a:ext cx="82" cy="60"/>
              </a:xfrm>
              <a:custGeom>
                <a:avLst/>
                <a:gdLst>
                  <a:gd name="T0" fmla="*/ 0 w 408"/>
                  <a:gd name="T1" fmla="*/ 298 h 298"/>
                  <a:gd name="T2" fmla="*/ 204 w 408"/>
                  <a:gd name="T3" fmla="*/ 94 h 298"/>
                  <a:gd name="T4" fmla="*/ 408 w 408"/>
                  <a:gd name="T5" fmla="*/ 23 h 298"/>
                  <a:gd name="T6" fmla="*/ 379 w 408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8" h="298">
                    <a:moveTo>
                      <a:pt x="0" y="298"/>
                    </a:moveTo>
                    <a:lnTo>
                      <a:pt x="204" y="94"/>
                    </a:lnTo>
                    <a:lnTo>
                      <a:pt x="408" y="23"/>
                    </a:lnTo>
                    <a:lnTo>
                      <a:pt x="37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5" name="Line 828">
                <a:extLst>
                  <a:ext uri="{FF2B5EF4-FFF2-40B4-BE49-F238E27FC236}">
                    <a16:creationId xmlns:a16="http://schemas.microsoft.com/office/drawing/2014/main" id="{039C2926-CAA8-63B8-73A1-44CCC901D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39" y="1568"/>
                <a:ext cx="6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6" name="Freeform 829">
                <a:extLst>
                  <a:ext uri="{FF2B5EF4-FFF2-40B4-BE49-F238E27FC236}">
                    <a16:creationId xmlns:a16="http://schemas.microsoft.com/office/drawing/2014/main" id="{F354FA0E-7D03-6CE5-0E04-654F02FE1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8" y="1550"/>
                <a:ext cx="13" cy="18"/>
              </a:xfrm>
              <a:custGeom>
                <a:avLst/>
                <a:gdLst>
                  <a:gd name="T0" fmla="*/ 65 w 65"/>
                  <a:gd name="T1" fmla="*/ 0 h 90"/>
                  <a:gd name="T2" fmla="*/ 0 w 65"/>
                  <a:gd name="T3" fmla="*/ 22 h 90"/>
                  <a:gd name="T4" fmla="*/ 7 w 65"/>
                  <a:gd name="T5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" h="90">
                    <a:moveTo>
                      <a:pt x="65" y="0"/>
                    </a:moveTo>
                    <a:lnTo>
                      <a:pt x="0" y="22"/>
                    </a:lnTo>
                    <a:lnTo>
                      <a:pt x="7" y="9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7" name="Line 830">
                <a:extLst>
                  <a:ext uri="{FF2B5EF4-FFF2-40B4-BE49-F238E27FC236}">
                    <a16:creationId xmlns:a16="http://schemas.microsoft.com/office/drawing/2014/main" id="{84D16612-E96B-030D-CF36-8F0DE6376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34" y="1565"/>
                <a:ext cx="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8" name="Line 831">
                <a:extLst>
                  <a:ext uri="{FF2B5EF4-FFF2-40B4-BE49-F238E27FC236}">
                    <a16:creationId xmlns:a16="http://schemas.microsoft.com/office/drawing/2014/main" id="{BE7C617E-2B5B-2150-C82B-3EE9927956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2" y="1633"/>
                <a:ext cx="67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39" name="Line 832">
                <a:extLst>
                  <a:ext uri="{FF2B5EF4-FFF2-40B4-BE49-F238E27FC236}">
                    <a16:creationId xmlns:a16="http://schemas.microsoft.com/office/drawing/2014/main" id="{EB0D9329-4D0A-ACE0-3D5C-6AD8F6096E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37" y="1458"/>
                <a:ext cx="14" cy="9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0" name="Freeform 833">
                <a:extLst>
                  <a:ext uri="{FF2B5EF4-FFF2-40B4-BE49-F238E27FC236}">
                    <a16:creationId xmlns:a16="http://schemas.microsoft.com/office/drawing/2014/main" id="{66BA209F-567E-742A-866C-F97CDCEA29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1" y="1451"/>
                <a:ext cx="77" cy="42"/>
              </a:xfrm>
              <a:custGeom>
                <a:avLst/>
                <a:gdLst>
                  <a:gd name="T0" fmla="*/ 382 w 382"/>
                  <a:gd name="T1" fmla="*/ 189 h 211"/>
                  <a:gd name="T2" fmla="*/ 239 w 382"/>
                  <a:gd name="T3" fmla="*/ 211 h 211"/>
                  <a:gd name="T4" fmla="*/ 143 w 382"/>
                  <a:gd name="T5" fmla="*/ 14 h 211"/>
                  <a:gd name="T6" fmla="*/ 0 w 382"/>
                  <a:gd name="T7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2" h="211">
                    <a:moveTo>
                      <a:pt x="382" y="189"/>
                    </a:moveTo>
                    <a:lnTo>
                      <a:pt x="239" y="211"/>
                    </a:lnTo>
                    <a:lnTo>
                      <a:pt x="143" y="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1" name="Freeform 834">
                <a:extLst>
                  <a:ext uri="{FF2B5EF4-FFF2-40B4-BE49-F238E27FC236}">
                    <a16:creationId xmlns:a16="http://schemas.microsoft.com/office/drawing/2014/main" id="{377B0B4E-3FBD-FB77-2443-D168E7B032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1545"/>
                <a:ext cx="76" cy="55"/>
              </a:xfrm>
              <a:custGeom>
                <a:avLst/>
                <a:gdLst>
                  <a:gd name="T0" fmla="*/ 0 w 382"/>
                  <a:gd name="T1" fmla="*/ 25 h 275"/>
                  <a:gd name="T2" fmla="*/ 132 w 382"/>
                  <a:gd name="T3" fmla="*/ 0 h 275"/>
                  <a:gd name="T4" fmla="*/ 182 w 382"/>
                  <a:gd name="T5" fmla="*/ 129 h 275"/>
                  <a:gd name="T6" fmla="*/ 382 w 382"/>
                  <a:gd name="T7" fmla="*/ 275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2" h="275">
                    <a:moveTo>
                      <a:pt x="0" y="25"/>
                    </a:moveTo>
                    <a:lnTo>
                      <a:pt x="132" y="0"/>
                    </a:lnTo>
                    <a:lnTo>
                      <a:pt x="182" y="129"/>
                    </a:lnTo>
                    <a:lnTo>
                      <a:pt x="382" y="2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2" name="Freeform 835">
                <a:extLst>
                  <a:ext uri="{FF2B5EF4-FFF2-40B4-BE49-F238E27FC236}">
                    <a16:creationId xmlns:a16="http://schemas.microsoft.com/office/drawing/2014/main" id="{E0BCEF90-3E37-94CE-41FD-5A7A2AB4F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1532"/>
                <a:ext cx="72" cy="68"/>
              </a:xfrm>
              <a:custGeom>
                <a:avLst/>
                <a:gdLst>
                  <a:gd name="T0" fmla="*/ 0 w 357"/>
                  <a:gd name="T1" fmla="*/ 343 h 343"/>
                  <a:gd name="T2" fmla="*/ 207 w 357"/>
                  <a:gd name="T3" fmla="*/ 265 h 343"/>
                  <a:gd name="T4" fmla="*/ 357 w 357"/>
                  <a:gd name="T5" fmla="*/ 0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7" h="343">
                    <a:moveTo>
                      <a:pt x="0" y="343"/>
                    </a:moveTo>
                    <a:lnTo>
                      <a:pt x="207" y="265"/>
                    </a:lnTo>
                    <a:lnTo>
                      <a:pt x="3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3" name="Line 836">
                <a:extLst>
                  <a:ext uri="{FF2B5EF4-FFF2-40B4-BE49-F238E27FC236}">
                    <a16:creationId xmlns:a16="http://schemas.microsoft.com/office/drawing/2014/main" id="{53F42B55-DBB6-1B0E-5311-7CFB1B7FEE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8" y="1489"/>
                <a:ext cx="31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4" name="Line 837">
                <a:extLst>
                  <a:ext uri="{FF2B5EF4-FFF2-40B4-BE49-F238E27FC236}">
                    <a16:creationId xmlns:a16="http://schemas.microsoft.com/office/drawing/2014/main" id="{DEB9DBCF-79BD-2E5C-8860-C1FD0C1C33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68" y="1368"/>
                <a:ext cx="1" cy="1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5" name="Line 838">
                <a:extLst>
                  <a:ext uri="{FF2B5EF4-FFF2-40B4-BE49-F238E27FC236}">
                    <a16:creationId xmlns:a16="http://schemas.microsoft.com/office/drawing/2014/main" id="{7F0DFEB2-BF72-C3D0-48A3-6ECE72565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36" y="1212"/>
                <a:ext cx="39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6" name="Freeform 839">
                <a:extLst>
                  <a:ext uri="{FF2B5EF4-FFF2-40B4-BE49-F238E27FC236}">
                    <a16:creationId xmlns:a16="http://schemas.microsoft.com/office/drawing/2014/main" id="{BCFED4D4-6022-5996-0ACA-AE9FCC3C18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5" y="1212"/>
                <a:ext cx="105" cy="15"/>
              </a:xfrm>
              <a:custGeom>
                <a:avLst/>
                <a:gdLst>
                  <a:gd name="T0" fmla="*/ 525 w 525"/>
                  <a:gd name="T1" fmla="*/ 3 h 75"/>
                  <a:gd name="T2" fmla="*/ 261 w 525"/>
                  <a:gd name="T3" fmla="*/ 75 h 75"/>
                  <a:gd name="T4" fmla="*/ 0 w 525"/>
                  <a:gd name="T5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5" h="75">
                    <a:moveTo>
                      <a:pt x="525" y="3"/>
                    </a:moveTo>
                    <a:lnTo>
                      <a:pt x="261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7" name="Freeform 840">
                <a:extLst>
                  <a:ext uri="{FF2B5EF4-FFF2-40B4-BE49-F238E27FC236}">
                    <a16:creationId xmlns:a16="http://schemas.microsoft.com/office/drawing/2014/main" id="{4E8ED637-0AAA-B5E8-C72C-A3AC476C1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2" y="1106"/>
                <a:ext cx="43" cy="106"/>
              </a:xfrm>
              <a:custGeom>
                <a:avLst/>
                <a:gdLst>
                  <a:gd name="T0" fmla="*/ 214 w 214"/>
                  <a:gd name="T1" fmla="*/ 532 h 532"/>
                  <a:gd name="T2" fmla="*/ 207 w 214"/>
                  <a:gd name="T3" fmla="*/ 385 h 532"/>
                  <a:gd name="T4" fmla="*/ 0 w 214"/>
                  <a:gd name="T5" fmla="*/ 0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" h="532">
                    <a:moveTo>
                      <a:pt x="214" y="532"/>
                    </a:moveTo>
                    <a:lnTo>
                      <a:pt x="207" y="38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8" name="Freeform 841">
                <a:extLst>
                  <a:ext uri="{FF2B5EF4-FFF2-40B4-BE49-F238E27FC236}">
                    <a16:creationId xmlns:a16="http://schemas.microsoft.com/office/drawing/2014/main" id="{A94B5C40-0DC9-12C2-2720-08BBC8FBD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1241"/>
                <a:ext cx="40" cy="5"/>
              </a:xfrm>
              <a:custGeom>
                <a:avLst/>
                <a:gdLst>
                  <a:gd name="T0" fmla="*/ 0 w 204"/>
                  <a:gd name="T1" fmla="*/ 0 h 28"/>
                  <a:gd name="T2" fmla="*/ 139 w 204"/>
                  <a:gd name="T3" fmla="*/ 28 h 28"/>
                  <a:gd name="T4" fmla="*/ 204 w 204"/>
                  <a:gd name="T5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4" h="28">
                    <a:moveTo>
                      <a:pt x="0" y="0"/>
                    </a:moveTo>
                    <a:lnTo>
                      <a:pt x="139" y="28"/>
                    </a:lnTo>
                    <a:lnTo>
                      <a:pt x="204" y="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49" name="Line 842">
                <a:extLst>
                  <a:ext uri="{FF2B5EF4-FFF2-40B4-BE49-F238E27FC236}">
                    <a16:creationId xmlns:a16="http://schemas.microsoft.com/office/drawing/2014/main" id="{DBFB40E2-77AE-FC42-1634-C232982AE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09" y="1236"/>
                <a:ext cx="13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0" name="Line 843">
                <a:extLst>
                  <a:ext uri="{FF2B5EF4-FFF2-40B4-BE49-F238E27FC236}">
                    <a16:creationId xmlns:a16="http://schemas.microsoft.com/office/drawing/2014/main" id="{6E0D855F-1CE5-843A-7AEA-664D3C954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09" y="1230"/>
                <a:ext cx="27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1" name="Freeform 844">
                <a:extLst>
                  <a:ext uri="{FF2B5EF4-FFF2-40B4-BE49-F238E27FC236}">
                    <a16:creationId xmlns:a16="http://schemas.microsoft.com/office/drawing/2014/main" id="{18F0781A-704F-E5FC-CC5A-82FD59CE8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4" y="1329"/>
                <a:ext cx="32" cy="73"/>
              </a:xfrm>
              <a:custGeom>
                <a:avLst/>
                <a:gdLst>
                  <a:gd name="T0" fmla="*/ 157 w 157"/>
                  <a:gd name="T1" fmla="*/ 0 h 365"/>
                  <a:gd name="T2" fmla="*/ 32 w 157"/>
                  <a:gd name="T3" fmla="*/ 72 h 365"/>
                  <a:gd name="T4" fmla="*/ 0 w 157"/>
                  <a:gd name="T5" fmla="*/ 365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7" h="365">
                    <a:moveTo>
                      <a:pt x="157" y="0"/>
                    </a:moveTo>
                    <a:lnTo>
                      <a:pt x="32" y="72"/>
                    </a:lnTo>
                    <a:lnTo>
                      <a:pt x="0" y="36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2" name="Freeform 845">
                <a:extLst>
                  <a:ext uri="{FF2B5EF4-FFF2-40B4-BE49-F238E27FC236}">
                    <a16:creationId xmlns:a16="http://schemas.microsoft.com/office/drawing/2014/main" id="{A2699290-FC2C-2F26-52D2-9CAC507DA5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2" y="1236"/>
                <a:ext cx="24" cy="93"/>
              </a:xfrm>
              <a:custGeom>
                <a:avLst/>
                <a:gdLst>
                  <a:gd name="T0" fmla="*/ 118 w 118"/>
                  <a:gd name="T1" fmla="*/ 467 h 467"/>
                  <a:gd name="T2" fmla="*/ 57 w 118"/>
                  <a:gd name="T3" fmla="*/ 260 h 467"/>
                  <a:gd name="T4" fmla="*/ 82 w 118"/>
                  <a:gd name="T5" fmla="*/ 117 h 467"/>
                  <a:gd name="T6" fmla="*/ 0 w 118"/>
                  <a:gd name="T7" fmla="*/ 0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467">
                    <a:moveTo>
                      <a:pt x="118" y="467"/>
                    </a:moveTo>
                    <a:lnTo>
                      <a:pt x="57" y="260"/>
                    </a:lnTo>
                    <a:lnTo>
                      <a:pt x="82" y="11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3" name="Line 846">
                <a:extLst>
                  <a:ext uri="{FF2B5EF4-FFF2-40B4-BE49-F238E27FC236}">
                    <a16:creationId xmlns:a16="http://schemas.microsoft.com/office/drawing/2014/main" id="{972A3B00-C6EE-2797-DD12-55118FDF93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22" y="1230"/>
                <a:ext cx="14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4" name="Freeform 847">
                <a:extLst>
                  <a:ext uri="{FF2B5EF4-FFF2-40B4-BE49-F238E27FC236}">
                    <a16:creationId xmlns:a16="http://schemas.microsoft.com/office/drawing/2014/main" id="{F01BB754-3D6A-3FAF-4C7E-8990B5D0E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4" y="1149"/>
                <a:ext cx="105" cy="92"/>
              </a:xfrm>
              <a:custGeom>
                <a:avLst/>
                <a:gdLst>
                  <a:gd name="T0" fmla="*/ 0 w 521"/>
                  <a:gd name="T1" fmla="*/ 0 h 458"/>
                  <a:gd name="T2" fmla="*/ 189 w 521"/>
                  <a:gd name="T3" fmla="*/ 108 h 458"/>
                  <a:gd name="T4" fmla="*/ 328 w 521"/>
                  <a:gd name="T5" fmla="*/ 361 h 458"/>
                  <a:gd name="T6" fmla="*/ 521 w 521"/>
                  <a:gd name="T7" fmla="*/ 458 h 4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1" h="458">
                    <a:moveTo>
                      <a:pt x="0" y="0"/>
                    </a:moveTo>
                    <a:lnTo>
                      <a:pt x="189" y="108"/>
                    </a:lnTo>
                    <a:lnTo>
                      <a:pt x="328" y="361"/>
                    </a:lnTo>
                    <a:lnTo>
                      <a:pt x="521" y="45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5" name="Freeform 848">
                <a:extLst>
                  <a:ext uri="{FF2B5EF4-FFF2-40B4-BE49-F238E27FC236}">
                    <a16:creationId xmlns:a16="http://schemas.microsoft.com/office/drawing/2014/main" id="{504CC618-FF1B-ED05-336C-D496E6082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203"/>
                <a:ext cx="75" cy="108"/>
              </a:xfrm>
              <a:custGeom>
                <a:avLst/>
                <a:gdLst>
                  <a:gd name="T0" fmla="*/ 100 w 378"/>
                  <a:gd name="T1" fmla="*/ 0 h 539"/>
                  <a:gd name="T2" fmla="*/ 0 w 378"/>
                  <a:gd name="T3" fmla="*/ 103 h 539"/>
                  <a:gd name="T4" fmla="*/ 21 w 378"/>
                  <a:gd name="T5" fmla="*/ 239 h 539"/>
                  <a:gd name="T6" fmla="*/ 360 w 378"/>
                  <a:gd name="T7" fmla="*/ 468 h 539"/>
                  <a:gd name="T8" fmla="*/ 378 w 378"/>
                  <a:gd name="T9" fmla="*/ 539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539">
                    <a:moveTo>
                      <a:pt x="100" y="0"/>
                    </a:moveTo>
                    <a:lnTo>
                      <a:pt x="0" y="103"/>
                    </a:lnTo>
                    <a:lnTo>
                      <a:pt x="21" y="239"/>
                    </a:lnTo>
                    <a:lnTo>
                      <a:pt x="360" y="468"/>
                    </a:lnTo>
                    <a:lnTo>
                      <a:pt x="378" y="5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6" name="Freeform 849">
                <a:extLst>
                  <a:ext uri="{FF2B5EF4-FFF2-40B4-BE49-F238E27FC236}">
                    <a16:creationId xmlns:a16="http://schemas.microsoft.com/office/drawing/2014/main" id="{52263C2A-7020-E257-AC17-AE1DD5211E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1149"/>
                <a:ext cx="93" cy="54"/>
              </a:xfrm>
              <a:custGeom>
                <a:avLst/>
                <a:gdLst>
                  <a:gd name="T0" fmla="*/ 468 w 468"/>
                  <a:gd name="T1" fmla="*/ 0 h 272"/>
                  <a:gd name="T2" fmla="*/ 214 w 468"/>
                  <a:gd name="T3" fmla="*/ 268 h 272"/>
                  <a:gd name="T4" fmla="*/ 0 w 468"/>
                  <a:gd name="T5" fmla="*/ 272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8" h="272">
                    <a:moveTo>
                      <a:pt x="468" y="0"/>
                    </a:moveTo>
                    <a:lnTo>
                      <a:pt x="214" y="268"/>
                    </a:lnTo>
                    <a:lnTo>
                      <a:pt x="0" y="27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7" name="Freeform 850">
                <a:extLst>
                  <a:ext uri="{FF2B5EF4-FFF2-40B4-BE49-F238E27FC236}">
                    <a16:creationId xmlns:a16="http://schemas.microsoft.com/office/drawing/2014/main" id="{FEE1573A-679D-078F-4081-C1D11FFC8B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9" y="1311"/>
                <a:ext cx="87" cy="119"/>
              </a:xfrm>
              <a:custGeom>
                <a:avLst/>
                <a:gdLst>
                  <a:gd name="T0" fmla="*/ 439 w 439"/>
                  <a:gd name="T1" fmla="*/ 0 h 596"/>
                  <a:gd name="T2" fmla="*/ 432 w 439"/>
                  <a:gd name="T3" fmla="*/ 146 h 596"/>
                  <a:gd name="T4" fmla="*/ 228 w 439"/>
                  <a:gd name="T5" fmla="*/ 221 h 596"/>
                  <a:gd name="T6" fmla="*/ 0 w 439"/>
                  <a:gd name="T7" fmla="*/ 596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9" h="596">
                    <a:moveTo>
                      <a:pt x="439" y="0"/>
                    </a:moveTo>
                    <a:lnTo>
                      <a:pt x="432" y="146"/>
                    </a:lnTo>
                    <a:lnTo>
                      <a:pt x="228" y="221"/>
                    </a:lnTo>
                    <a:lnTo>
                      <a:pt x="0" y="5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8" name="Freeform 851">
                <a:extLst>
                  <a:ext uri="{FF2B5EF4-FFF2-40B4-BE49-F238E27FC236}">
                    <a16:creationId xmlns:a16="http://schemas.microsoft.com/office/drawing/2014/main" id="{61643DB8-D725-E9D4-E881-371D6FD85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6" y="1311"/>
                <a:ext cx="59" cy="75"/>
              </a:xfrm>
              <a:custGeom>
                <a:avLst/>
                <a:gdLst>
                  <a:gd name="T0" fmla="*/ 0 w 293"/>
                  <a:gd name="T1" fmla="*/ 0 h 375"/>
                  <a:gd name="T2" fmla="*/ 175 w 293"/>
                  <a:gd name="T3" fmla="*/ 129 h 375"/>
                  <a:gd name="T4" fmla="*/ 197 w 293"/>
                  <a:gd name="T5" fmla="*/ 268 h 375"/>
                  <a:gd name="T6" fmla="*/ 293 w 293"/>
                  <a:gd name="T7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3" h="375">
                    <a:moveTo>
                      <a:pt x="0" y="0"/>
                    </a:moveTo>
                    <a:lnTo>
                      <a:pt x="175" y="129"/>
                    </a:lnTo>
                    <a:lnTo>
                      <a:pt x="197" y="268"/>
                    </a:lnTo>
                    <a:lnTo>
                      <a:pt x="293" y="3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59" name="Line 852">
                <a:extLst>
                  <a:ext uri="{FF2B5EF4-FFF2-40B4-BE49-F238E27FC236}">
                    <a16:creationId xmlns:a16="http://schemas.microsoft.com/office/drawing/2014/main" id="{F387240A-3BBB-5DD1-8EAA-6EC38784C9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5" y="1386"/>
                <a:ext cx="44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0" name="Freeform 853">
                <a:extLst>
                  <a:ext uri="{FF2B5EF4-FFF2-40B4-BE49-F238E27FC236}">
                    <a16:creationId xmlns:a16="http://schemas.microsoft.com/office/drawing/2014/main" id="{9001FB60-1BEC-B696-0907-5DEF183324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" y="1241"/>
                <a:ext cx="51" cy="150"/>
              </a:xfrm>
              <a:custGeom>
                <a:avLst/>
                <a:gdLst>
                  <a:gd name="T0" fmla="*/ 58 w 254"/>
                  <a:gd name="T1" fmla="*/ 753 h 753"/>
                  <a:gd name="T2" fmla="*/ 0 w 254"/>
                  <a:gd name="T3" fmla="*/ 539 h 753"/>
                  <a:gd name="T4" fmla="*/ 83 w 254"/>
                  <a:gd name="T5" fmla="*/ 250 h 753"/>
                  <a:gd name="T6" fmla="*/ 61 w 254"/>
                  <a:gd name="T7" fmla="*/ 100 h 753"/>
                  <a:gd name="T8" fmla="*/ 254 w 254"/>
                  <a:gd name="T9" fmla="*/ 0 h 7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4" h="753">
                    <a:moveTo>
                      <a:pt x="58" y="753"/>
                    </a:moveTo>
                    <a:lnTo>
                      <a:pt x="0" y="539"/>
                    </a:lnTo>
                    <a:lnTo>
                      <a:pt x="83" y="250"/>
                    </a:lnTo>
                    <a:lnTo>
                      <a:pt x="61" y="100"/>
                    </a:lnTo>
                    <a:lnTo>
                      <a:pt x="25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1" name="Freeform 854">
                <a:extLst>
                  <a:ext uri="{FF2B5EF4-FFF2-40B4-BE49-F238E27FC236}">
                    <a16:creationId xmlns:a16="http://schemas.microsoft.com/office/drawing/2014/main" id="{8DFB5EA8-FF73-B5E5-269B-8BC4F26222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9" y="1386"/>
                <a:ext cx="56" cy="68"/>
              </a:xfrm>
              <a:custGeom>
                <a:avLst/>
                <a:gdLst>
                  <a:gd name="T0" fmla="*/ 0 w 278"/>
                  <a:gd name="T1" fmla="*/ 339 h 339"/>
                  <a:gd name="T2" fmla="*/ 21 w 278"/>
                  <a:gd name="T3" fmla="*/ 64 h 339"/>
                  <a:gd name="T4" fmla="*/ 278 w 278"/>
                  <a:gd name="T5" fmla="*/ 0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8" h="339">
                    <a:moveTo>
                      <a:pt x="0" y="339"/>
                    </a:moveTo>
                    <a:lnTo>
                      <a:pt x="21" y="64"/>
                    </a:lnTo>
                    <a:lnTo>
                      <a:pt x="27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2" name="Freeform 855">
                <a:extLst>
                  <a:ext uri="{FF2B5EF4-FFF2-40B4-BE49-F238E27FC236}">
                    <a16:creationId xmlns:a16="http://schemas.microsoft.com/office/drawing/2014/main" id="{20E44AB7-2F6E-8945-0D7A-A79F108A2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0" y="1454"/>
                <a:ext cx="29" cy="90"/>
              </a:xfrm>
              <a:custGeom>
                <a:avLst/>
                <a:gdLst>
                  <a:gd name="T0" fmla="*/ 147 w 147"/>
                  <a:gd name="T1" fmla="*/ 0 h 450"/>
                  <a:gd name="T2" fmla="*/ 49 w 147"/>
                  <a:gd name="T3" fmla="*/ 299 h 450"/>
                  <a:gd name="T4" fmla="*/ 0 w 147"/>
                  <a:gd name="T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7" h="450">
                    <a:moveTo>
                      <a:pt x="147" y="0"/>
                    </a:moveTo>
                    <a:lnTo>
                      <a:pt x="49" y="299"/>
                    </a:lnTo>
                    <a:lnTo>
                      <a:pt x="0" y="4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3" name="Line 856">
                <a:extLst>
                  <a:ext uri="{FF2B5EF4-FFF2-40B4-BE49-F238E27FC236}">
                    <a16:creationId xmlns:a16="http://schemas.microsoft.com/office/drawing/2014/main" id="{43701C61-745F-95C9-387B-E936420E9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4" y="1556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4" name="Freeform 857">
                <a:extLst>
                  <a:ext uri="{FF2B5EF4-FFF2-40B4-BE49-F238E27FC236}">
                    <a16:creationId xmlns:a16="http://schemas.microsoft.com/office/drawing/2014/main" id="{EF1DA366-3FED-D930-4D8C-1909D05F9D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5" y="1553"/>
                <a:ext cx="1" cy="3"/>
              </a:xfrm>
              <a:custGeom>
                <a:avLst/>
                <a:gdLst>
                  <a:gd name="T0" fmla="*/ 0 w 5"/>
                  <a:gd name="T1" fmla="*/ 15 h 15"/>
                  <a:gd name="T2" fmla="*/ 1 w 5"/>
                  <a:gd name="T3" fmla="*/ 11 h 15"/>
                  <a:gd name="T4" fmla="*/ 5 w 5"/>
                  <a:gd name="T5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15">
                    <a:moveTo>
                      <a:pt x="0" y="15"/>
                    </a:moveTo>
                    <a:lnTo>
                      <a:pt x="1" y="11"/>
                    </a:lnTo>
                    <a:lnTo>
                      <a:pt x="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5" name="Line 858">
                <a:extLst>
                  <a:ext uri="{FF2B5EF4-FFF2-40B4-BE49-F238E27FC236}">
                    <a16:creationId xmlns:a16="http://schemas.microsoft.com/office/drawing/2014/main" id="{F0E2E61B-D228-952C-74F7-FF98912447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4" y="1556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6" name="Freeform 859">
                <a:extLst>
                  <a:ext uri="{FF2B5EF4-FFF2-40B4-BE49-F238E27FC236}">
                    <a16:creationId xmlns:a16="http://schemas.microsoft.com/office/drawing/2014/main" id="{42748D44-E759-998D-94D8-0C02301319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5" y="1544"/>
                <a:ext cx="5" cy="12"/>
              </a:xfrm>
              <a:custGeom>
                <a:avLst/>
                <a:gdLst>
                  <a:gd name="T0" fmla="*/ 0 w 24"/>
                  <a:gd name="T1" fmla="*/ 60 h 60"/>
                  <a:gd name="T2" fmla="*/ 3 w 24"/>
                  <a:gd name="T3" fmla="*/ 53 h 60"/>
                  <a:gd name="T4" fmla="*/ 24 w 24"/>
                  <a:gd name="T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60">
                    <a:moveTo>
                      <a:pt x="0" y="60"/>
                    </a:moveTo>
                    <a:lnTo>
                      <a:pt x="3" y="53"/>
                    </a:lnTo>
                    <a:lnTo>
                      <a:pt x="2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7" name="Freeform 860">
                <a:extLst>
                  <a:ext uri="{FF2B5EF4-FFF2-40B4-BE49-F238E27FC236}">
                    <a16:creationId xmlns:a16="http://schemas.microsoft.com/office/drawing/2014/main" id="{738B8383-A631-5CD1-1DFB-0AFBDF2BFD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0" y="1454"/>
                <a:ext cx="51" cy="97"/>
              </a:xfrm>
              <a:custGeom>
                <a:avLst/>
                <a:gdLst>
                  <a:gd name="T0" fmla="*/ 0 w 257"/>
                  <a:gd name="T1" fmla="*/ 450 h 486"/>
                  <a:gd name="T2" fmla="*/ 136 w 257"/>
                  <a:gd name="T3" fmla="*/ 486 h 486"/>
                  <a:gd name="T4" fmla="*/ 236 w 257"/>
                  <a:gd name="T5" fmla="*/ 386 h 486"/>
                  <a:gd name="T6" fmla="*/ 257 w 257"/>
                  <a:gd name="T7" fmla="*/ 97 h 486"/>
                  <a:gd name="T8" fmla="*/ 147 w 257"/>
                  <a:gd name="T9" fmla="*/ 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7" h="486">
                    <a:moveTo>
                      <a:pt x="0" y="450"/>
                    </a:moveTo>
                    <a:lnTo>
                      <a:pt x="136" y="486"/>
                    </a:lnTo>
                    <a:lnTo>
                      <a:pt x="236" y="386"/>
                    </a:lnTo>
                    <a:lnTo>
                      <a:pt x="257" y="97"/>
                    </a:lnTo>
                    <a:lnTo>
                      <a:pt x="1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8" name="Line 861">
                <a:extLst>
                  <a:ext uri="{FF2B5EF4-FFF2-40B4-BE49-F238E27FC236}">
                    <a16:creationId xmlns:a16="http://schemas.microsoft.com/office/drawing/2014/main" id="{9520DA22-5770-69A3-71CC-21DB73B98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9" y="1591"/>
                <a:ext cx="19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9" name="Line 862">
                <a:extLst>
                  <a:ext uri="{FF2B5EF4-FFF2-40B4-BE49-F238E27FC236}">
                    <a16:creationId xmlns:a16="http://schemas.microsoft.com/office/drawing/2014/main" id="{C17FA54E-68EC-9C15-2D1A-0343A6E548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1" y="1558"/>
                <a:ext cx="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0" name="Line 863">
                <a:extLst>
                  <a:ext uri="{FF2B5EF4-FFF2-40B4-BE49-F238E27FC236}">
                    <a16:creationId xmlns:a16="http://schemas.microsoft.com/office/drawing/2014/main" id="{B90D9900-23A9-BBC3-CA21-CF4E03F473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1" y="1558"/>
                <a:ext cx="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1" name="Line 864">
                <a:extLst>
                  <a:ext uri="{FF2B5EF4-FFF2-40B4-BE49-F238E27FC236}">
                    <a16:creationId xmlns:a16="http://schemas.microsoft.com/office/drawing/2014/main" id="{05756488-A1B2-68C1-59F7-9AD5D11BDA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78" y="1566"/>
                <a:ext cx="13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2" name="Freeform 865">
                <a:extLst>
                  <a:ext uri="{FF2B5EF4-FFF2-40B4-BE49-F238E27FC236}">
                    <a16:creationId xmlns:a16="http://schemas.microsoft.com/office/drawing/2014/main" id="{7F2A3BAA-B9BD-F6EA-2D95-EF0841334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8" y="1592"/>
                <a:ext cx="118" cy="96"/>
              </a:xfrm>
              <a:custGeom>
                <a:avLst/>
                <a:gdLst>
                  <a:gd name="T0" fmla="*/ 593 w 593"/>
                  <a:gd name="T1" fmla="*/ 482 h 482"/>
                  <a:gd name="T2" fmla="*/ 579 w 593"/>
                  <a:gd name="T3" fmla="*/ 411 h 482"/>
                  <a:gd name="T4" fmla="*/ 450 w 593"/>
                  <a:gd name="T5" fmla="*/ 336 h 482"/>
                  <a:gd name="T6" fmla="*/ 404 w 593"/>
                  <a:gd name="T7" fmla="*/ 118 h 482"/>
                  <a:gd name="T8" fmla="*/ 218 w 593"/>
                  <a:gd name="T9" fmla="*/ 0 h 482"/>
                  <a:gd name="T10" fmla="*/ 0 w 593"/>
                  <a:gd name="T11" fmla="*/ 33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3" h="482">
                    <a:moveTo>
                      <a:pt x="593" y="482"/>
                    </a:moveTo>
                    <a:lnTo>
                      <a:pt x="579" y="411"/>
                    </a:lnTo>
                    <a:lnTo>
                      <a:pt x="450" y="336"/>
                    </a:lnTo>
                    <a:lnTo>
                      <a:pt x="404" y="118"/>
                    </a:lnTo>
                    <a:lnTo>
                      <a:pt x="218" y="0"/>
                    </a:lnTo>
                    <a:lnTo>
                      <a:pt x="0" y="3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3" name="Freeform 866">
                <a:extLst>
                  <a:ext uri="{FF2B5EF4-FFF2-40B4-BE49-F238E27FC236}">
                    <a16:creationId xmlns:a16="http://schemas.microsoft.com/office/drawing/2014/main" id="{873CEA98-4CAE-9DE5-33C5-4684F0B8B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9" y="1430"/>
                <a:ext cx="55" cy="128"/>
              </a:xfrm>
              <a:custGeom>
                <a:avLst/>
                <a:gdLst>
                  <a:gd name="T0" fmla="*/ 278 w 278"/>
                  <a:gd name="T1" fmla="*/ 640 h 640"/>
                  <a:gd name="T2" fmla="*/ 128 w 278"/>
                  <a:gd name="T3" fmla="*/ 400 h 640"/>
                  <a:gd name="T4" fmla="*/ 0 w 278"/>
                  <a:gd name="T5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8" h="640">
                    <a:moveTo>
                      <a:pt x="278" y="640"/>
                    </a:moveTo>
                    <a:lnTo>
                      <a:pt x="128" y="40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4" name="Freeform 867">
                <a:extLst>
                  <a:ext uri="{FF2B5EF4-FFF2-40B4-BE49-F238E27FC236}">
                    <a16:creationId xmlns:a16="http://schemas.microsoft.com/office/drawing/2014/main" id="{F0D85A0E-0399-FE98-1C21-DE0272A470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430"/>
                <a:ext cx="66" cy="108"/>
              </a:xfrm>
              <a:custGeom>
                <a:avLst/>
                <a:gdLst>
                  <a:gd name="T0" fmla="*/ 189 w 333"/>
                  <a:gd name="T1" fmla="*/ 541 h 541"/>
                  <a:gd name="T2" fmla="*/ 18 w 333"/>
                  <a:gd name="T3" fmla="*/ 308 h 541"/>
                  <a:gd name="T4" fmla="*/ 0 w 333"/>
                  <a:gd name="T5" fmla="*/ 19 h 541"/>
                  <a:gd name="T6" fmla="*/ 333 w 333"/>
                  <a:gd name="T7" fmla="*/ 0 h 5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3" h="541">
                    <a:moveTo>
                      <a:pt x="189" y="541"/>
                    </a:moveTo>
                    <a:lnTo>
                      <a:pt x="18" y="308"/>
                    </a:lnTo>
                    <a:lnTo>
                      <a:pt x="0" y="19"/>
                    </a:lnTo>
                    <a:lnTo>
                      <a:pt x="33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5" name="Freeform 868">
                <a:extLst>
                  <a:ext uri="{FF2B5EF4-FFF2-40B4-BE49-F238E27FC236}">
                    <a16:creationId xmlns:a16="http://schemas.microsoft.com/office/drawing/2014/main" id="{C4CFC476-5ED6-D164-74A6-1B8D2911D6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4" y="1402"/>
                <a:ext cx="62" cy="141"/>
              </a:xfrm>
              <a:custGeom>
                <a:avLst/>
                <a:gdLst>
                  <a:gd name="T0" fmla="*/ 0 w 307"/>
                  <a:gd name="T1" fmla="*/ 0 h 703"/>
                  <a:gd name="T2" fmla="*/ 32 w 307"/>
                  <a:gd name="T3" fmla="*/ 203 h 703"/>
                  <a:gd name="T4" fmla="*/ 307 w 307"/>
                  <a:gd name="T5" fmla="*/ 435 h 703"/>
                  <a:gd name="T6" fmla="*/ 232 w 307"/>
                  <a:gd name="T7" fmla="*/ 703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703">
                    <a:moveTo>
                      <a:pt x="0" y="0"/>
                    </a:moveTo>
                    <a:lnTo>
                      <a:pt x="32" y="203"/>
                    </a:lnTo>
                    <a:lnTo>
                      <a:pt x="307" y="435"/>
                    </a:lnTo>
                    <a:lnTo>
                      <a:pt x="232" y="7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6" name="Freeform 869">
                <a:extLst>
                  <a:ext uri="{FF2B5EF4-FFF2-40B4-BE49-F238E27FC236}">
                    <a16:creationId xmlns:a16="http://schemas.microsoft.com/office/drawing/2014/main" id="{61461008-B448-75BB-9572-FD0D94AD7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" y="1391"/>
                <a:ext cx="85" cy="40"/>
              </a:xfrm>
              <a:custGeom>
                <a:avLst/>
                <a:gdLst>
                  <a:gd name="T0" fmla="*/ 425 w 425"/>
                  <a:gd name="T1" fmla="*/ 54 h 200"/>
                  <a:gd name="T2" fmla="*/ 160 w 425"/>
                  <a:gd name="T3" fmla="*/ 200 h 200"/>
                  <a:gd name="T4" fmla="*/ 125 w 425"/>
                  <a:gd name="T5" fmla="*/ 14 h 200"/>
                  <a:gd name="T6" fmla="*/ 0 w 425"/>
                  <a:gd name="T7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5" h="200">
                    <a:moveTo>
                      <a:pt x="425" y="54"/>
                    </a:moveTo>
                    <a:lnTo>
                      <a:pt x="160" y="200"/>
                    </a:lnTo>
                    <a:lnTo>
                      <a:pt x="125" y="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7" name="Freeform 870">
                <a:extLst>
                  <a:ext uri="{FF2B5EF4-FFF2-40B4-BE49-F238E27FC236}">
                    <a16:creationId xmlns:a16="http://schemas.microsoft.com/office/drawing/2014/main" id="{EB168C28-8A35-6650-A49E-7940B80C5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1" y="1538"/>
                <a:ext cx="88" cy="34"/>
              </a:xfrm>
              <a:custGeom>
                <a:avLst/>
                <a:gdLst>
                  <a:gd name="T0" fmla="*/ 0 w 439"/>
                  <a:gd name="T1" fmla="*/ 21 h 167"/>
                  <a:gd name="T2" fmla="*/ 143 w 439"/>
                  <a:gd name="T3" fmla="*/ 46 h 167"/>
                  <a:gd name="T4" fmla="*/ 218 w 439"/>
                  <a:gd name="T5" fmla="*/ 167 h 167"/>
                  <a:gd name="T6" fmla="*/ 439 w 439"/>
                  <a:gd name="T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9" h="167">
                    <a:moveTo>
                      <a:pt x="0" y="21"/>
                    </a:moveTo>
                    <a:lnTo>
                      <a:pt x="143" y="46"/>
                    </a:lnTo>
                    <a:lnTo>
                      <a:pt x="218" y="167"/>
                    </a:lnTo>
                    <a:lnTo>
                      <a:pt x="4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8" name="Freeform 871">
                <a:extLst>
                  <a:ext uri="{FF2B5EF4-FFF2-40B4-BE49-F238E27FC236}">
                    <a16:creationId xmlns:a16="http://schemas.microsoft.com/office/drawing/2014/main" id="{06E77314-676B-D69A-1A16-66ED9DBE5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1111"/>
                <a:ext cx="85" cy="141"/>
              </a:xfrm>
              <a:custGeom>
                <a:avLst/>
                <a:gdLst>
                  <a:gd name="T0" fmla="*/ 0 w 428"/>
                  <a:gd name="T1" fmla="*/ 707 h 707"/>
                  <a:gd name="T2" fmla="*/ 207 w 428"/>
                  <a:gd name="T3" fmla="*/ 621 h 707"/>
                  <a:gd name="T4" fmla="*/ 371 w 428"/>
                  <a:gd name="T5" fmla="*/ 292 h 707"/>
                  <a:gd name="T6" fmla="*/ 428 w 428"/>
                  <a:gd name="T7" fmla="*/ 0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" h="707">
                    <a:moveTo>
                      <a:pt x="0" y="707"/>
                    </a:moveTo>
                    <a:lnTo>
                      <a:pt x="207" y="621"/>
                    </a:lnTo>
                    <a:lnTo>
                      <a:pt x="371" y="292"/>
                    </a:lnTo>
                    <a:lnTo>
                      <a:pt x="42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9" name="Freeform 872">
                <a:extLst>
                  <a:ext uri="{FF2B5EF4-FFF2-40B4-BE49-F238E27FC236}">
                    <a16:creationId xmlns:a16="http://schemas.microsoft.com/office/drawing/2014/main" id="{E87A3C7B-2DC4-31B2-D201-9FAB12530E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2" y="669"/>
                <a:ext cx="79" cy="39"/>
              </a:xfrm>
              <a:custGeom>
                <a:avLst/>
                <a:gdLst>
                  <a:gd name="T0" fmla="*/ 0 w 393"/>
                  <a:gd name="T1" fmla="*/ 0 h 196"/>
                  <a:gd name="T2" fmla="*/ 107 w 393"/>
                  <a:gd name="T3" fmla="*/ 196 h 196"/>
                  <a:gd name="T4" fmla="*/ 393 w 393"/>
                  <a:gd name="T5" fmla="*/ 13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3" h="196">
                    <a:moveTo>
                      <a:pt x="0" y="0"/>
                    </a:moveTo>
                    <a:lnTo>
                      <a:pt x="107" y="196"/>
                    </a:lnTo>
                    <a:lnTo>
                      <a:pt x="393" y="1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0" name="Line 873">
                <a:extLst>
                  <a:ext uri="{FF2B5EF4-FFF2-40B4-BE49-F238E27FC236}">
                    <a16:creationId xmlns:a16="http://schemas.microsoft.com/office/drawing/2014/main" id="{0CB0CB7B-FBA3-B74A-D5EF-4560482F2C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99" y="1532"/>
                <a:ext cx="60" cy="5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1" name="Line 874">
                <a:extLst>
                  <a:ext uri="{FF2B5EF4-FFF2-40B4-BE49-F238E27FC236}">
                    <a16:creationId xmlns:a16="http://schemas.microsoft.com/office/drawing/2014/main" id="{EA5A8078-C526-74BA-CE3B-34A8F96164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10" y="816"/>
                <a:ext cx="52" cy="6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2" name="Line 875">
                <a:extLst>
                  <a:ext uri="{FF2B5EF4-FFF2-40B4-BE49-F238E27FC236}">
                    <a16:creationId xmlns:a16="http://schemas.microsoft.com/office/drawing/2014/main" id="{9395F4B3-D54A-CE26-AE00-AFF4903C9A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31" y="1181"/>
                <a:ext cx="40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3" name="Line 876">
                <a:extLst>
                  <a:ext uri="{FF2B5EF4-FFF2-40B4-BE49-F238E27FC236}">
                    <a16:creationId xmlns:a16="http://schemas.microsoft.com/office/drawing/2014/main" id="{DD19A917-5506-5869-EC84-58548A3C5B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19" y="884"/>
                <a:ext cx="43" cy="6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4" name="Freeform 877">
                <a:extLst>
                  <a:ext uri="{FF2B5EF4-FFF2-40B4-BE49-F238E27FC236}">
                    <a16:creationId xmlns:a16="http://schemas.microsoft.com/office/drawing/2014/main" id="{120E156C-AF1D-FCB5-41CE-B014D76F94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2" y="818"/>
                <a:ext cx="216" cy="270"/>
              </a:xfrm>
              <a:custGeom>
                <a:avLst/>
                <a:gdLst>
                  <a:gd name="T0" fmla="*/ 985 w 1082"/>
                  <a:gd name="T1" fmla="*/ 1346 h 1346"/>
                  <a:gd name="T2" fmla="*/ 1082 w 1082"/>
                  <a:gd name="T3" fmla="*/ 1143 h 1346"/>
                  <a:gd name="T4" fmla="*/ 810 w 1082"/>
                  <a:gd name="T5" fmla="*/ 1232 h 1346"/>
                  <a:gd name="T6" fmla="*/ 746 w 1082"/>
                  <a:gd name="T7" fmla="*/ 1193 h 1346"/>
                  <a:gd name="T8" fmla="*/ 728 w 1082"/>
                  <a:gd name="T9" fmla="*/ 889 h 1346"/>
                  <a:gd name="T10" fmla="*/ 575 w 1082"/>
                  <a:gd name="T11" fmla="*/ 725 h 1346"/>
                  <a:gd name="T12" fmla="*/ 642 w 1082"/>
                  <a:gd name="T13" fmla="*/ 432 h 1346"/>
                  <a:gd name="T14" fmla="*/ 528 w 1082"/>
                  <a:gd name="T15" fmla="*/ 0 h 1346"/>
                  <a:gd name="T16" fmla="*/ 450 w 1082"/>
                  <a:gd name="T17" fmla="*/ 200 h 1346"/>
                  <a:gd name="T18" fmla="*/ 0 w 1082"/>
                  <a:gd name="T19" fmla="*/ 454 h 1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82" h="1346">
                    <a:moveTo>
                      <a:pt x="985" y="1346"/>
                    </a:moveTo>
                    <a:lnTo>
                      <a:pt x="1082" y="1143"/>
                    </a:lnTo>
                    <a:lnTo>
                      <a:pt x="810" y="1232"/>
                    </a:lnTo>
                    <a:lnTo>
                      <a:pt x="746" y="1193"/>
                    </a:lnTo>
                    <a:lnTo>
                      <a:pt x="728" y="889"/>
                    </a:lnTo>
                    <a:lnTo>
                      <a:pt x="575" y="725"/>
                    </a:lnTo>
                    <a:lnTo>
                      <a:pt x="642" y="432"/>
                    </a:lnTo>
                    <a:lnTo>
                      <a:pt x="528" y="0"/>
                    </a:lnTo>
                    <a:lnTo>
                      <a:pt x="450" y="200"/>
                    </a:lnTo>
                    <a:lnTo>
                      <a:pt x="0" y="4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5" name="Freeform 878">
                <a:extLst>
                  <a:ext uri="{FF2B5EF4-FFF2-40B4-BE49-F238E27FC236}">
                    <a16:creationId xmlns:a16="http://schemas.microsoft.com/office/drawing/2014/main" id="{EEC57FEB-71E3-C269-3416-4341117C05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6" y="733"/>
                <a:ext cx="136" cy="119"/>
              </a:xfrm>
              <a:custGeom>
                <a:avLst/>
                <a:gdLst>
                  <a:gd name="T0" fmla="*/ 682 w 682"/>
                  <a:gd name="T1" fmla="*/ 596 h 596"/>
                  <a:gd name="T2" fmla="*/ 671 w 682"/>
                  <a:gd name="T3" fmla="*/ 285 h 596"/>
                  <a:gd name="T4" fmla="*/ 561 w 682"/>
                  <a:gd name="T5" fmla="*/ 0 h 596"/>
                  <a:gd name="T6" fmla="*/ 264 w 682"/>
                  <a:gd name="T7" fmla="*/ 185 h 596"/>
                  <a:gd name="T8" fmla="*/ 61 w 682"/>
                  <a:gd name="T9" fmla="*/ 246 h 596"/>
                  <a:gd name="T10" fmla="*/ 0 w 682"/>
                  <a:gd name="T11" fmla="*/ 2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82" h="596">
                    <a:moveTo>
                      <a:pt x="682" y="596"/>
                    </a:moveTo>
                    <a:lnTo>
                      <a:pt x="671" y="285"/>
                    </a:lnTo>
                    <a:lnTo>
                      <a:pt x="561" y="0"/>
                    </a:lnTo>
                    <a:lnTo>
                      <a:pt x="264" y="185"/>
                    </a:lnTo>
                    <a:lnTo>
                      <a:pt x="61" y="246"/>
                    </a:lnTo>
                    <a:lnTo>
                      <a:pt x="0" y="2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6" name="Freeform 879">
                <a:extLst>
                  <a:ext uri="{FF2B5EF4-FFF2-40B4-BE49-F238E27FC236}">
                    <a16:creationId xmlns:a16="http://schemas.microsoft.com/office/drawing/2014/main" id="{ABEA4F88-135B-822B-AF59-48C1A80D5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8" y="852"/>
                <a:ext cx="54" cy="89"/>
              </a:xfrm>
              <a:custGeom>
                <a:avLst/>
                <a:gdLst>
                  <a:gd name="T0" fmla="*/ 0 w 271"/>
                  <a:gd name="T1" fmla="*/ 446 h 446"/>
                  <a:gd name="T2" fmla="*/ 110 w 271"/>
                  <a:gd name="T3" fmla="*/ 343 h 446"/>
                  <a:gd name="T4" fmla="*/ 271 w 271"/>
                  <a:gd name="T5" fmla="*/ 0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446">
                    <a:moveTo>
                      <a:pt x="0" y="446"/>
                    </a:moveTo>
                    <a:lnTo>
                      <a:pt x="110" y="343"/>
                    </a:lnTo>
                    <a:lnTo>
                      <a:pt x="2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7" name="Line 880">
                <a:extLst>
                  <a:ext uri="{FF2B5EF4-FFF2-40B4-BE49-F238E27FC236}">
                    <a16:creationId xmlns:a16="http://schemas.microsoft.com/office/drawing/2014/main" id="{3A10B622-083C-7E0E-9ED4-44CF8B0A9D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12" y="852"/>
                <a:ext cx="50" cy="5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8" name="Freeform 881">
                <a:extLst>
                  <a:ext uri="{FF2B5EF4-FFF2-40B4-BE49-F238E27FC236}">
                    <a16:creationId xmlns:a16="http://schemas.microsoft.com/office/drawing/2014/main" id="{186F2610-CDFA-2E46-A803-54CB4BBC5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8" y="973"/>
                <a:ext cx="41" cy="135"/>
              </a:xfrm>
              <a:custGeom>
                <a:avLst/>
                <a:gdLst>
                  <a:gd name="T0" fmla="*/ 0 w 203"/>
                  <a:gd name="T1" fmla="*/ 675 h 675"/>
                  <a:gd name="T2" fmla="*/ 203 w 203"/>
                  <a:gd name="T3" fmla="*/ 293 h 675"/>
                  <a:gd name="T4" fmla="*/ 143 w 203"/>
                  <a:gd name="T5" fmla="*/ 0 h 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3" h="675">
                    <a:moveTo>
                      <a:pt x="0" y="675"/>
                    </a:moveTo>
                    <a:lnTo>
                      <a:pt x="203" y="293"/>
                    </a:lnTo>
                    <a:lnTo>
                      <a:pt x="1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89" name="Line 882">
                <a:extLst>
                  <a:ext uri="{FF2B5EF4-FFF2-40B4-BE49-F238E27FC236}">
                    <a16:creationId xmlns:a16="http://schemas.microsoft.com/office/drawing/2014/main" id="{66CC6784-5FE4-945B-996B-D2A6A98909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27" y="946"/>
                <a:ext cx="23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0" name="Freeform 883">
                <a:extLst>
                  <a:ext uri="{FF2B5EF4-FFF2-40B4-BE49-F238E27FC236}">
                    <a16:creationId xmlns:a16="http://schemas.microsoft.com/office/drawing/2014/main" id="{3496E711-3B42-59C2-4937-6A4BAA7C9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7" y="941"/>
                <a:ext cx="70" cy="47"/>
              </a:xfrm>
              <a:custGeom>
                <a:avLst/>
                <a:gdLst>
                  <a:gd name="T0" fmla="*/ 350 w 350"/>
                  <a:gd name="T1" fmla="*/ 157 h 236"/>
                  <a:gd name="T2" fmla="*/ 285 w 350"/>
                  <a:gd name="T3" fmla="*/ 132 h 236"/>
                  <a:gd name="T4" fmla="*/ 103 w 350"/>
                  <a:gd name="T5" fmla="*/ 236 h 236"/>
                  <a:gd name="T6" fmla="*/ 0 w 350"/>
                  <a:gd name="T7" fmla="*/ 140 h 236"/>
                  <a:gd name="T8" fmla="*/ 7 w 350"/>
                  <a:gd name="T9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0" h="236">
                    <a:moveTo>
                      <a:pt x="350" y="157"/>
                    </a:moveTo>
                    <a:lnTo>
                      <a:pt x="285" y="132"/>
                    </a:lnTo>
                    <a:lnTo>
                      <a:pt x="103" y="236"/>
                    </a:lnTo>
                    <a:lnTo>
                      <a:pt x="0" y="140"/>
                    </a:lnTo>
                    <a:lnTo>
                      <a:pt x="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1" name="Line 884">
                <a:extLst>
                  <a:ext uri="{FF2B5EF4-FFF2-40B4-BE49-F238E27FC236}">
                    <a16:creationId xmlns:a16="http://schemas.microsoft.com/office/drawing/2014/main" id="{93CD0B51-3401-0D6B-F17D-D8B6D35729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4" y="931"/>
                <a:ext cx="34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2" name="Freeform 885">
                <a:extLst>
                  <a:ext uri="{FF2B5EF4-FFF2-40B4-BE49-F238E27FC236}">
                    <a16:creationId xmlns:a16="http://schemas.microsoft.com/office/drawing/2014/main" id="{DCF0FC82-D4A9-6CB8-6918-5916131F0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8" y="1094"/>
                <a:ext cx="148" cy="45"/>
              </a:xfrm>
              <a:custGeom>
                <a:avLst/>
                <a:gdLst>
                  <a:gd name="T0" fmla="*/ 739 w 739"/>
                  <a:gd name="T1" fmla="*/ 0 h 224"/>
                  <a:gd name="T2" fmla="*/ 596 w 739"/>
                  <a:gd name="T3" fmla="*/ 171 h 224"/>
                  <a:gd name="T4" fmla="*/ 460 w 739"/>
                  <a:gd name="T5" fmla="*/ 224 h 224"/>
                  <a:gd name="T6" fmla="*/ 360 w 739"/>
                  <a:gd name="T7" fmla="*/ 128 h 224"/>
                  <a:gd name="T8" fmla="*/ 0 w 739"/>
                  <a:gd name="T9" fmla="*/ 67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9" h="224">
                    <a:moveTo>
                      <a:pt x="739" y="0"/>
                    </a:moveTo>
                    <a:lnTo>
                      <a:pt x="596" y="171"/>
                    </a:lnTo>
                    <a:lnTo>
                      <a:pt x="460" y="224"/>
                    </a:lnTo>
                    <a:lnTo>
                      <a:pt x="360" y="128"/>
                    </a:lnTo>
                    <a:lnTo>
                      <a:pt x="0" y="6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3" name="Freeform 886">
                <a:extLst>
                  <a:ext uri="{FF2B5EF4-FFF2-40B4-BE49-F238E27FC236}">
                    <a16:creationId xmlns:a16="http://schemas.microsoft.com/office/drawing/2014/main" id="{9CC94B20-79A9-DFCE-0F45-FB556F6599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7" y="1094"/>
                <a:ext cx="24" cy="117"/>
              </a:xfrm>
              <a:custGeom>
                <a:avLst/>
                <a:gdLst>
                  <a:gd name="T0" fmla="*/ 32 w 118"/>
                  <a:gd name="T1" fmla="*/ 582 h 582"/>
                  <a:gd name="T2" fmla="*/ 0 w 118"/>
                  <a:gd name="T3" fmla="*/ 232 h 582"/>
                  <a:gd name="T4" fmla="*/ 118 w 118"/>
                  <a:gd name="T5" fmla="*/ 67 h 582"/>
                  <a:gd name="T6" fmla="*/ 93 w 118"/>
                  <a:gd name="T7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582">
                    <a:moveTo>
                      <a:pt x="32" y="582"/>
                    </a:moveTo>
                    <a:lnTo>
                      <a:pt x="0" y="232"/>
                    </a:lnTo>
                    <a:lnTo>
                      <a:pt x="118" y="67"/>
                    </a:lnTo>
                    <a:lnTo>
                      <a:pt x="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4" name="Freeform 887">
                <a:extLst>
                  <a:ext uri="{FF2B5EF4-FFF2-40B4-BE49-F238E27FC236}">
                    <a16:creationId xmlns:a16="http://schemas.microsoft.com/office/drawing/2014/main" id="{0175EA24-CC8E-DC2C-F4C7-51C80A998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2" y="1088"/>
                <a:ext cx="17" cy="115"/>
              </a:xfrm>
              <a:custGeom>
                <a:avLst/>
                <a:gdLst>
                  <a:gd name="T0" fmla="*/ 85 w 85"/>
                  <a:gd name="T1" fmla="*/ 0 h 579"/>
                  <a:gd name="T2" fmla="*/ 32 w 85"/>
                  <a:gd name="T3" fmla="*/ 47 h 579"/>
                  <a:gd name="T4" fmla="*/ 0 w 85"/>
                  <a:gd name="T5" fmla="*/ 393 h 579"/>
                  <a:gd name="T6" fmla="*/ 68 w 85"/>
                  <a:gd name="T7" fmla="*/ 579 h 5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5" h="579">
                    <a:moveTo>
                      <a:pt x="85" y="0"/>
                    </a:moveTo>
                    <a:lnTo>
                      <a:pt x="32" y="47"/>
                    </a:lnTo>
                    <a:lnTo>
                      <a:pt x="0" y="393"/>
                    </a:lnTo>
                    <a:lnTo>
                      <a:pt x="68" y="5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5" name="Line 888">
                <a:extLst>
                  <a:ext uri="{FF2B5EF4-FFF2-40B4-BE49-F238E27FC236}">
                    <a16:creationId xmlns:a16="http://schemas.microsoft.com/office/drawing/2014/main" id="{DBD1AB1E-EAD8-53BC-B7B4-34EE3820F3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0" y="946"/>
                <a:ext cx="96" cy="14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6" name="Line 889">
                <a:extLst>
                  <a:ext uri="{FF2B5EF4-FFF2-40B4-BE49-F238E27FC236}">
                    <a16:creationId xmlns:a16="http://schemas.microsoft.com/office/drawing/2014/main" id="{A0FFC4B2-C53A-D462-0106-A81188075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50" y="909"/>
                <a:ext cx="12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7" name="Freeform 890">
                <a:extLst>
                  <a:ext uri="{FF2B5EF4-FFF2-40B4-BE49-F238E27FC236}">
                    <a16:creationId xmlns:a16="http://schemas.microsoft.com/office/drawing/2014/main" id="{2AC4FAAE-12D8-CBD8-3622-3ABE91558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3" y="775"/>
                <a:ext cx="73" cy="130"/>
              </a:xfrm>
              <a:custGeom>
                <a:avLst/>
                <a:gdLst>
                  <a:gd name="T0" fmla="*/ 364 w 364"/>
                  <a:gd name="T1" fmla="*/ 0 h 650"/>
                  <a:gd name="T2" fmla="*/ 239 w 364"/>
                  <a:gd name="T3" fmla="*/ 47 h 650"/>
                  <a:gd name="T4" fmla="*/ 164 w 364"/>
                  <a:gd name="T5" fmla="*/ 493 h 650"/>
                  <a:gd name="T6" fmla="*/ 0 w 364"/>
                  <a:gd name="T7" fmla="*/ 65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4" h="650">
                    <a:moveTo>
                      <a:pt x="364" y="0"/>
                    </a:moveTo>
                    <a:lnTo>
                      <a:pt x="239" y="47"/>
                    </a:lnTo>
                    <a:lnTo>
                      <a:pt x="164" y="493"/>
                    </a:lnTo>
                    <a:lnTo>
                      <a:pt x="0" y="6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8" name="Line 891">
                <a:extLst>
                  <a:ext uri="{FF2B5EF4-FFF2-40B4-BE49-F238E27FC236}">
                    <a16:creationId xmlns:a16="http://schemas.microsoft.com/office/drawing/2014/main" id="{C7D621B7-0438-659C-F790-E030FCE347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61" y="750"/>
                <a:ext cx="15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9" name="Freeform 892">
                <a:extLst>
                  <a:ext uri="{FF2B5EF4-FFF2-40B4-BE49-F238E27FC236}">
                    <a16:creationId xmlns:a16="http://schemas.microsoft.com/office/drawing/2014/main" id="{275DB346-7A9A-2526-6FB2-2D2511A80C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1" y="727"/>
                <a:ext cx="70" cy="93"/>
              </a:xfrm>
              <a:custGeom>
                <a:avLst/>
                <a:gdLst>
                  <a:gd name="T0" fmla="*/ 296 w 350"/>
                  <a:gd name="T1" fmla="*/ 0 h 464"/>
                  <a:gd name="T2" fmla="*/ 350 w 350"/>
                  <a:gd name="T3" fmla="*/ 279 h 464"/>
                  <a:gd name="T4" fmla="*/ 268 w 350"/>
                  <a:gd name="T5" fmla="*/ 464 h 464"/>
                  <a:gd name="T6" fmla="*/ 0 w 350"/>
                  <a:gd name="T7" fmla="*/ 389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0" h="464">
                    <a:moveTo>
                      <a:pt x="296" y="0"/>
                    </a:moveTo>
                    <a:lnTo>
                      <a:pt x="350" y="279"/>
                    </a:lnTo>
                    <a:lnTo>
                      <a:pt x="268" y="464"/>
                    </a:lnTo>
                    <a:lnTo>
                      <a:pt x="0" y="3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0" name="Line 893">
                <a:extLst>
                  <a:ext uri="{FF2B5EF4-FFF2-40B4-BE49-F238E27FC236}">
                    <a16:creationId xmlns:a16="http://schemas.microsoft.com/office/drawing/2014/main" id="{28BF5EB0-821D-229C-9C8F-9080F488B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5" y="888"/>
                <a:ext cx="29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1" name="Line 894">
                <a:extLst>
                  <a:ext uri="{FF2B5EF4-FFF2-40B4-BE49-F238E27FC236}">
                    <a16:creationId xmlns:a16="http://schemas.microsoft.com/office/drawing/2014/main" id="{1C16BC15-CEC4-4CB8-92C6-24A55E4EF6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5" y="8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2" name="Line 895">
                <a:extLst>
                  <a:ext uri="{FF2B5EF4-FFF2-40B4-BE49-F238E27FC236}">
                    <a16:creationId xmlns:a16="http://schemas.microsoft.com/office/drawing/2014/main" id="{E9C9173B-8564-DBD6-CEFB-4A7426A7A3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74" y="897"/>
                <a:ext cx="29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3" name="Line 896">
                <a:extLst>
                  <a:ext uri="{FF2B5EF4-FFF2-40B4-BE49-F238E27FC236}">
                    <a16:creationId xmlns:a16="http://schemas.microsoft.com/office/drawing/2014/main" id="{59122852-640B-23B5-C1E6-FA5673B775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5" y="888"/>
                <a:ext cx="29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4" name="Freeform 897">
                <a:extLst>
                  <a:ext uri="{FF2B5EF4-FFF2-40B4-BE49-F238E27FC236}">
                    <a16:creationId xmlns:a16="http://schemas.microsoft.com/office/drawing/2014/main" id="{E7DD2B9E-F4B3-13D9-BB6F-E1077FD289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9" y="911"/>
                <a:ext cx="85" cy="20"/>
              </a:xfrm>
              <a:custGeom>
                <a:avLst/>
                <a:gdLst>
                  <a:gd name="T0" fmla="*/ 0 w 425"/>
                  <a:gd name="T1" fmla="*/ 78 h 103"/>
                  <a:gd name="T2" fmla="*/ 253 w 425"/>
                  <a:gd name="T3" fmla="*/ 0 h 103"/>
                  <a:gd name="T4" fmla="*/ 425 w 425"/>
                  <a:gd name="T5" fmla="*/ 10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5" h="103">
                    <a:moveTo>
                      <a:pt x="0" y="78"/>
                    </a:moveTo>
                    <a:lnTo>
                      <a:pt x="253" y="0"/>
                    </a:lnTo>
                    <a:lnTo>
                      <a:pt x="425" y="1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5" name="Line 898">
                <a:extLst>
                  <a:ext uri="{FF2B5EF4-FFF2-40B4-BE49-F238E27FC236}">
                    <a16:creationId xmlns:a16="http://schemas.microsoft.com/office/drawing/2014/main" id="{7E7EAAAD-A239-1389-1A0F-BCEE8F9D3A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00" y="727"/>
                <a:ext cx="61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6" name="Line 899">
                <a:extLst>
                  <a:ext uri="{FF2B5EF4-FFF2-40B4-BE49-F238E27FC236}">
                    <a16:creationId xmlns:a16="http://schemas.microsoft.com/office/drawing/2014/main" id="{43B388A7-7D78-3C0B-86F6-CE952D6D60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3" y="905"/>
                <a:ext cx="36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7" name="Line 900">
                <a:extLst>
                  <a:ext uri="{FF2B5EF4-FFF2-40B4-BE49-F238E27FC236}">
                    <a16:creationId xmlns:a16="http://schemas.microsoft.com/office/drawing/2014/main" id="{C638B0AB-1F61-0F18-58EA-511A8A30D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3" y="751"/>
                <a:ext cx="16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8" name="Freeform 901">
                <a:extLst>
                  <a:ext uri="{FF2B5EF4-FFF2-40B4-BE49-F238E27FC236}">
                    <a16:creationId xmlns:a16="http://schemas.microsoft.com/office/drawing/2014/main" id="{953BAD86-9B87-887C-9EA8-7266ACD991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636"/>
                <a:ext cx="69" cy="78"/>
              </a:xfrm>
              <a:custGeom>
                <a:avLst/>
                <a:gdLst>
                  <a:gd name="T0" fmla="*/ 0 w 346"/>
                  <a:gd name="T1" fmla="*/ 343 h 393"/>
                  <a:gd name="T2" fmla="*/ 53 w 346"/>
                  <a:gd name="T3" fmla="*/ 393 h 393"/>
                  <a:gd name="T4" fmla="*/ 185 w 346"/>
                  <a:gd name="T5" fmla="*/ 336 h 393"/>
                  <a:gd name="T6" fmla="*/ 346 w 346"/>
                  <a:gd name="T7" fmla="*/ 0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393">
                    <a:moveTo>
                      <a:pt x="0" y="343"/>
                    </a:moveTo>
                    <a:lnTo>
                      <a:pt x="53" y="393"/>
                    </a:lnTo>
                    <a:lnTo>
                      <a:pt x="185" y="336"/>
                    </a:lnTo>
                    <a:lnTo>
                      <a:pt x="3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9" name="Line 902">
                <a:extLst>
                  <a:ext uri="{FF2B5EF4-FFF2-40B4-BE49-F238E27FC236}">
                    <a16:creationId xmlns:a16="http://schemas.microsoft.com/office/drawing/2014/main" id="{189E8E6B-38F9-4FC0-9995-4E32DC114B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44" y="704"/>
                <a:ext cx="4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0" name="Line 903">
                <a:extLst>
                  <a:ext uri="{FF2B5EF4-FFF2-40B4-BE49-F238E27FC236}">
                    <a16:creationId xmlns:a16="http://schemas.microsoft.com/office/drawing/2014/main" id="{E0DEEB61-462B-5632-098F-FFBE72322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43" y="705"/>
                <a:ext cx="1" cy="4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1" name="Freeform 904">
                <a:extLst>
                  <a:ext uri="{FF2B5EF4-FFF2-40B4-BE49-F238E27FC236}">
                    <a16:creationId xmlns:a16="http://schemas.microsoft.com/office/drawing/2014/main" id="{05981B3E-4336-5385-7760-29DE4D132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6" y="730"/>
                <a:ext cx="47" cy="21"/>
              </a:xfrm>
              <a:custGeom>
                <a:avLst/>
                <a:gdLst>
                  <a:gd name="T0" fmla="*/ 236 w 236"/>
                  <a:gd name="T1" fmla="*/ 104 h 104"/>
                  <a:gd name="T2" fmla="*/ 46 w 236"/>
                  <a:gd name="T3" fmla="*/ 0 h 104"/>
                  <a:gd name="T4" fmla="*/ 0 w 236"/>
                  <a:gd name="T5" fmla="*/ 5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" h="104">
                    <a:moveTo>
                      <a:pt x="236" y="104"/>
                    </a:moveTo>
                    <a:lnTo>
                      <a:pt x="46" y="0"/>
                    </a:lnTo>
                    <a:lnTo>
                      <a:pt x="0" y="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2" name="Freeform 905">
                <a:extLst>
                  <a:ext uri="{FF2B5EF4-FFF2-40B4-BE49-F238E27FC236}">
                    <a16:creationId xmlns:a16="http://schemas.microsoft.com/office/drawing/2014/main" id="{01E6DCE4-B4A9-7CC1-D4B9-CEA41C13B0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0" y="690"/>
                <a:ext cx="86" cy="55"/>
              </a:xfrm>
              <a:custGeom>
                <a:avLst/>
                <a:gdLst>
                  <a:gd name="T0" fmla="*/ 429 w 429"/>
                  <a:gd name="T1" fmla="*/ 254 h 275"/>
                  <a:gd name="T2" fmla="*/ 222 w 429"/>
                  <a:gd name="T3" fmla="*/ 275 h 275"/>
                  <a:gd name="T4" fmla="*/ 193 w 429"/>
                  <a:gd name="T5" fmla="*/ 211 h 275"/>
                  <a:gd name="T6" fmla="*/ 0 w 429"/>
                  <a:gd name="T7" fmla="*/ 129 h 275"/>
                  <a:gd name="T8" fmla="*/ 50 w 429"/>
                  <a:gd name="T9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9" h="275">
                    <a:moveTo>
                      <a:pt x="429" y="254"/>
                    </a:moveTo>
                    <a:lnTo>
                      <a:pt x="222" y="275"/>
                    </a:lnTo>
                    <a:lnTo>
                      <a:pt x="193" y="211"/>
                    </a:lnTo>
                    <a:lnTo>
                      <a:pt x="0" y="129"/>
                    </a:lnTo>
                    <a:lnTo>
                      <a:pt x="5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3" name="Freeform 906">
                <a:extLst>
                  <a:ext uri="{FF2B5EF4-FFF2-40B4-BE49-F238E27FC236}">
                    <a16:creationId xmlns:a16="http://schemas.microsoft.com/office/drawing/2014/main" id="{7537C279-5ABA-3283-DF2D-C9C088283C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9" y="843"/>
                <a:ext cx="60" cy="125"/>
              </a:xfrm>
              <a:custGeom>
                <a:avLst/>
                <a:gdLst>
                  <a:gd name="T0" fmla="*/ 64 w 300"/>
                  <a:gd name="T1" fmla="*/ 625 h 625"/>
                  <a:gd name="T2" fmla="*/ 0 w 300"/>
                  <a:gd name="T3" fmla="*/ 489 h 625"/>
                  <a:gd name="T4" fmla="*/ 129 w 300"/>
                  <a:gd name="T5" fmla="*/ 61 h 625"/>
                  <a:gd name="T6" fmla="*/ 172 w 300"/>
                  <a:gd name="T7" fmla="*/ 0 h 625"/>
                  <a:gd name="T8" fmla="*/ 300 w 300"/>
                  <a:gd name="T9" fmla="*/ 68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0" h="625">
                    <a:moveTo>
                      <a:pt x="64" y="625"/>
                    </a:moveTo>
                    <a:lnTo>
                      <a:pt x="0" y="489"/>
                    </a:lnTo>
                    <a:lnTo>
                      <a:pt x="129" y="61"/>
                    </a:lnTo>
                    <a:lnTo>
                      <a:pt x="172" y="0"/>
                    </a:lnTo>
                    <a:lnTo>
                      <a:pt x="300" y="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4" name="Line 907">
                <a:extLst>
                  <a:ext uri="{FF2B5EF4-FFF2-40B4-BE49-F238E27FC236}">
                    <a16:creationId xmlns:a16="http://schemas.microsoft.com/office/drawing/2014/main" id="{FE906AD7-CE5B-05E0-3CDF-3E3250E08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8" y="857"/>
                <a:ext cx="1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5" name="Freeform 908">
                <a:extLst>
                  <a:ext uri="{FF2B5EF4-FFF2-40B4-BE49-F238E27FC236}">
                    <a16:creationId xmlns:a16="http://schemas.microsoft.com/office/drawing/2014/main" id="{21F6ABF5-D43D-8890-A3A5-136616F860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6" y="978"/>
                <a:ext cx="31" cy="61"/>
              </a:xfrm>
              <a:custGeom>
                <a:avLst/>
                <a:gdLst>
                  <a:gd name="T0" fmla="*/ 0 w 157"/>
                  <a:gd name="T1" fmla="*/ 308 h 308"/>
                  <a:gd name="T2" fmla="*/ 53 w 157"/>
                  <a:gd name="T3" fmla="*/ 111 h 308"/>
                  <a:gd name="T4" fmla="*/ 118 w 157"/>
                  <a:gd name="T5" fmla="*/ 125 h 308"/>
                  <a:gd name="T6" fmla="*/ 157 w 157"/>
                  <a:gd name="T7" fmla="*/ 0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7" h="308">
                    <a:moveTo>
                      <a:pt x="0" y="308"/>
                    </a:moveTo>
                    <a:lnTo>
                      <a:pt x="53" y="111"/>
                    </a:lnTo>
                    <a:lnTo>
                      <a:pt x="118" y="125"/>
                    </a:lnTo>
                    <a:lnTo>
                      <a:pt x="1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6" name="Freeform 909">
                <a:extLst>
                  <a:ext uri="{FF2B5EF4-FFF2-40B4-BE49-F238E27FC236}">
                    <a16:creationId xmlns:a16="http://schemas.microsoft.com/office/drawing/2014/main" id="{282F4B42-E288-9375-E89B-A3B06AA860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9" y="968"/>
                <a:ext cx="152" cy="35"/>
              </a:xfrm>
              <a:custGeom>
                <a:avLst/>
                <a:gdLst>
                  <a:gd name="T0" fmla="*/ 0 w 760"/>
                  <a:gd name="T1" fmla="*/ 175 h 175"/>
                  <a:gd name="T2" fmla="*/ 293 w 760"/>
                  <a:gd name="T3" fmla="*/ 154 h 175"/>
                  <a:gd name="T4" fmla="*/ 393 w 760"/>
                  <a:gd name="T5" fmla="*/ 46 h 175"/>
                  <a:gd name="T6" fmla="*/ 682 w 760"/>
                  <a:gd name="T7" fmla="*/ 111 h 175"/>
                  <a:gd name="T8" fmla="*/ 760 w 760"/>
                  <a:gd name="T9" fmla="*/ 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0" h="175">
                    <a:moveTo>
                      <a:pt x="0" y="175"/>
                    </a:moveTo>
                    <a:lnTo>
                      <a:pt x="293" y="154"/>
                    </a:lnTo>
                    <a:lnTo>
                      <a:pt x="393" y="46"/>
                    </a:lnTo>
                    <a:lnTo>
                      <a:pt x="682" y="111"/>
                    </a:lnTo>
                    <a:lnTo>
                      <a:pt x="76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7" name="Freeform 910">
                <a:extLst>
                  <a:ext uri="{FF2B5EF4-FFF2-40B4-BE49-F238E27FC236}">
                    <a16:creationId xmlns:a16="http://schemas.microsoft.com/office/drawing/2014/main" id="{70CF93F8-7682-0A8F-D66F-DB51E975E8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1" y="888"/>
                <a:ext cx="34" cy="99"/>
              </a:xfrm>
              <a:custGeom>
                <a:avLst/>
                <a:gdLst>
                  <a:gd name="T0" fmla="*/ 169 w 169"/>
                  <a:gd name="T1" fmla="*/ 0 h 494"/>
                  <a:gd name="T2" fmla="*/ 57 w 169"/>
                  <a:gd name="T3" fmla="*/ 90 h 494"/>
                  <a:gd name="T4" fmla="*/ 0 w 169"/>
                  <a:gd name="T5" fmla="*/ 280 h 494"/>
                  <a:gd name="T6" fmla="*/ 18 w 169"/>
                  <a:gd name="T7" fmla="*/ 494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9" h="494">
                    <a:moveTo>
                      <a:pt x="169" y="0"/>
                    </a:moveTo>
                    <a:lnTo>
                      <a:pt x="57" y="90"/>
                    </a:lnTo>
                    <a:lnTo>
                      <a:pt x="0" y="280"/>
                    </a:lnTo>
                    <a:lnTo>
                      <a:pt x="18" y="49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8" name="Line 911">
                <a:extLst>
                  <a:ext uri="{FF2B5EF4-FFF2-40B4-BE49-F238E27FC236}">
                    <a16:creationId xmlns:a16="http://schemas.microsoft.com/office/drawing/2014/main" id="{B4B65575-49AB-5082-7EB5-2ADDA3DDE9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71" y="968"/>
                <a:ext cx="43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19" name="Freeform 912">
                <a:extLst>
                  <a:ext uri="{FF2B5EF4-FFF2-40B4-BE49-F238E27FC236}">
                    <a16:creationId xmlns:a16="http://schemas.microsoft.com/office/drawing/2014/main" id="{06046BE7-EA7B-0F45-339B-3E39E2DEB2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5" y="1071"/>
                <a:ext cx="102" cy="99"/>
              </a:xfrm>
              <a:custGeom>
                <a:avLst/>
                <a:gdLst>
                  <a:gd name="T0" fmla="*/ 0 w 511"/>
                  <a:gd name="T1" fmla="*/ 496 h 496"/>
                  <a:gd name="T2" fmla="*/ 32 w 511"/>
                  <a:gd name="T3" fmla="*/ 350 h 496"/>
                  <a:gd name="T4" fmla="*/ 511 w 511"/>
                  <a:gd name="T5" fmla="*/ 0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1" h="496">
                    <a:moveTo>
                      <a:pt x="0" y="496"/>
                    </a:moveTo>
                    <a:lnTo>
                      <a:pt x="32" y="350"/>
                    </a:lnTo>
                    <a:lnTo>
                      <a:pt x="5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0" name="Line 913">
                <a:extLst>
                  <a:ext uri="{FF2B5EF4-FFF2-40B4-BE49-F238E27FC236}">
                    <a16:creationId xmlns:a16="http://schemas.microsoft.com/office/drawing/2014/main" id="{93B379B2-525F-869E-F655-B7B9728BC2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06" y="1039"/>
                <a:ext cx="11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1" name="Freeform 914">
                <a:extLst>
                  <a:ext uri="{FF2B5EF4-FFF2-40B4-BE49-F238E27FC236}">
                    <a16:creationId xmlns:a16="http://schemas.microsoft.com/office/drawing/2014/main" id="{EDE4D4A4-8288-B2D9-AEE2-3003E01AC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4" y="964"/>
                <a:ext cx="91" cy="39"/>
              </a:xfrm>
              <a:custGeom>
                <a:avLst/>
                <a:gdLst>
                  <a:gd name="T0" fmla="*/ 457 w 457"/>
                  <a:gd name="T1" fmla="*/ 196 h 196"/>
                  <a:gd name="T2" fmla="*/ 118 w 457"/>
                  <a:gd name="T3" fmla="*/ 164 h 196"/>
                  <a:gd name="T4" fmla="*/ 0 w 457"/>
                  <a:gd name="T5" fmla="*/ 0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7" h="196">
                    <a:moveTo>
                      <a:pt x="457" y="196"/>
                    </a:moveTo>
                    <a:lnTo>
                      <a:pt x="118" y="16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2" name="Freeform 915">
                <a:extLst>
                  <a:ext uri="{FF2B5EF4-FFF2-40B4-BE49-F238E27FC236}">
                    <a16:creationId xmlns:a16="http://schemas.microsoft.com/office/drawing/2014/main" id="{75362019-1C64-9012-7632-958660D24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1" y="1003"/>
                <a:ext cx="43" cy="114"/>
              </a:xfrm>
              <a:custGeom>
                <a:avLst/>
                <a:gdLst>
                  <a:gd name="T0" fmla="*/ 0 w 214"/>
                  <a:gd name="T1" fmla="*/ 568 h 568"/>
                  <a:gd name="T2" fmla="*/ 214 w 214"/>
                  <a:gd name="T3" fmla="*/ 193 h 568"/>
                  <a:gd name="T4" fmla="*/ 121 w 214"/>
                  <a:gd name="T5" fmla="*/ 0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" h="568">
                    <a:moveTo>
                      <a:pt x="0" y="568"/>
                    </a:moveTo>
                    <a:lnTo>
                      <a:pt x="214" y="193"/>
                    </a:lnTo>
                    <a:lnTo>
                      <a:pt x="12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3" name="Freeform 916">
                <a:extLst>
                  <a:ext uri="{FF2B5EF4-FFF2-40B4-BE49-F238E27FC236}">
                    <a16:creationId xmlns:a16="http://schemas.microsoft.com/office/drawing/2014/main" id="{3AA79A93-0FB6-2F8A-8AA0-E2C23B070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6" y="1021"/>
                <a:ext cx="154" cy="94"/>
              </a:xfrm>
              <a:custGeom>
                <a:avLst/>
                <a:gdLst>
                  <a:gd name="T0" fmla="*/ 771 w 771"/>
                  <a:gd name="T1" fmla="*/ 471 h 471"/>
                  <a:gd name="T2" fmla="*/ 518 w 771"/>
                  <a:gd name="T3" fmla="*/ 328 h 471"/>
                  <a:gd name="T4" fmla="*/ 561 w 771"/>
                  <a:gd name="T5" fmla="*/ 185 h 471"/>
                  <a:gd name="T6" fmla="*/ 403 w 771"/>
                  <a:gd name="T7" fmla="*/ 35 h 471"/>
                  <a:gd name="T8" fmla="*/ 261 w 771"/>
                  <a:gd name="T9" fmla="*/ 0 h 471"/>
                  <a:gd name="T10" fmla="*/ 211 w 771"/>
                  <a:gd name="T11" fmla="*/ 139 h 471"/>
                  <a:gd name="T12" fmla="*/ 0 w 771"/>
                  <a:gd name="T13" fmla="*/ 93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71" h="471">
                    <a:moveTo>
                      <a:pt x="771" y="471"/>
                    </a:moveTo>
                    <a:lnTo>
                      <a:pt x="518" y="328"/>
                    </a:lnTo>
                    <a:lnTo>
                      <a:pt x="561" y="185"/>
                    </a:lnTo>
                    <a:lnTo>
                      <a:pt x="403" y="35"/>
                    </a:lnTo>
                    <a:lnTo>
                      <a:pt x="261" y="0"/>
                    </a:lnTo>
                    <a:lnTo>
                      <a:pt x="211" y="139"/>
                    </a:lnTo>
                    <a:lnTo>
                      <a:pt x="0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4" name="Freeform 917">
                <a:extLst>
                  <a:ext uri="{FF2B5EF4-FFF2-40B4-BE49-F238E27FC236}">
                    <a16:creationId xmlns:a16="http://schemas.microsoft.com/office/drawing/2014/main" id="{B19B9857-96BB-D8F2-AB84-24E7CA3BB4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7" y="964"/>
                <a:ext cx="67" cy="26"/>
              </a:xfrm>
              <a:custGeom>
                <a:avLst/>
                <a:gdLst>
                  <a:gd name="T0" fmla="*/ 0 w 332"/>
                  <a:gd name="T1" fmla="*/ 67 h 128"/>
                  <a:gd name="T2" fmla="*/ 275 w 332"/>
                  <a:gd name="T3" fmla="*/ 128 h 128"/>
                  <a:gd name="T4" fmla="*/ 332 w 332"/>
                  <a:gd name="T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2" h="128">
                    <a:moveTo>
                      <a:pt x="0" y="67"/>
                    </a:moveTo>
                    <a:lnTo>
                      <a:pt x="275" y="128"/>
                    </a:lnTo>
                    <a:lnTo>
                      <a:pt x="3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5" name="Line 918">
                <a:extLst>
                  <a:ext uri="{FF2B5EF4-FFF2-40B4-BE49-F238E27FC236}">
                    <a16:creationId xmlns:a16="http://schemas.microsoft.com/office/drawing/2014/main" id="{0B993C18-41EA-FD9C-396E-ADCE5542D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66" y="1116"/>
                <a:ext cx="10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6" name="Freeform 919">
                <a:extLst>
                  <a:ext uri="{FF2B5EF4-FFF2-40B4-BE49-F238E27FC236}">
                    <a16:creationId xmlns:a16="http://schemas.microsoft.com/office/drawing/2014/main" id="{FF79E819-EB72-95C9-81C1-6C0578428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3" y="1115"/>
                <a:ext cx="37" cy="116"/>
              </a:xfrm>
              <a:custGeom>
                <a:avLst/>
                <a:gdLst>
                  <a:gd name="T0" fmla="*/ 185 w 185"/>
                  <a:gd name="T1" fmla="*/ 0 h 579"/>
                  <a:gd name="T2" fmla="*/ 114 w 185"/>
                  <a:gd name="T3" fmla="*/ 18 h 579"/>
                  <a:gd name="T4" fmla="*/ 53 w 185"/>
                  <a:gd name="T5" fmla="*/ 154 h 579"/>
                  <a:gd name="T6" fmla="*/ 0 w 185"/>
                  <a:gd name="T7" fmla="*/ 579 h 5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5" h="579">
                    <a:moveTo>
                      <a:pt x="185" y="0"/>
                    </a:moveTo>
                    <a:lnTo>
                      <a:pt x="114" y="18"/>
                    </a:lnTo>
                    <a:lnTo>
                      <a:pt x="53" y="154"/>
                    </a:lnTo>
                    <a:lnTo>
                      <a:pt x="0" y="5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7" name="Line 920">
                <a:extLst>
                  <a:ext uri="{FF2B5EF4-FFF2-40B4-BE49-F238E27FC236}">
                    <a16:creationId xmlns:a16="http://schemas.microsoft.com/office/drawing/2014/main" id="{A1943E37-AFE4-823D-B20F-7FDFC0C2B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66" y="1116"/>
                <a:ext cx="5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8" name="Line 921">
                <a:extLst>
                  <a:ext uri="{FF2B5EF4-FFF2-40B4-BE49-F238E27FC236}">
                    <a16:creationId xmlns:a16="http://schemas.microsoft.com/office/drawing/2014/main" id="{1B3E4D2F-FF01-1E7B-2A60-24CD215EE2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60" y="1115"/>
                <a:ext cx="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29" name="Freeform 922">
                <a:extLst>
                  <a:ext uri="{FF2B5EF4-FFF2-40B4-BE49-F238E27FC236}">
                    <a16:creationId xmlns:a16="http://schemas.microsoft.com/office/drawing/2014/main" id="{B1444DD9-0795-EECC-BB5E-43FB6A918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6" y="1118"/>
                <a:ext cx="93" cy="48"/>
              </a:xfrm>
              <a:custGeom>
                <a:avLst/>
                <a:gdLst>
                  <a:gd name="T0" fmla="*/ 464 w 464"/>
                  <a:gd name="T1" fmla="*/ 237 h 237"/>
                  <a:gd name="T2" fmla="*/ 175 w 464"/>
                  <a:gd name="T3" fmla="*/ 40 h 237"/>
                  <a:gd name="T4" fmla="*/ 0 w 464"/>
                  <a:gd name="T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4" h="237">
                    <a:moveTo>
                      <a:pt x="464" y="237"/>
                    </a:moveTo>
                    <a:lnTo>
                      <a:pt x="175" y="4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0" name="Line 923">
                <a:extLst>
                  <a:ext uri="{FF2B5EF4-FFF2-40B4-BE49-F238E27FC236}">
                    <a16:creationId xmlns:a16="http://schemas.microsoft.com/office/drawing/2014/main" id="{CAF6ECAD-81E5-5312-5489-2175F28CBB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71" y="1117"/>
                <a:ext cx="5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1" name="Line 924">
                <a:extLst>
                  <a:ext uri="{FF2B5EF4-FFF2-40B4-BE49-F238E27FC236}">
                    <a16:creationId xmlns:a16="http://schemas.microsoft.com/office/drawing/2014/main" id="{2DAC9D18-01ED-3BEB-1C44-39703FE761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14" y="978"/>
                <a:ext cx="23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2" name="Line 925">
                <a:extLst>
                  <a:ext uri="{FF2B5EF4-FFF2-40B4-BE49-F238E27FC236}">
                    <a16:creationId xmlns:a16="http://schemas.microsoft.com/office/drawing/2014/main" id="{F97B3558-0EA4-DB42-3039-D6183AA53D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9" y="761"/>
                <a:ext cx="82" cy="4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3" name="Freeform 926">
                <a:extLst>
                  <a:ext uri="{FF2B5EF4-FFF2-40B4-BE49-F238E27FC236}">
                    <a16:creationId xmlns:a16="http://schemas.microsoft.com/office/drawing/2014/main" id="{F3ACE04B-DCEA-69CB-378E-49BBE071A7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7" y="1071"/>
                <a:ext cx="50" cy="172"/>
              </a:xfrm>
              <a:custGeom>
                <a:avLst/>
                <a:gdLst>
                  <a:gd name="T0" fmla="*/ 164 w 250"/>
                  <a:gd name="T1" fmla="*/ 860 h 860"/>
                  <a:gd name="T2" fmla="*/ 250 w 250"/>
                  <a:gd name="T3" fmla="*/ 585 h 860"/>
                  <a:gd name="T4" fmla="*/ 218 w 250"/>
                  <a:gd name="T5" fmla="*/ 367 h 860"/>
                  <a:gd name="T6" fmla="*/ 0 w 250"/>
                  <a:gd name="T7" fmla="*/ 0 h 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0" h="860">
                    <a:moveTo>
                      <a:pt x="164" y="860"/>
                    </a:moveTo>
                    <a:lnTo>
                      <a:pt x="250" y="585"/>
                    </a:lnTo>
                    <a:lnTo>
                      <a:pt x="218" y="36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4" name="Line 927">
                <a:extLst>
                  <a:ext uri="{FF2B5EF4-FFF2-40B4-BE49-F238E27FC236}">
                    <a16:creationId xmlns:a16="http://schemas.microsoft.com/office/drawing/2014/main" id="{14B85DD6-4A5B-E99D-97F9-7AB12864D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8" y="881"/>
                <a:ext cx="27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5" name="Line 928">
                <a:extLst>
                  <a:ext uri="{FF2B5EF4-FFF2-40B4-BE49-F238E27FC236}">
                    <a16:creationId xmlns:a16="http://schemas.microsoft.com/office/drawing/2014/main" id="{F25C1D62-FDB4-1EA2-F3D0-5118133F23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04" y="926"/>
                <a:ext cx="35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6" name="Line 929">
                <a:extLst>
                  <a:ext uri="{FF2B5EF4-FFF2-40B4-BE49-F238E27FC236}">
                    <a16:creationId xmlns:a16="http://schemas.microsoft.com/office/drawing/2014/main" id="{D8AC1D07-D2CE-493D-520D-8CA7FAEB35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18" y="881"/>
                <a:ext cx="27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7" name="Line 930">
                <a:extLst>
                  <a:ext uri="{FF2B5EF4-FFF2-40B4-BE49-F238E27FC236}">
                    <a16:creationId xmlns:a16="http://schemas.microsoft.com/office/drawing/2014/main" id="{9C3A6285-B878-1B52-816F-66A09D6E24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9" y="805"/>
                <a:ext cx="22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8" name="Freeform 931">
                <a:extLst>
                  <a:ext uri="{FF2B5EF4-FFF2-40B4-BE49-F238E27FC236}">
                    <a16:creationId xmlns:a16="http://schemas.microsoft.com/office/drawing/2014/main" id="{B27F2C41-9EA9-FF53-AE0B-69D0F079D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3" y="1231"/>
                <a:ext cx="101" cy="35"/>
              </a:xfrm>
              <a:custGeom>
                <a:avLst/>
                <a:gdLst>
                  <a:gd name="T0" fmla="*/ 507 w 507"/>
                  <a:gd name="T1" fmla="*/ 175 h 175"/>
                  <a:gd name="T2" fmla="*/ 278 w 507"/>
                  <a:gd name="T3" fmla="*/ 7 h 175"/>
                  <a:gd name="T4" fmla="*/ 0 w 507"/>
                  <a:gd name="T5" fmla="*/ 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7" h="175">
                    <a:moveTo>
                      <a:pt x="507" y="175"/>
                    </a:moveTo>
                    <a:lnTo>
                      <a:pt x="278" y="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39" name="Freeform 932">
                <a:extLst>
                  <a:ext uri="{FF2B5EF4-FFF2-40B4-BE49-F238E27FC236}">
                    <a16:creationId xmlns:a16="http://schemas.microsoft.com/office/drawing/2014/main" id="{2931B2A9-FAB4-6DCC-CBB5-B1ECECB339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3" y="1243"/>
                <a:ext cx="28" cy="180"/>
              </a:xfrm>
              <a:custGeom>
                <a:avLst/>
                <a:gdLst>
                  <a:gd name="T0" fmla="*/ 50 w 142"/>
                  <a:gd name="T1" fmla="*/ 904 h 904"/>
                  <a:gd name="T2" fmla="*/ 0 w 142"/>
                  <a:gd name="T3" fmla="*/ 768 h 904"/>
                  <a:gd name="T4" fmla="*/ 142 w 142"/>
                  <a:gd name="T5" fmla="*/ 204 h 904"/>
                  <a:gd name="T6" fmla="*/ 85 w 142"/>
                  <a:gd name="T7" fmla="*/ 0 h 9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904">
                    <a:moveTo>
                      <a:pt x="50" y="904"/>
                    </a:moveTo>
                    <a:lnTo>
                      <a:pt x="0" y="768"/>
                    </a:lnTo>
                    <a:lnTo>
                      <a:pt x="142" y="204"/>
                    </a:lnTo>
                    <a:lnTo>
                      <a:pt x="8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0" name="Freeform 933">
                <a:extLst>
                  <a:ext uri="{FF2B5EF4-FFF2-40B4-BE49-F238E27FC236}">
                    <a16:creationId xmlns:a16="http://schemas.microsoft.com/office/drawing/2014/main" id="{66597C53-457C-EF15-EC36-369455FC9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5" y="1266"/>
                <a:ext cx="109" cy="167"/>
              </a:xfrm>
              <a:custGeom>
                <a:avLst/>
                <a:gdLst>
                  <a:gd name="T0" fmla="*/ 547 w 547"/>
                  <a:gd name="T1" fmla="*/ 0 h 835"/>
                  <a:gd name="T2" fmla="*/ 443 w 547"/>
                  <a:gd name="T3" fmla="*/ 103 h 835"/>
                  <a:gd name="T4" fmla="*/ 297 w 547"/>
                  <a:gd name="T5" fmla="*/ 110 h 835"/>
                  <a:gd name="T6" fmla="*/ 107 w 547"/>
                  <a:gd name="T7" fmla="*/ 739 h 835"/>
                  <a:gd name="T8" fmla="*/ 0 w 547"/>
                  <a:gd name="T9" fmla="*/ 835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7" h="835">
                    <a:moveTo>
                      <a:pt x="547" y="0"/>
                    </a:moveTo>
                    <a:lnTo>
                      <a:pt x="443" y="103"/>
                    </a:lnTo>
                    <a:lnTo>
                      <a:pt x="297" y="110"/>
                    </a:lnTo>
                    <a:lnTo>
                      <a:pt x="107" y="739"/>
                    </a:lnTo>
                    <a:lnTo>
                      <a:pt x="0" y="8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1" name="Line 934">
                <a:extLst>
                  <a:ext uri="{FF2B5EF4-FFF2-40B4-BE49-F238E27FC236}">
                    <a16:creationId xmlns:a16="http://schemas.microsoft.com/office/drawing/2014/main" id="{317D1AA4-290F-C70C-B26E-517BEB7CFA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50" y="1231"/>
                <a:ext cx="73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2" name="Freeform 935">
                <a:extLst>
                  <a:ext uri="{FF2B5EF4-FFF2-40B4-BE49-F238E27FC236}">
                    <a16:creationId xmlns:a16="http://schemas.microsoft.com/office/drawing/2014/main" id="{C17E70C4-4132-71C1-471E-4D3CA2D135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6" y="1243"/>
                <a:ext cx="54" cy="30"/>
              </a:xfrm>
              <a:custGeom>
                <a:avLst/>
                <a:gdLst>
                  <a:gd name="T0" fmla="*/ 271 w 271"/>
                  <a:gd name="T1" fmla="*/ 0 h 154"/>
                  <a:gd name="T2" fmla="*/ 132 w 271"/>
                  <a:gd name="T3" fmla="*/ 140 h 154"/>
                  <a:gd name="T4" fmla="*/ 0 w 271"/>
                  <a:gd name="T5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154">
                    <a:moveTo>
                      <a:pt x="271" y="0"/>
                    </a:moveTo>
                    <a:lnTo>
                      <a:pt x="132" y="140"/>
                    </a:lnTo>
                    <a:lnTo>
                      <a:pt x="0" y="1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3" name="Freeform 936">
                <a:extLst>
                  <a:ext uri="{FF2B5EF4-FFF2-40B4-BE49-F238E27FC236}">
                    <a16:creationId xmlns:a16="http://schemas.microsoft.com/office/drawing/2014/main" id="{BF4FCBEC-A81D-0FA7-0A33-E6ECF88935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0" y="1208"/>
                <a:ext cx="106" cy="65"/>
              </a:xfrm>
              <a:custGeom>
                <a:avLst/>
                <a:gdLst>
                  <a:gd name="T0" fmla="*/ 529 w 529"/>
                  <a:gd name="T1" fmla="*/ 325 h 325"/>
                  <a:gd name="T2" fmla="*/ 318 w 529"/>
                  <a:gd name="T3" fmla="*/ 286 h 325"/>
                  <a:gd name="T4" fmla="*/ 118 w 529"/>
                  <a:gd name="T5" fmla="*/ 0 h 325"/>
                  <a:gd name="T6" fmla="*/ 0 w 529"/>
                  <a:gd name="T7" fmla="*/ 82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9" h="325">
                    <a:moveTo>
                      <a:pt x="529" y="325"/>
                    </a:moveTo>
                    <a:lnTo>
                      <a:pt x="318" y="286"/>
                    </a:lnTo>
                    <a:lnTo>
                      <a:pt x="118" y="0"/>
                    </a:lnTo>
                    <a:lnTo>
                      <a:pt x="0" y="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4" name="Line 937">
                <a:extLst>
                  <a:ext uri="{FF2B5EF4-FFF2-40B4-BE49-F238E27FC236}">
                    <a16:creationId xmlns:a16="http://schemas.microsoft.com/office/drawing/2014/main" id="{B9BF36B1-739A-BD62-058B-EAA0B48522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0" y="1213"/>
                <a:ext cx="10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5" name="Freeform 938">
                <a:extLst>
                  <a:ext uri="{FF2B5EF4-FFF2-40B4-BE49-F238E27FC236}">
                    <a16:creationId xmlns:a16="http://schemas.microsoft.com/office/drawing/2014/main" id="{F96DFF16-BE19-1D22-CBB4-509FD459D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7" y="1225"/>
                <a:ext cx="12" cy="73"/>
              </a:xfrm>
              <a:custGeom>
                <a:avLst/>
                <a:gdLst>
                  <a:gd name="T0" fmla="*/ 14 w 61"/>
                  <a:gd name="T1" fmla="*/ 0 h 364"/>
                  <a:gd name="T2" fmla="*/ 61 w 61"/>
                  <a:gd name="T3" fmla="*/ 118 h 364"/>
                  <a:gd name="T4" fmla="*/ 0 w 61"/>
                  <a:gd name="T5" fmla="*/ 364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1" h="364">
                    <a:moveTo>
                      <a:pt x="14" y="0"/>
                    </a:moveTo>
                    <a:lnTo>
                      <a:pt x="61" y="118"/>
                    </a:lnTo>
                    <a:lnTo>
                      <a:pt x="0" y="3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6" name="Line 939">
                <a:extLst>
                  <a:ext uri="{FF2B5EF4-FFF2-40B4-BE49-F238E27FC236}">
                    <a16:creationId xmlns:a16="http://schemas.microsoft.com/office/drawing/2014/main" id="{7F687CD4-9D76-78EF-A635-ECBCF029D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80" y="1170"/>
                <a:ext cx="35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7" name="Line 940">
                <a:extLst>
                  <a:ext uri="{FF2B5EF4-FFF2-40B4-BE49-F238E27FC236}">
                    <a16:creationId xmlns:a16="http://schemas.microsoft.com/office/drawing/2014/main" id="{266CE126-E7B6-BD15-BF82-9B8D32F369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87" y="1296"/>
                <a:ext cx="4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8" name="Freeform 941">
                <a:extLst>
                  <a:ext uri="{FF2B5EF4-FFF2-40B4-BE49-F238E27FC236}">
                    <a16:creationId xmlns:a16="http://schemas.microsoft.com/office/drawing/2014/main" id="{8DC85560-81E5-83A6-A0F1-BD9C97BA5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6" y="1298"/>
                <a:ext cx="141" cy="31"/>
              </a:xfrm>
              <a:custGeom>
                <a:avLst/>
                <a:gdLst>
                  <a:gd name="T0" fmla="*/ 707 w 707"/>
                  <a:gd name="T1" fmla="*/ 0 h 157"/>
                  <a:gd name="T2" fmla="*/ 575 w 707"/>
                  <a:gd name="T3" fmla="*/ 68 h 157"/>
                  <a:gd name="T4" fmla="*/ 0 w 707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7" h="157">
                    <a:moveTo>
                      <a:pt x="707" y="0"/>
                    </a:moveTo>
                    <a:lnTo>
                      <a:pt x="575" y="68"/>
                    </a:lnTo>
                    <a:lnTo>
                      <a:pt x="0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49" name="Freeform 942">
                <a:extLst>
                  <a:ext uri="{FF2B5EF4-FFF2-40B4-BE49-F238E27FC236}">
                    <a16:creationId xmlns:a16="http://schemas.microsoft.com/office/drawing/2014/main" id="{EC27171D-4ADF-8879-96D3-1D71051DA5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1" y="1273"/>
                <a:ext cx="105" cy="74"/>
              </a:xfrm>
              <a:custGeom>
                <a:avLst/>
                <a:gdLst>
                  <a:gd name="T0" fmla="*/ 522 w 522"/>
                  <a:gd name="T1" fmla="*/ 0 h 368"/>
                  <a:gd name="T2" fmla="*/ 400 w 522"/>
                  <a:gd name="T3" fmla="*/ 343 h 368"/>
                  <a:gd name="T4" fmla="*/ 333 w 522"/>
                  <a:gd name="T5" fmla="*/ 368 h 368"/>
                  <a:gd name="T6" fmla="*/ 0 w 522"/>
                  <a:gd name="T7" fmla="*/ 114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2" h="368">
                    <a:moveTo>
                      <a:pt x="522" y="0"/>
                    </a:moveTo>
                    <a:lnTo>
                      <a:pt x="400" y="343"/>
                    </a:lnTo>
                    <a:lnTo>
                      <a:pt x="333" y="368"/>
                    </a:lnTo>
                    <a:lnTo>
                      <a:pt x="0" y="1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0" name="Line 943">
                <a:extLst>
                  <a:ext uri="{FF2B5EF4-FFF2-40B4-BE49-F238E27FC236}">
                    <a16:creationId xmlns:a16="http://schemas.microsoft.com/office/drawing/2014/main" id="{7A2A88DE-E9F6-174D-28A9-F35A7EC9F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29" y="1427"/>
                <a:ext cx="1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1" name="Line 944">
                <a:extLst>
                  <a:ext uri="{FF2B5EF4-FFF2-40B4-BE49-F238E27FC236}">
                    <a16:creationId xmlns:a16="http://schemas.microsoft.com/office/drawing/2014/main" id="{66A74A04-9DC7-8DCE-8B78-25A8F64AC6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9" y="142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2" name="Line 945">
                <a:extLst>
                  <a:ext uri="{FF2B5EF4-FFF2-40B4-BE49-F238E27FC236}">
                    <a16:creationId xmlns:a16="http://schemas.microsoft.com/office/drawing/2014/main" id="{24BC99BD-17E7-BED5-FCE8-E0B981D3A1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9" y="1427"/>
                <a:ext cx="1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3" name="Freeform 946">
                <a:extLst>
                  <a:ext uri="{FF2B5EF4-FFF2-40B4-BE49-F238E27FC236}">
                    <a16:creationId xmlns:a16="http://schemas.microsoft.com/office/drawing/2014/main" id="{F9EF25E0-E626-36D1-0375-7BD08EFACC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1428"/>
                <a:ext cx="69" cy="136"/>
              </a:xfrm>
              <a:custGeom>
                <a:avLst/>
                <a:gdLst>
                  <a:gd name="T0" fmla="*/ 198 w 343"/>
                  <a:gd name="T1" fmla="*/ 0 h 680"/>
                  <a:gd name="T2" fmla="*/ 125 w 343"/>
                  <a:gd name="T3" fmla="*/ 116 h 680"/>
                  <a:gd name="T4" fmla="*/ 343 w 343"/>
                  <a:gd name="T5" fmla="*/ 319 h 680"/>
                  <a:gd name="T6" fmla="*/ 332 w 343"/>
                  <a:gd name="T7" fmla="*/ 394 h 680"/>
                  <a:gd name="T8" fmla="*/ 193 w 343"/>
                  <a:gd name="T9" fmla="*/ 569 h 680"/>
                  <a:gd name="T10" fmla="*/ 0 w 343"/>
                  <a:gd name="T11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3" h="680">
                    <a:moveTo>
                      <a:pt x="198" y="0"/>
                    </a:moveTo>
                    <a:lnTo>
                      <a:pt x="125" y="116"/>
                    </a:lnTo>
                    <a:lnTo>
                      <a:pt x="343" y="319"/>
                    </a:lnTo>
                    <a:lnTo>
                      <a:pt x="332" y="394"/>
                    </a:lnTo>
                    <a:lnTo>
                      <a:pt x="193" y="569"/>
                    </a:lnTo>
                    <a:lnTo>
                      <a:pt x="0" y="68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4" name="Line 947">
                <a:extLst>
                  <a:ext uri="{FF2B5EF4-FFF2-40B4-BE49-F238E27FC236}">
                    <a16:creationId xmlns:a16="http://schemas.microsoft.com/office/drawing/2014/main" id="{43361AEA-E29D-731B-DAA8-0884B27C7D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77" y="1430"/>
                <a:ext cx="7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5" name="Line 948">
                <a:extLst>
                  <a:ext uri="{FF2B5EF4-FFF2-40B4-BE49-F238E27FC236}">
                    <a16:creationId xmlns:a16="http://schemas.microsoft.com/office/drawing/2014/main" id="{78149159-5722-E7C7-5566-C82B4FF710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4" y="1430"/>
                <a:ext cx="8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6" name="Line 949">
                <a:extLst>
                  <a:ext uri="{FF2B5EF4-FFF2-40B4-BE49-F238E27FC236}">
                    <a16:creationId xmlns:a16="http://schemas.microsoft.com/office/drawing/2014/main" id="{02A7AC03-3108-288A-1939-9CE98D90AE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77" y="1430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7" name="Line 950">
                <a:extLst>
                  <a:ext uri="{FF2B5EF4-FFF2-40B4-BE49-F238E27FC236}">
                    <a16:creationId xmlns:a16="http://schemas.microsoft.com/office/drawing/2014/main" id="{114BB355-E2C8-3880-6ACD-2FC3A336D6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2" y="1429"/>
                <a:ext cx="1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8" name="Freeform 951">
                <a:extLst>
                  <a:ext uri="{FF2B5EF4-FFF2-40B4-BE49-F238E27FC236}">
                    <a16:creationId xmlns:a16="http://schemas.microsoft.com/office/drawing/2014/main" id="{98997939-DF3B-47A5-8387-D6C77E2FC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1564"/>
                <a:ext cx="202" cy="79"/>
              </a:xfrm>
              <a:custGeom>
                <a:avLst/>
                <a:gdLst>
                  <a:gd name="T0" fmla="*/ 0 w 1010"/>
                  <a:gd name="T1" fmla="*/ 0 h 393"/>
                  <a:gd name="T2" fmla="*/ 107 w 1010"/>
                  <a:gd name="T3" fmla="*/ 89 h 393"/>
                  <a:gd name="T4" fmla="*/ 460 w 1010"/>
                  <a:gd name="T5" fmla="*/ 186 h 393"/>
                  <a:gd name="T6" fmla="*/ 582 w 1010"/>
                  <a:gd name="T7" fmla="*/ 364 h 393"/>
                  <a:gd name="T8" fmla="*/ 1010 w 1010"/>
                  <a:gd name="T9" fmla="*/ 393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0" h="393">
                    <a:moveTo>
                      <a:pt x="0" y="0"/>
                    </a:moveTo>
                    <a:lnTo>
                      <a:pt x="107" y="89"/>
                    </a:lnTo>
                    <a:lnTo>
                      <a:pt x="460" y="186"/>
                    </a:lnTo>
                    <a:lnTo>
                      <a:pt x="582" y="364"/>
                    </a:lnTo>
                    <a:lnTo>
                      <a:pt x="1010" y="3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59" name="Freeform 952">
                <a:extLst>
                  <a:ext uri="{FF2B5EF4-FFF2-40B4-BE49-F238E27FC236}">
                    <a16:creationId xmlns:a16="http://schemas.microsoft.com/office/drawing/2014/main" id="{D188EEB2-CEFE-6CC5-C9CD-9CB5151749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0" y="1572"/>
                <a:ext cx="42" cy="98"/>
              </a:xfrm>
              <a:custGeom>
                <a:avLst/>
                <a:gdLst>
                  <a:gd name="T0" fmla="*/ 0 w 211"/>
                  <a:gd name="T1" fmla="*/ 493 h 493"/>
                  <a:gd name="T2" fmla="*/ 118 w 211"/>
                  <a:gd name="T3" fmla="*/ 422 h 493"/>
                  <a:gd name="T4" fmla="*/ 211 w 211"/>
                  <a:gd name="T5" fmla="*/ 236 h 493"/>
                  <a:gd name="T6" fmla="*/ 207 w 211"/>
                  <a:gd name="T7" fmla="*/ 168 h 493"/>
                  <a:gd name="T8" fmla="*/ 32 w 211"/>
                  <a:gd name="T9" fmla="*/ 68 h 493"/>
                  <a:gd name="T10" fmla="*/ 43 w 211"/>
                  <a:gd name="T11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1" h="493">
                    <a:moveTo>
                      <a:pt x="0" y="493"/>
                    </a:moveTo>
                    <a:lnTo>
                      <a:pt x="118" y="422"/>
                    </a:lnTo>
                    <a:lnTo>
                      <a:pt x="211" y="236"/>
                    </a:lnTo>
                    <a:lnTo>
                      <a:pt x="207" y="168"/>
                    </a:lnTo>
                    <a:lnTo>
                      <a:pt x="32" y="68"/>
                    </a:lnTo>
                    <a:lnTo>
                      <a:pt x="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0" name="Line 953">
                <a:extLst>
                  <a:ext uri="{FF2B5EF4-FFF2-40B4-BE49-F238E27FC236}">
                    <a16:creationId xmlns:a16="http://schemas.microsoft.com/office/drawing/2014/main" id="{63419B30-6944-2A4A-10EC-22F6B2AE8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79" y="1564"/>
                <a:ext cx="10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1" name="Freeform 954">
                <a:extLst>
                  <a:ext uri="{FF2B5EF4-FFF2-40B4-BE49-F238E27FC236}">
                    <a16:creationId xmlns:a16="http://schemas.microsoft.com/office/drawing/2014/main" id="{3240BC26-B554-091A-F4A3-F06B93D28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9" y="1537"/>
                <a:ext cx="30" cy="35"/>
              </a:xfrm>
              <a:custGeom>
                <a:avLst/>
                <a:gdLst>
                  <a:gd name="T0" fmla="*/ 150 w 150"/>
                  <a:gd name="T1" fmla="*/ 175 h 175"/>
                  <a:gd name="T2" fmla="*/ 68 w 150"/>
                  <a:gd name="T3" fmla="*/ 0 h 175"/>
                  <a:gd name="T4" fmla="*/ 0 w 150"/>
                  <a:gd name="T5" fmla="*/ 8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175">
                    <a:moveTo>
                      <a:pt x="150" y="175"/>
                    </a:moveTo>
                    <a:lnTo>
                      <a:pt x="68" y="0"/>
                    </a:lnTo>
                    <a:lnTo>
                      <a:pt x="0" y="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2" name="Line 955">
                <a:extLst>
                  <a:ext uri="{FF2B5EF4-FFF2-40B4-BE49-F238E27FC236}">
                    <a16:creationId xmlns:a16="http://schemas.microsoft.com/office/drawing/2014/main" id="{8D31BEE2-713E-0BA4-B262-172BF0D87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11" y="1428"/>
                <a:ext cx="18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3" name="Line 956">
                <a:extLst>
                  <a:ext uri="{FF2B5EF4-FFF2-40B4-BE49-F238E27FC236}">
                    <a16:creationId xmlns:a16="http://schemas.microsoft.com/office/drawing/2014/main" id="{16FA0FC3-325A-11FF-C233-25AD03C1A2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1" y="1428"/>
                <a:ext cx="18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4" name="Line 957">
                <a:extLst>
                  <a:ext uri="{FF2B5EF4-FFF2-40B4-BE49-F238E27FC236}">
                    <a16:creationId xmlns:a16="http://schemas.microsoft.com/office/drawing/2014/main" id="{B4BC7173-1129-232E-0808-3B31DB834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43" y="1423"/>
                <a:ext cx="72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5" name="Freeform 958">
                <a:extLst>
                  <a:ext uri="{FF2B5EF4-FFF2-40B4-BE49-F238E27FC236}">
                    <a16:creationId xmlns:a16="http://schemas.microsoft.com/office/drawing/2014/main" id="{AE4A3D8B-48F4-E147-0DF0-BE96332AC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505"/>
                <a:ext cx="93" cy="25"/>
              </a:xfrm>
              <a:custGeom>
                <a:avLst/>
                <a:gdLst>
                  <a:gd name="T0" fmla="*/ 0 w 464"/>
                  <a:gd name="T1" fmla="*/ 0 h 122"/>
                  <a:gd name="T2" fmla="*/ 178 w 464"/>
                  <a:gd name="T3" fmla="*/ 122 h 122"/>
                  <a:gd name="T4" fmla="*/ 464 w 464"/>
                  <a:gd name="T5" fmla="*/ 90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4" h="122">
                    <a:moveTo>
                      <a:pt x="0" y="0"/>
                    </a:moveTo>
                    <a:lnTo>
                      <a:pt x="178" y="122"/>
                    </a:lnTo>
                    <a:lnTo>
                      <a:pt x="464" y="9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6" name="Line 959">
                <a:extLst>
                  <a:ext uri="{FF2B5EF4-FFF2-40B4-BE49-F238E27FC236}">
                    <a16:creationId xmlns:a16="http://schemas.microsoft.com/office/drawing/2014/main" id="{59EE5911-6CDB-8FD9-89A9-DFC0536719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5" y="1433"/>
                <a:ext cx="9" cy="7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7" name="Freeform 960">
                <a:extLst>
                  <a:ext uri="{FF2B5EF4-FFF2-40B4-BE49-F238E27FC236}">
                    <a16:creationId xmlns:a16="http://schemas.microsoft.com/office/drawing/2014/main" id="{83C51A86-4659-7095-0FE6-2B10FFFF3F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2" y="1505"/>
                <a:ext cx="22" cy="140"/>
              </a:xfrm>
              <a:custGeom>
                <a:avLst/>
                <a:gdLst>
                  <a:gd name="T0" fmla="*/ 61 w 107"/>
                  <a:gd name="T1" fmla="*/ 0 h 700"/>
                  <a:gd name="T2" fmla="*/ 32 w 107"/>
                  <a:gd name="T3" fmla="*/ 350 h 700"/>
                  <a:gd name="T4" fmla="*/ 107 w 107"/>
                  <a:gd name="T5" fmla="*/ 550 h 700"/>
                  <a:gd name="T6" fmla="*/ 4 w 107"/>
                  <a:gd name="T7" fmla="*/ 629 h 700"/>
                  <a:gd name="T8" fmla="*/ 0 w 107"/>
                  <a:gd name="T9" fmla="*/ 70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700">
                    <a:moveTo>
                      <a:pt x="61" y="0"/>
                    </a:moveTo>
                    <a:lnTo>
                      <a:pt x="32" y="350"/>
                    </a:lnTo>
                    <a:lnTo>
                      <a:pt x="107" y="550"/>
                    </a:lnTo>
                    <a:lnTo>
                      <a:pt x="4" y="629"/>
                    </a:lnTo>
                    <a:lnTo>
                      <a:pt x="0" y="7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8" name="Line 961">
                <a:extLst>
                  <a:ext uri="{FF2B5EF4-FFF2-40B4-BE49-F238E27FC236}">
                    <a16:creationId xmlns:a16="http://schemas.microsoft.com/office/drawing/2014/main" id="{3F12CC03-5E30-EC45-C158-7EB36995E4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45" y="1423"/>
                <a:ext cx="98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69" name="Line 962">
                <a:extLst>
                  <a:ext uri="{FF2B5EF4-FFF2-40B4-BE49-F238E27FC236}">
                    <a16:creationId xmlns:a16="http://schemas.microsoft.com/office/drawing/2014/main" id="{11EFEC72-BC10-96E6-6CFD-E960D4058F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4" y="1296"/>
                <a:ext cx="7" cy="13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0" name="Line 963">
                <a:extLst>
                  <a:ext uri="{FF2B5EF4-FFF2-40B4-BE49-F238E27FC236}">
                    <a16:creationId xmlns:a16="http://schemas.microsoft.com/office/drawing/2014/main" id="{BF22B064-556B-DFB8-3BC3-A92E50AF19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55" y="1199"/>
                <a:ext cx="7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1" name="Line 964">
                <a:extLst>
                  <a:ext uri="{FF2B5EF4-FFF2-40B4-BE49-F238E27FC236}">
                    <a16:creationId xmlns:a16="http://schemas.microsoft.com/office/drawing/2014/main" id="{A7D77E08-DFDC-8CE2-4EA1-111EE5B32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8" y="1203"/>
                <a:ext cx="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2" name="Freeform 965">
                <a:extLst>
                  <a:ext uri="{FF2B5EF4-FFF2-40B4-BE49-F238E27FC236}">
                    <a16:creationId xmlns:a16="http://schemas.microsoft.com/office/drawing/2014/main" id="{3486C76A-D5EB-299F-8492-4029439AA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" y="1213"/>
                <a:ext cx="19" cy="92"/>
              </a:xfrm>
              <a:custGeom>
                <a:avLst/>
                <a:gdLst>
                  <a:gd name="T0" fmla="*/ 0 w 93"/>
                  <a:gd name="T1" fmla="*/ 457 h 457"/>
                  <a:gd name="T2" fmla="*/ 93 w 93"/>
                  <a:gd name="T3" fmla="*/ 186 h 457"/>
                  <a:gd name="T4" fmla="*/ 15 w 93"/>
                  <a:gd name="T5" fmla="*/ 71 h 457"/>
                  <a:gd name="T6" fmla="*/ 36 w 93"/>
                  <a:gd name="T7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3" h="457">
                    <a:moveTo>
                      <a:pt x="0" y="457"/>
                    </a:moveTo>
                    <a:lnTo>
                      <a:pt x="93" y="186"/>
                    </a:lnTo>
                    <a:lnTo>
                      <a:pt x="15" y="71"/>
                    </a:lnTo>
                    <a:lnTo>
                      <a:pt x="3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3" name="Line 966">
                <a:extLst>
                  <a:ext uri="{FF2B5EF4-FFF2-40B4-BE49-F238E27FC236}">
                    <a16:creationId xmlns:a16="http://schemas.microsoft.com/office/drawing/2014/main" id="{AE2A359B-0318-938F-607B-3A08262DC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39" y="1208"/>
                <a:ext cx="9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4" name="Line 967">
                <a:extLst>
                  <a:ext uri="{FF2B5EF4-FFF2-40B4-BE49-F238E27FC236}">
                    <a16:creationId xmlns:a16="http://schemas.microsoft.com/office/drawing/2014/main" id="{F5BDD928-0D0F-9BED-F853-515D9BBB24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48" y="1199"/>
                <a:ext cx="14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5" name="Freeform 968">
                <a:extLst>
                  <a:ext uri="{FF2B5EF4-FFF2-40B4-BE49-F238E27FC236}">
                    <a16:creationId xmlns:a16="http://schemas.microsoft.com/office/drawing/2014/main" id="{425F67AD-AFC6-4D44-3304-497E2965B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9" y="1211"/>
                <a:ext cx="75" cy="71"/>
              </a:xfrm>
              <a:custGeom>
                <a:avLst/>
                <a:gdLst>
                  <a:gd name="T0" fmla="*/ 0 w 375"/>
                  <a:gd name="T1" fmla="*/ 328 h 357"/>
                  <a:gd name="T2" fmla="*/ 218 w 375"/>
                  <a:gd name="T3" fmla="*/ 357 h 357"/>
                  <a:gd name="T4" fmla="*/ 272 w 375"/>
                  <a:gd name="T5" fmla="*/ 307 h 357"/>
                  <a:gd name="T6" fmla="*/ 268 w 375"/>
                  <a:gd name="T7" fmla="*/ 85 h 357"/>
                  <a:gd name="T8" fmla="*/ 375 w 375"/>
                  <a:gd name="T9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5" h="357">
                    <a:moveTo>
                      <a:pt x="0" y="328"/>
                    </a:moveTo>
                    <a:lnTo>
                      <a:pt x="218" y="357"/>
                    </a:lnTo>
                    <a:lnTo>
                      <a:pt x="272" y="307"/>
                    </a:lnTo>
                    <a:lnTo>
                      <a:pt x="268" y="85"/>
                    </a:lnTo>
                    <a:lnTo>
                      <a:pt x="37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6" name="Freeform 969">
                <a:extLst>
                  <a:ext uri="{FF2B5EF4-FFF2-40B4-BE49-F238E27FC236}">
                    <a16:creationId xmlns:a16="http://schemas.microsoft.com/office/drawing/2014/main" id="{2288CE57-4640-62AF-20CF-202DE2C5F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4" y="1203"/>
                <a:ext cx="105" cy="10"/>
              </a:xfrm>
              <a:custGeom>
                <a:avLst/>
                <a:gdLst>
                  <a:gd name="T0" fmla="*/ 529 w 529"/>
                  <a:gd name="T1" fmla="*/ 54 h 54"/>
                  <a:gd name="T2" fmla="*/ 336 w 529"/>
                  <a:gd name="T3" fmla="*/ 0 h 54"/>
                  <a:gd name="T4" fmla="*/ 0 w 529"/>
                  <a:gd name="T5" fmla="*/ 4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9" h="54">
                    <a:moveTo>
                      <a:pt x="529" y="54"/>
                    </a:moveTo>
                    <a:lnTo>
                      <a:pt x="336" y="0"/>
                    </a:lnTo>
                    <a:lnTo>
                      <a:pt x="0" y="4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7" name="Freeform 970">
                <a:extLst>
                  <a:ext uri="{FF2B5EF4-FFF2-40B4-BE49-F238E27FC236}">
                    <a16:creationId xmlns:a16="http://schemas.microsoft.com/office/drawing/2014/main" id="{E76F5872-F128-E06A-A112-E7766961E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7" y="1328"/>
                <a:ext cx="85" cy="59"/>
              </a:xfrm>
              <a:custGeom>
                <a:avLst/>
                <a:gdLst>
                  <a:gd name="T0" fmla="*/ 422 w 422"/>
                  <a:gd name="T1" fmla="*/ 0 h 297"/>
                  <a:gd name="T2" fmla="*/ 136 w 422"/>
                  <a:gd name="T3" fmla="*/ 297 h 297"/>
                  <a:gd name="T4" fmla="*/ 0 w 422"/>
                  <a:gd name="T5" fmla="*/ 275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2" h="297">
                    <a:moveTo>
                      <a:pt x="422" y="0"/>
                    </a:moveTo>
                    <a:lnTo>
                      <a:pt x="136" y="297"/>
                    </a:lnTo>
                    <a:lnTo>
                      <a:pt x="0" y="2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8" name="Line 971">
                <a:extLst>
                  <a:ext uri="{FF2B5EF4-FFF2-40B4-BE49-F238E27FC236}">
                    <a16:creationId xmlns:a16="http://schemas.microsoft.com/office/drawing/2014/main" id="{1DB0F643-D9A7-61CD-0FB1-F0867C5DBC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32" y="1305"/>
                <a:ext cx="0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79" name="Freeform 972">
                <a:extLst>
                  <a:ext uri="{FF2B5EF4-FFF2-40B4-BE49-F238E27FC236}">
                    <a16:creationId xmlns:a16="http://schemas.microsoft.com/office/drawing/2014/main" id="{2DDDBE07-DA3B-ED68-3BA1-AADEC4C715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7" y="1258"/>
                <a:ext cx="102" cy="18"/>
              </a:xfrm>
              <a:custGeom>
                <a:avLst/>
                <a:gdLst>
                  <a:gd name="T0" fmla="*/ 0 w 507"/>
                  <a:gd name="T1" fmla="*/ 0 h 93"/>
                  <a:gd name="T2" fmla="*/ 214 w 507"/>
                  <a:gd name="T3" fmla="*/ 4 h 93"/>
                  <a:gd name="T4" fmla="*/ 293 w 507"/>
                  <a:gd name="T5" fmla="*/ 93 h 93"/>
                  <a:gd name="T6" fmla="*/ 507 w 507"/>
                  <a:gd name="T7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7" h="93">
                    <a:moveTo>
                      <a:pt x="0" y="0"/>
                    </a:moveTo>
                    <a:lnTo>
                      <a:pt x="214" y="4"/>
                    </a:lnTo>
                    <a:lnTo>
                      <a:pt x="293" y="93"/>
                    </a:lnTo>
                    <a:lnTo>
                      <a:pt x="507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0" name="Freeform 973">
                <a:extLst>
                  <a:ext uri="{FF2B5EF4-FFF2-40B4-BE49-F238E27FC236}">
                    <a16:creationId xmlns:a16="http://schemas.microsoft.com/office/drawing/2014/main" id="{FE42C0D1-BD4E-F948-810D-F0A502236D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5" y="1166"/>
                <a:ext cx="24" cy="92"/>
              </a:xfrm>
              <a:custGeom>
                <a:avLst/>
                <a:gdLst>
                  <a:gd name="T0" fmla="*/ 118 w 118"/>
                  <a:gd name="T1" fmla="*/ 0 h 460"/>
                  <a:gd name="T2" fmla="*/ 0 w 118"/>
                  <a:gd name="T3" fmla="*/ 257 h 460"/>
                  <a:gd name="T4" fmla="*/ 61 w 118"/>
                  <a:gd name="T5" fmla="*/ 460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8" h="460">
                    <a:moveTo>
                      <a:pt x="118" y="0"/>
                    </a:moveTo>
                    <a:lnTo>
                      <a:pt x="0" y="257"/>
                    </a:lnTo>
                    <a:lnTo>
                      <a:pt x="61" y="4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1" name="Line 974">
                <a:extLst>
                  <a:ext uri="{FF2B5EF4-FFF2-40B4-BE49-F238E27FC236}">
                    <a16:creationId xmlns:a16="http://schemas.microsoft.com/office/drawing/2014/main" id="{9B82AD51-D21A-874B-D60C-ADFBB66CD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51" y="1258"/>
                <a:ext cx="6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2" name="Line 975">
                <a:extLst>
                  <a:ext uri="{FF2B5EF4-FFF2-40B4-BE49-F238E27FC236}">
                    <a16:creationId xmlns:a16="http://schemas.microsoft.com/office/drawing/2014/main" id="{C6CB957F-D295-1FAA-E14F-DDC541650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24" y="1266"/>
                <a:ext cx="27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3" name="Freeform 976">
                <a:extLst>
                  <a:ext uri="{FF2B5EF4-FFF2-40B4-BE49-F238E27FC236}">
                    <a16:creationId xmlns:a16="http://schemas.microsoft.com/office/drawing/2014/main" id="{67B1C1DA-7AD6-FDE4-A44F-8776783B6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4" y="1273"/>
                <a:ext cx="73" cy="250"/>
              </a:xfrm>
              <a:custGeom>
                <a:avLst/>
                <a:gdLst>
                  <a:gd name="T0" fmla="*/ 14 w 361"/>
                  <a:gd name="T1" fmla="*/ 1254 h 1254"/>
                  <a:gd name="T2" fmla="*/ 0 w 361"/>
                  <a:gd name="T3" fmla="*/ 1025 h 1254"/>
                  <a:gd name="T4" fmla="*/ 196 w 361"/>
                  <a:gd name="T5" fmla="*/ 704 h 1254"/>
                  <a:gd name="T6" fmla="*/ 361 w 361"/>
                  <a:gd name="T7" fmla="*/ 197 h 1254"/>
                  <a:gd name="T8" fmla="*/ 325 w 361"/>
                  <a:gd name="T9" fmla="*/ 50 h 1254"/>
                  <a:gd name="T10" fmla="*/ 182 w 361"/>
                  <a:gd name="T11" fmla="*/ 0 h 1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1" h="1254">
                    <a:moveTo>
                      <a:pt x="14" y="1254"/>
                    </a:moveTo>
                    <a:lnTo>
                      <a:pt x="0" y="1025"/>
                    </a:lnTo>
                    <a:lnTo>
                      <a:pt x="196" y="704"/>
                    </a:lnTo>
                    <a:lnTo>
                      <a:pt x="361" y="197"/>
                    </a:lnTo>
                    <a:lnTo>
                      <a:pt x="325" y="50"/>
                    </a:lnTo>
                    <a:lnTo>
                      <a:pt x="1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4" name="Freeform 977">
                <a:extLst>
                  <a:ext uri="{FF2B5EF4-FFF2-40B4-BE49-F238E27FC236}">
                    <a16:creationId xmlns:a16="http://schemas.microsoft.com/office/drawing/2014/main" id="{CCD2E7B4-D2C8-7ADF-0E40-A4F7ABDC0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" y="1330"/>
                <a:ext cx="46" cy="234"/>
              </a:xfrm>
              <a:custGeom>
                <a:avLst/>
                <a:gdLst>
                  <a:gd name="T0" fmla="*/ 211 w 229"/>
                  <a:gd name="T1" fmla="*/ 0 h 1168"/>
                  <a:gd name="T2" fmla="*/ 86 w 229"/>
                  <a:gd name="T3" fmla="*/ 179 h 1168"/>
                  <a:gd name="T4" fmla="*/ 229 w 229"/>
                  <a:gd name="T5" fmla="*/ 340 h 1168"/>
                  <a:gd name="T6" fmla="*/ 0 w 229"/>
                  <a:gd name="T7" fmla="*/ 604 h 1168"/>
                  <a:gd name="T8" fmla="*/ 79 w 229"/>
                  <a:gd name="T9" fmla="*/ 729 h 1168"/>
                  <a:gd name="T10" fmla="*/ 64 w 229"/>
                  <a:gd name="T11" fmla="*/ 1168 h 1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1168">
                    <a:moveTo>
                      <a:pt x="211" y="0"/>
                    </a:moveTo>
                    <a:lnTo>
                      <a:pt x="86" y="179"/>
                    </a:lnTo>
                    <a:lnTo>
                      <a:pt x="229" y="340"/>
                    </a:lnTo>
                    <a:lnTo>
                      <a:pt x="0" y="604"/>
                    </a:lnTo>
                    <a:lnTo>
                      <a:pt x="79" y="729"/>
                    </a:lnTo>
                    <a:lnTo>
                      <a:pt x="64" y="11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5" name="Freeform 978">
                <a:extLst>
                  <a:ext uri="{FF2B5EF4-FFF2-40B4-BE49-F238E27FC236}">
                    <a16:creationId xmlns:a16="http://schemas.microsoft.com/office/drawing/2014/main" id="{63DEFAED-9F33-D07B-1FD4-379C203C6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8" y="1330"/>
                <a:ext cx="89" cy="53"/>
              </a:xfrm>
              <a:custGeom>
                <a:avLst/>
                <a:gdLst>
                  <a:gd name="T0" fmla="*/ 446 w 446"/>
                  <a:gd name="T1" fmla="*/ 261 h 261"/>
                  <a:gd name="T2" fmla="*/ 207 w 446"/>
                  <a:gd name="T3" fmla="*/ 22 h 261"/>
                  <a:gd name="T4" fmla="*/ 0 w 446"/>
                  <a:gd name="T5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6" h="261">
                    <a:moveTo>
                      <a:pt x="446" y="261"/>
                    </a:moveTo>
                    <a:lnTo>
                      <a:pt x="207" y="2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6" name="Freeform 979">
                <a:extLst>
                  <a:ext uri="{FF2B5EF4-FFF2-40B4-BE49-F238E27FC236}">
                    <a16:creationId xmlns:a16="http://schemas.microsoft.com/office/drawing/2014/main" id="{B1F17994-A941-6CF9-4438-01D951CE8A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4" y="1276"/>
                <a:ext cx="19" cy="54"/>
              </a:xfrm>
              <a:custGeom>
                <a:avLst/>
                <a:gdLst>
                  <a:gd name="T0" fmla="*/ 68 w 93"/>
                  <a:gd name="T1" fmla="*/ 271 h 271"/>
                  <a:gd name="T2" fmla="*/ 93 w 93"/>
                  <a:gd name="T3" fmla="*/ 207 h 271"/>
                  <a:gd name="T4" fmla="*/ 0 w 93"/>
                  <a:gd name="T5" fmla="*/ 118 h 271"/>
                  <a:gd name="T6" fmla="*/ 71 w 93"/>
                  <a:gd name="T7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3" h="271">
                    <a:moveTo>
                      <a:pt x="68" y="271"/>
                    </a:moveTo>
                    <a:lnTo>
                      <a:pt x="93" y="207"/>
                    </a:lnTo>
                    <a:lnTo>
                      <a:pt x="0" y="118"/>
                    </a:lnTo>
                    <a:lnTo>
                      <a:pt x="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7" name="Freeform 980">
                <a:extLst>
                  <a:ext uri="{FF2B5EF4-FFF2-40B4-BE49-F238E27FC236}">
                    <a16:creationId xmlns:a16="http://schemas.microsoft.com/office/drawing/2014/main" id="{95B6EBA8-1C94-54B1-38E7-979F2D356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2" y="1553"/>
                <a:ext cx="107" cy="22"/>
              </a:xfrm>
              <a:custGeom>
                <a:avLst/>
                <a:gdLst>
                  <a:gd name="T0" fmla="*/ 535 w 535"/>
                  <a:gd name="T1" fmla="*/ 53 h 107"/>
                  <a:gd name="T2" fmla="*/ 185 w 535"/>
                  <a:gd name="T3" fmla="*/ 0 h 107"/>
                  <a:gd name="T4" fmla="*/ 0 w 535"/>
                  <a:gd name="T5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5" h="107">
                    <a:moveTo>
                      <a:pt x="535" y="53"/>
                    </a:moveTo>
                    <a:lnTo>
                      <a:pt x="185" y="0"/>
                    </a:lnTo>
                    <a:lnTo>
                      <a:pt x="0" y="1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8" name="Freeform 981">
                <a:extLst>
                  <a:ext uri="{FF2B5EF4-FFF2-40B4-BE49-F238E27FC236}">
                    <a16:creationId xmlns:a16="http://schemas.microsoft.com/office/drawing/2014/main" id="{7FE2085B-6A16-5966-6416-424716958E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9" y="1575"/>
                <a:ext cx="18" cy="67"/>
              </a:xfrm>
              <a:custGeom>
                <a:avLst/>
                <a:gdLst>
                  <a:gd name="T0" fmla="*/ 15 w 90"/>
                  <a:gd name="T1" fmla="*/ 0 h 335"/>
                  <a:gd name="T2" fmla="*/ 90 w 90"/>
                  <a:gd name="T3" fmla="*/ 93 h 335"/>
                  <a:gd name="T4" fmla="*/ 0 w 90"/>
                  <a:gd name="T5" fmla="*/ 335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0" h="335">
                    <a:moveTo>
                      <a:pt x="15" y="0"/>
                    </a:moveTo>
                    <a:lnTo>
                      <a:pt x="90" y="93"/>
                    </a:lnTo>
                    <a:lnTo>
                      <a:pt x="0" y="3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89" name="Line 982">
                <a:extLst>
                  <a:ext uri="{FF2B5EF4-FFF2-40B4-BE49-F238E27FC236}">
                    <a16:creationId xmlns:a16="http://schemas.microsoft.com/office/drawing/2014/main" id="{6A54645D-014F-0743-D875-8C9C980C31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29" y="1559"/>
                <a:ext cx="1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0" name="Freeform 983">
                <a:extLst>
                  <a:ext uri="{FF2B5EF4-FFF2-40B4-BE49-F238E27FC236}">
                    <a16:creationId xmlns:a16="http://schemas.microsoft.com/office/drawing/2014/main" id="{3F645F30-54BC-4E2F-7560-72FF9F65B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6" y="1559"/>
                <a:ext cx="120" cy="64"/>
              </a:xfrm>
              <a:custGeom>
                <a:avLst/>
                <a:gdLst>
                  <a:gd name="T0" fmla="*/ 0 w 600"/>
                  <a:gd name="T1" fmla="*/ 0 h 322"/>
                  <a:gd name="T2" fmla="*/ 236 w 600"/>
                  <a:gd name="T3" fmla="*/ 272 h 322"/>
                  <a:gd name="T4" fmla="*/ 600 w 600"/>
                  <a:gd name="T5" fmla="*/ 32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00" h="322">
                    <a:moveTo>
                      <a:pt x="0" y="0"/>
                    </a:moveTo>
                    <a:lnTo>
                      <a:pt x="236" y="272"/>
                    </a:lnTo>
                    <a:lnTo>
                      <a:pt x="600" y="3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1" name="Freeform 984">
                <a:extLst>
                  <a:ext uri="{FF2B5EF4-FFF2-40B4-BE49-F238E27FC236}">
                    <a16:creationId xmlns:a16="http://schemas.microsoft.com/office/drawing/2014/main" id="{B5CFC43C-D0C8-4616-04BF-20DE5B1D7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6" y="1435"/>
                <a:ext cx="86" cy="124"/>
              </a:xfrm>
              <a:custGeom>
                <a:avLst/>
                <a:gdLst>
                  <a:gd name="T0" fmla="*/ 0 w 429"/>
                  <a:gd name="T1" fmla="*/ 621 h 621"/>
                  <a:gd name="T2" fmla="*/ 218 w 429"/>
                  <a:gd name="T3" fmla="*/ 171 h 621"/>
                  <a:gd name="T4" fmla="*/ 357 w 429"/>
                  <a:gd name="T5" fmla="*/ 3 h 621"/>
                  <a:gd name="T6" fmla="*/ 429 w 429"/>
                  <a:gd name="T7" fmla="*/ 0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" h="621">
                    <a:moveTo>
                      <a:pt x="0" y="621"/>
                    </a:moveTo>
                    <a:lnTo>
                      <a:pt x="218" y="171"/>
                    </a:lnTo>
                    <a:lnTo>
                      <a:pt x="357" y="3"/>
                    </a:lnTo>
                    <a:lnTo>
                      <a:pt x="42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2" name="Freeform 985">
                <a:extLst>
                  <a:ext uri="{FF2B5EF4-FFF2-40B4-BE49-F238E27FC236}">
                    <a16:creationId xmlns:a16="http://schemas.microsoft.com/office/drawing/2014/main" id="{D1161D3E-4E75-B57F-D2EE-2E16DE696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" y="1328"/>
                <a:ext cx="60" cy="117"/>
              </a:xfrm>
              <a:custGeom>
                <a:avLst/>
                <a:gdLst>
                  <a:gd name="T0" fmla="*/ 0 w 303"/>
                  <a:gd name="T1" fmla="*/ 0 h 589"/>
                  <a:gd name="T2" fmla="*/ 296 w 303"/>
                  <a:gd name="T3" fmla="*/ 447 h 589"/>
                  <a:gd name="T4" fmla="*/ 303 w 303"/>
                  <a:gd name="T5" fmla="*/ 589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3" h="589">
                    <a:moveTo>
                      <a:pt x="0" y="0"/>
                    </a:moveTo>
                    <a:lnTo>
                      <a:pt x="296" y="447"/>
                    </a:lnTo>
                    <a:lnTo>
                      <a:pt x="303" y="5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3" name="Freeform 986">
                <a:extLst>
                  <a:ext uri="{FF2B5EF4-FFF2-40B4-BE49-F238E27FC236}">
                    <a16:creationId xmlns:a16="http://schemas.microsoft.com/office/drawing/2014/main" id="{3CA054DF-EA77-A111-4169-3CE89A23A8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" y="1435"/>
                <a:ext cx="78" cy="188"/>
              </a:xfrm>
              <a:custGeom>
                <a:avLst/>
                <a:gdLst>
                  <a:gd name="T0" fmla="*/ 0 w 392"/>
                  <a:gd name="T1" fmla="*/ 0 h 939"/>
                  <a:gd name="T2" fmla="*/ 71 w 392"/>
                  <a:gd name="T3" fmla="*/ 11 h 939"/>
                  <a:gd name="T4" fmla="*/ 107 w 392"/>
                  <a:gd name="T5" fmla="*/ 153 h 939"/>
                  <a:gd name="T6" fmla="*/ 7 w 392"/>
                  <a:gd name="T7" fmla="*/ 418 h 939"/>
                  <a:gd name="T8" fmla="*/ 392 w 392"/>
                  <a:gd name="T9" fmla="*/ 750 h 939"/>
                  <a:gd name="T10" fmla="*/ 285 w 392"/>
                  <a:gd name="T11" fmla="*/ 939 h 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2" h="939">
                    <a:moveTo>
                      <a:pt x="0" y="0"/>
                    </a:moveTo>
                    <a:lnTo>
                      <a:pt x="71" y="11"/>
                    </a:lnTo>
                    <a:lnTo>
                      <a:pt x="107" y="153"/>
                    </a:lnTo>
                    <a:lnTo>
                      <a:pt x="7" y="418"/>
                    </a:lnTo>
                    <a:lnTo>
                      <a:pt x="392" y="750"/>
                    </a:lnTo>
                    <a:lnTo>
                      <a:pt x="285" y="9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4" name="Freeform 987">
                <a:extLst>
                  <a:ext uri="{FF2B5EF4-FFF2-40B4-BE49-F238E27FC236}">
                    <a16:creationId xmlns:a16="http://schemas.microsoft.com/office/drawing/2014/main" id="{866A3DEC-0FC5-CA1B-702B-640BA9C074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9" y="1618"/>
                <a:ext cx="42" cy="15"/>
              </a:xfrm>
              <a:custGeom>
                <a:avLst/>
                <a:gdLst>
                  <a:gd name="T0" fmla="*/ 0 w 211"/>
                  <a:gd name="T1" fmla="*/ 21 h 75"/>
                  <a:gd name="T2" fmla="*/ 47 w 211"/>
                  <a:gd name="T3" fmla="*/ 75 h 75"/>
                  <a:gd name="T4" fmla="*/ 186 w 211"/>
                  <a:gd name="T5" fmla="*/ 67 h 75"/>
                  <a:gd name="T6" fmla="*/ 211 w 211"/>
                  <a:gd name="T7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1" h="75">
                    <a:moveTo>
                      <a:pt x="0" y="21"/>
                    </a:moveTo>
                    <a:lnTo>
                      <a:pt x="47" y="75"/>
                    </a:lnTo>
                    <a:lnTo>
                      <a:pt x="186" y="67"/>
                    </a:lnTo>
                    <a:lnTo>
                      <a:pt x="2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5" name="Line 988">
                <a:extLst>
                  <a:ext uri="{FF2B5EF4-FFF2-40B4-BE49-F238E27FC236}">
                    <a16:creationId xmlns:a16="http://schemas.microsoft.com/office/drawing/2014/main" id="{FF955059-3D15-657B-DE51-DDE5E5D67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974" y="1622"/>
                <a:ext cx="15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6" name="Line 989">
                <a:extLst>
                  <a:ext uri="{FF2B5EF4-FFF2-40B4-BE49-F238E27FC236}">
                    <a16:creationId xmlns:a16="http://schemas.microsoft.com/office/drawing/2014/main" id="{61844A2F-C283-2B41-0DE7-31EABFC14F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66" y="1622"/>
                <a:ext cx="8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7" name="Freeform 990">
                <a:extLst>
                  <a:ext uri="{FF2B5EF4-FFF2-40B4-BE49-F238E27FC236}">
                    <a16:creationId xmlns:a16="http://schemas.microsoft.com/office/drawing/2014/main" id="{7B7D634B-6C76-B445-F23A-D45EF8BB0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1" y="1570"/>
                <a:ext cx="31" cy="48"/>
              </a:xfrm>
              <a:custGeom>
                <a:avLst/>
                <a:gdLst>
                  <a:gd name="T0" fmla="*/ 154 w 154"/>
                  <a:gd name="T1" fmla="*/ 0 h 243"/>
                  <a:gd name="T2" fmla="*/ 89 w 154"/>
                  <a:gd name="T3" fmla="*/ 178 h 243"/>
                  <a:gd name="T4" fmla="*/ 0 w 154"/>
                  <a:gd name="T5" fmla="*/ 243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4" h="243">
                    <a:moveTo>
                      <a:pt x="154" y="0"/>
                    </a:moveTo>
                    <a:lnTo>
                      <a:pt x="89" y="178"/>
                    </a:lnTo>
                    <a:lnTo>
                      <a:pt x="0" y="24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8" name="Freeform 991">
                <a:extLst>
                  <a:ext uri="{FF2B5EF4-FFF2-40B4-BE49-F238E27FC236}">
                    <a16:creationId xmlns:a16="http://schemas.microsoft.com/office/drawing/2014/main" id="{6B562240-84D7-3BB1-BB58-1C37E3FA05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6" y="1445"/>
                <a:ext cx="36" cy="125"/>
              </a:xfrm>
              <a:custGeom>
                <a:avLst/>
                <a:gdLst>
                  <a:gd name="T0" fmla="*/ 29 w 182"/>
                  <a:gd name="T1" fmla="*/ 622 h 622"/>
                  <a:gd name="T2" fmla="*/ 0 w 182"/>
                  <a:gd name="T3" fmla="*/ 486 h 622"/>
                  <a:gd name="T4" fmla="*/ 182 w 182"/>
                  <a:gd name="T5" fmla="*/ 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622">
                    <a:moveTo>
                      <a:pt x="29" y="622"/>
                    </a:moveTo>
                    <a:lnTo>
                      <a:pt x="0" y="486"/>
                    </a:lnTo>
                    <a:lnTo>
                      <a:pt x="1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99" name="Line 992">
                <a:extLst>
                  <a:ext uri="{FF2B5EF4-FFF2-40B4-BE49-F238E27FC236}">
                    <a16:creationId xmlns:a16="http://schemas.microsoft.com/office/drawing/2014/main" id="{60F43E87-CBEC-9138-0148-AF00D801CF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32" y="1383"/>
                <a:ext cx="15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0" name="Freeform 993">
                <a:extLst>
                  <a:ext uri="{FF2B5EF4-FFF2-40B4-BE49-F238E27FC236}">
                    <a16:creationId xmlns:a16="http://schemas.microsoft.com/office/drawing/2014/main" id="{ABC55004-74AE-327F-0217-57AA19456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0" y="1523"/>
                <a:ext cx="12" cy="52"/>
              </a:xfrm>
              <a:custGeom>
                <a:avLst/>
                <a:gdLst>
                  <a:gd name="T0" fmla="*/ 36 w 58"/>
                  <a:gd name="T1" fmla="*/ 0 h 257"/>
                  <a:gd name="T2" fmla="*/ 0 w 58"/>
                  <a:gd name="T3" fmla="*/ 210 h 257"/>
                  <a:gd name="T4" fmla="*/ 58 w 58"/>
                  <a:gd name="T5" fmla="*/ 257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257">
                    <a:moveTo>
                      <a:pt x="36" y="0"/>
                    </a:moveTo>
                    <a:lnTo>
                      <a:pt x="0" y="210"/>
                    </a:lnTo>
                    <a:lnTo>
                      <a:pt x="58" y="2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1" name="Line 994">
                <a:extLst>
                  <a:ext uri="{FF2B5EF4-FFF2-40B4-BE49-F238E27FC236}">
                    <a16:creationId xmlns:a16="http://schemas.microsoft.com/office/drawing/2014/main" id="{BFAD0813-49D6-8C62-CF9C-5454B575C1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69" y="1108"/>
                <a:ext cx="29" cy="5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2" name="Line 995">
                <a:extLst>
                  <a:ext uri="{FF2B5EF4-FFF2-40B4-BE49-F238E27FC236}">
                    <a16:creationId xmlns:a16="http://schemas.microsoft.com/office/drawing/2014/main" id="{75989CA2-9C62-A8FE-0D66-E91BE540DD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95" y="931"/>
                <a:ext cx="29" cy="7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3" name="Line 996">
                <a:extLst>
                  <a:ext uri="{FF2B5EF4-FFF2-40B4-BE49-F238E27FC236}">
                    <a16:creationId xmlns:a16="http://schemas.microsoft.com/office/drawing/2014/main" id="{E764F43F-3D1C-CBF9-A32A-9746E9FED2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9" y="626"/>
                <a:ext cx="11" cy="6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4" name="Line 997">
                <a:extLst>
                  <a:ext uri="{FF2B5EF4-FFF2-40B4-BE49-F238E27FC236}">
                    <a16:creationId xmlns:a16="http://schemas.microsoft.com/office/drawing/2014/main" id="{DE3BCA0F-B9D3-5078-EC6F-3D75AE0BD5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20" y="654"/>
                <a:ext cx="56" cy="3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5" name="Line 998">
                <a:extLst>
                  <a:ext uri="{FF2B5EF4-FFF2-40B4-BE49-F238E27FC236}">
                    <a16:creationId xmlns:a16="http://schemas.microsoft.com/office/drawing/2014/main" id="{A424FFB0-651B-8F74-2A4C-9D27F5F71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13" y="394"/>
                <a:ext cx="35" cy="5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6" name="Freeform 999">
                <a:extLst>
                  <a:ext uri="{FF2B5EF4-FFF2-40B4-BE49-F238E27FC236}">
                    <a16:creationId xmlns:a16="http://schemas.microsoft.com/office/drawing/2014/main" id="{730D80A8-2DB7-7ADF-5D60-2D64D7817A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2" y="121"/>
                <a:ext cx="77" cy="131"/>
              </a:xfrm>
              <a:custGeom>
                <a:avLst/>
                <a:gdLst>
                  <a:gd name="T0" fmla="*/ 172 w 383"/>
                  <a:gd name="T1" fmla="*/ 0 h 654"/>
                  <a:gd name="T2" fmla="*/ 301 w 383"/>
                  <a:gd name="T3" fmla="*/ 57 h 654"/>
                  <a:gd name="T4" fmla="*/ 383 w 383"/>
                  <a:gd name="T5" fmla="*/ 468 h 654"/>
                  <a:gd name="T6" fmla="*/ 0 w 383"/>
                  <a:gd name="T7" fmla="*/ 654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3" h="654">
                    <a:moveTo>
                      <a:pt x="172" y="0"/>
                    </a:moveTo>
                    <a:lnTo>
                      <a:pt x="301" y="57"/>
                    </a:lnTo>
                    <a:lnTo>
                      <a:pt x="383" y="468"/>
                    </a:lnTo>
                    <a:lnTo>
                      <a:pt x="0" y="6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7" name="Freeform 1000">
                <a:extLst>
                  <a:ext uri="{FF2B5EF4-FFF2-40B4-BE49-F238E27FC236}">
                    <a16:creationId xmlns:a16="http://schemas.microsoft.com/office/drawing/2014/main" id="{CB7784C2-CF9C-148B-4494-345CAB497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9" y="121"/>
                <a:ext cx="87" cy="118"/>
              </a:xfrm>
              <a:custGeom>
                <a:avLst/>
                <a:gdLst>
                  <a:gd name="T0" fmla="*/ 439 w 439"/>
                  <a:gd name="T1" fmla="*/ 0 h 586"/>
                  <a:gd name="T2" fmla="*/ 332 w 439"/>
                  <a:gd name="T3" fmla="*/ 32 h 586"/>
                  <a:gd name="T4" fmla="*/ 389 w 439"/>
                  <a:gd name="T5" fmla="*/ 157 h 586"/>
                  <a:gd name="T6" fmla="*/ 107 w 439"/>
                  <a:gd name="T7" fmla="*/ 146 h 586"/>
                  <a:gd name="T8" fmla="*/ 346 w 439"/>
                  <a:gd name="T9" fmla="*/ 318 h 586"/>
                  <a:gd name="T10" fmla="*/ 0 w 439"/>
                  <a:gd name="T11" fmla="*/ 586 h 5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9" h="586">
                    <a:moveTo>
                      <a:pt x="439" y="0"/>
                    </a:moveTo>
                    <a:lnTo>
                      <a:pt x="332" y="32"/>
                    </a:lnTo>
                    <a:lnTo>
                      <a:pt x="389" y="157"/>
                    </a:lnTo>
                    <a:lnTo>
                      <a:pt x="107" y="146"/>
                    </a:lnTo>
                    <a:lnTo>
                      <a:pt x="346" y="318"/>
                    </a:lnTo>
                    <a:lnTo>
                      <a:pt x="0" y="5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8" name="Freeform 1001">
                <a:extLst>
                  <a:ext uri="{FF2B5EF4-FFF2-40B4-BE49-F238E27FC236}">
                    <a16:creationId xmlns:a16="http://schemas.microsoft.com/office/drawing/2014/main" id="{EF7AF5DE-E941-233F-10F1-57BCA158A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89"/>
                <a:ext cx="183" cy="120"/>
              </a:xfrm>
              <a:custGeom>
                <a:avLst/>
                <a:gdLst>
                  <a:gd name="T0" fmla="*/ 914 w 914"/>
                  <a:gd name="T1" fmla="*/ 597 h 597"/>
                  <a:gd name="T2" fmla="*/ 757 w 914"/>
                  <a:gd name="T3" fmla="*/ 275 h 597"/>
                  <a:gd name="T4" fmla="*/ 618 w 914"/>
                  <a:gd name="T5" fmla="*/ 318 h 597"/>
                  <a:gd name="T6" fmla="*/ 486 w 914"/>
                  <a:gd name="T7" fmla="*/ 268 h 597"/>
                  <a:gd name="T8" fmla="*/ 250 w 914"/>
                  <a:gd name="T9" fmla="*/ 0 h 597"/>
                  <a:gd name="T10" fmla="*/ 0 w 914"/>
                  <a:gd name="T11" fmla="*/ 161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4" h="597">
                    <a:moveTo>
                      <a:pt x="914" y="597"/>
                    </a:moveTo>
                    <a:lnTo>
                      <a:pt x="757" y="275"/>
                    </a:lnTo>
                    <a:lnTo>
                      <a:pt x="618" y="318"/>
                    </a:lnTo>
                    <a:lnTo>
                      <a:pt x="486" y="268"/>
                    </a:lnTo>
                    <a:lnTo>
                      <a:pt x="250" y="0"/>
                    </a:lnTo>
                    <a:lnTo>
                      <a:pt x="0" y="1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09" name="Freeform 1002">
                <a:extLst>
                  <a:ext uri="{FF2B5EF4-FFF2-40B4-BE49-F238E27FC236}">
                    <a16:creationId xmlns:a16="http://schemas.microsoft.com/office/drawing/2014/main" id="{7D75A752-C49E-A05C-B20C-44D1972633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" y="41"/>
                <a:ext cx="208" cy="164"/>
              </a:xfrm>
              <a:custGeom>
                <a:avLst/>
                <a:gdLst>
                  <a:gd name="T0" fmla="*/ 1018 w 1036"/>
                  <a:gd name="T1" fmla="*/ 821 h 821"/>
                  <a:gd name="T2" fmla="*/ 1036 w 1036"/>
                  <a:gd name="T3" fmla="*/ 692 h 821"/>
                  <a:gd name="T4" fmla="*/ 839 w 1036"/>
                  <a:gd name="T5" fmla="*/ 492 h 821"/>
                  <a:gd name="T6" fmla="*/ 450 w 1036"/>
                  <a:gd name="T7" fmla="*/ 178 h 821"/>
                  <a:gd name="T8" fmla="*/ 303 w 1036"/>
                  <a:gd name="T9" fmla="*/ 189 h 821"/>
                  <a:gd name="T10" fmla="*/ 200 w 1036"/>
                  <a:gd name="T11" fmla="*/ 0 h 821"/>
                  <a:gd name="T12" fmla="*/ 0 w 1036"/>
                  <a:gd name="T13" fmla="*/ 299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36" h="821">
                    <a:moveTo>
                      <a:pt x="1018" y="821"/>
                    </a:moveTo>
                    <a:lnTo>
                      <a:pt x="1036" y="692"/>
                    </a:lnTo>
                    <a:lnTo>
                      <a:pt x="839" y="492"/>
                    </a:lnTo>
                    <a:lnTo>
                      <a:pt x="450" y="178"/>
                    </a:lnTo>
                    <a:lnTo>
                      <a:pt x="303" y="189"/>
                    </a:lnTo>
                    <a:lnTo>
                      <a:pt x="200" y="0"/>
                    </a:lnTo>
                    <a:lnTo>
                      <a:pt x="0" y="29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0" name="Freeform 1003">
                <a:extLst>
                  <a:ext uri="{FF2B5EF4-FFF2-40B4-BE49-F238E27FC236}">
                    <a16:creationId xmlns:a16="http://schemas.microsoft.com/office/drawing/2014/main" id="{DB06917B-7F1B-31B2-2647-2CAA41E04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2" y="99"/>
                <a:ext cx="134" cy="205"/>
              </a:xfrm>
              <a:custGeom>
                <a:avLst/>
                <a:gdLst>
                  <a:gd name="T0" fmla="*/ 672 w 672"/>
                  <a:gd name="T1" fmla="*/ 10 h 1029"/>
                  <a:gd name="T2" fmla="*/ 543 w 672"/>
                  <a:gd name="T3" fmla="*/ 0 h 1029"/>
                  <a:gd name="T4" fmla="*/ 490 w 672"/>
                  <a:gd name="T5" fmla="*/ 139 h 1029"/>
                  <a:gd name="T6" fmla="*/ 261 w 672"/>
                  <a:gd name="T7" fmla="*/ 328 h 1029"/>
                  <a:gd name="T8" fmla="*/ 0 w 672"/>
                  <a:gd name="T9" fmla="*/ 771 h 1029"/>
                  <a:gd name="T10" fmla="*/ 311 w 672"/>
                  <a:gd name="T11" fmla="*/ 1029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72" h="1029">
                    <a:moveTo>
                      <a:pt x="672" y="10"/>
                    </a:moveTo>
                    <a:lnTo>
                      <a:pt x="543" y="0"/>
                    </a:lnTo>
                    <a:lnTo>
                      <a:pt x="490" y="139"/>
                    </a:lnTo>
                    <a:lnTo>
                      <a:pt x="261" y="328"/>
                    </a:lnTo>
                    <a:lnTo>
                      <a:pt x="0" y="771"/>
                    </a:lnTo>
                    <a:lnTo>
                      <a:pt x="311" y="10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1" name="Freeform 1004">
                <a:extLst>
                  <a:ext uri="{FF2B5EF4-FFF2-40B4-BE49-F238E27FC236}">
                    <a16:creationId xmlns:a16="http://schemas.microsoft.com/office/drawing/2014/main" id="{8E41FF6D-C1BE-4001-9394-6EA430C213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" y="101"/>
                <a:ext cx="45" cy="131"/>
              </a:xfrm>
              <a:custGeom>
                <a:avLst/>
                <a:gdLst>
                  <a:gd name="T0" fmla="*/ 0 w 225"/>
                  <a:gd name="T1" fmla="*/ 0 h 658"/>
                  <a:gd name="T2" fmla="*/ 225 w 225"/>
                  <a:gd name="T3" fmla="*/ 161 h 658"/>
                  <a:gd name="T4" fmla="*/ 218 w 225"/>
                  <a:gd name="T5" fmla="*/ 658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5" h="658">
                    <a:moveTo>
                      <a:pt x="0" y="0"/>
                    </a:moveTo>
                    <a:lnTo>
                      <a:pt x="225" y="161"/>
                    </a:lnTo>
                    <a:lnTo>
                      <a:pt x="218" y="65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2" name="Freeform 1005">
                <a:extLst>
                  <a:ext uri="{FF2B5EF4-FFF2-40B4-BE49-F238E27FC236}">
                    <a16:creationId xmlns:a16="http://schemas.microsoft.com/office/drawing/2014/main" id="{DE33C591-720E-C16F-E4A2-5486C5057A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05"/>
                <a:ext cx="128" cy="24"/>
              </a:xfrm>
              <a:custGeom>
                <a:avLst/>
                <a:gdLst>
                  <a:gd name="T0" fmla="*/ 0 w 640"/>
                  <a:gd name="T1" fmla="*/ 118 h 118"/>
                  <a:gd name="T2" fmla="*/ 115 w 640"/>
                  <a:gd name="T3" fmla="*/ 32 h 118"/>
                  <a:gd name="T4" fmla="*/ 397 w 640"/>
                  <a:gd name="T5" fmla="*/ 107 h 118"/>
                  <a:gd name="T6" fmla="*/ 493 w 640"/>
                  <a:gd name="T7" fmla="*/ 14 h 118"/>
                  <a:gd name="T8" fmla="*/ 636 w 640"/>
                  <a:gd name="T9" fmla="*/ 1 h 118"/>
                  <a:gd name="T10" fmla="*/ 640 w 640"/>
                  <a:gd name="T11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0" h="118">
                    <a:moveTo>
                      <a:pt x="0" y="118"/>
                    </a:moveTo>
                    <a:lnTo>
                      <a:pt x="115" y="32"/>
                    </a:lnTo>
                    <a:lnTo>
                      <a:pt x="397" y="107"/>
                    </a:lnTo>
                    <a:lnTo>
                      <a:pt x="493" y="14"/>
                    </a:lnTo>
                    <a:lnTo>
                      <a:pt x="636" y="1"/>
                    </a:lnTo>
                    <a:lnTo>
                      <a:pt x="64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3" name="Freeform 1006">
                <a:extLst>
                  <a:ext uri="{FF2B5EF4-FFF2-40B4-BE49-F238E27FC236}">
                    <a16:creationId xmlns:a16="http://schemas.microsoft.com/office/drawing/2014/main" id="{FF785FDF-4210-1F02-156A-9B1DAE9E6C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7" y="205"/>
                <a:ext cx="37" cy="26"/>
              </a:xfrm>
              <a:custGeom>
                <a:avLst/>
                <a:gdLst>
                  <a:gd name="T0" fmla="*/ 186 w 186"/>
                  <a:gd name="T1" fmla="*/ 128 h 128"/>
                  <a:gd name="T2" fmla="*/ 0 w 186"/>
                  <a:gd name="T3" fmla="*/ 64 h 128"/>
                  <a:gd name="T4" fmla="*/ 15 w 186"/>
                  <a:gd name="T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128">
                    <a:moveTo>
                      <a:pt x="186" y="128"/>
                    </a:moveTo>
                    <a:lnTo>
                      <a:pt x="0" y="64"/>
                    </a:lnTo>
                    <a:lnTo>
                      <a:pt x="1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4" name="Line 1007">
                <a:extLst>
                  <a:ext uri="{FF2B5EF4-FFF2-40B4-BE49-F238E27FC236}">
                    <a16:creationId xmlns:a16="http://schemas.microsoft.com/office/drawing/2014/main" id="{27A74723-719D-AF46-D1A3-636A25BC8F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07" y="279"/>
                <a:ext cx="13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15" name="Freeform 1008">
                <a:extLst>
                  <a:ext uri="{FF2B5EF4-FFF2-40B4-BE49-F238E27FC236}">
                    <a16:creationId xmlns:a16="http://schemas.microsoft.com/office/drawing/2014/main" id="{29DC7B2B-AC19-4781-C1D0-3883B63575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7" y="249"/>
                <a:ext cx="58" cy="30"/>
              </a:xfrm>
              <a:custGeom>
                <a:avLst/>
                <a:gdLst>
                  <a:gd name="T0" fmla="*/ 290 w 290"/>
                  <a:gd name="T1" fmla="*/ 0 h 147"/>
                  <a:gd name="T2" fmla="*/ 140 w 290"/>
                  <a:gd name="T3" fmla="*/ 139 h 147"/>
                  <a:gd name="T4" fmla="*/ 0 w 290"/>
                  <a:gd name="T5" fmla="*/ 147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0" h="147">
                    <a:moveTo>
                      <a:pt x="290" y="0"/>
                    </a:moveTo>
                    <a:lnTo>
                      <a:pt x="140" y="139"/>
                    </a:lnTo>
                    <a:lnTo>
                      <a:pt x="0" y="1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210">
              <a:extLst>
                <a:ext uri="{FF2B5EF4-FFF2-40B4-BE49-F238E27FC236}">
                  <a16:creationId xmlns:a16="http://schemas.microsoft.com/office/drawing/2014/main" id="{5F1B867E-0CD6-0DD2-FAE1-147346BB8D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5" y="163"/>
              <a:ext cx="1029" cy="1507"/>
              <a:chOff x="2595" y="163"/>
              <a:chExt cx="1029" cy="1507"/>
            </a:xfrm>
          </p:grpSpPr>
          <p:sp>
            <p:nvSpPr>
              <p:cNvPr id="1916" name="Line 1010">
                <a:extLst>
                  <a:ext uri="{FF2B5EF4-FFF2-40B4-BE49-F238E27FC236}">
                    <a16:creationId xmlns:a16="http://schemas.microsoft.com/office/drawing/2014/main" id="{9D041E73-B1CB-8889-1E3A-8EE56006D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93" y="279"/>
                <a:ext cx="14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7" name="Line 1011">
                <a:extLst>
                  <a:ext uri="{FF2B5EF4-FFF2-40B4-BE49-F238E27FC236}">
                    <a16:creationId xmlns:a16="http://schemas.microsoft.com/office/drawing/2014/main" id="{AD3242CE-A90A-3CA3-D06A-4EE1C3FFA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9" y="285"/>
                <a:ext cx="14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8" name="Freeform 1012">
                <a:extLst>
                  <a:ext uri="{FF2B5EF4-FFF2-40B4-BE49-F238E27FC236}">
                    <a16:creationId xmlns:a16="http://schemas.microsoft.com/office/drawing/2014/main" id="{0D13395E-21A2-D916-1A09-567C7B9C3F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1" y="305"/>
                <a:ext cx="15" cy="57"/>
              </a:xfrm>
              <a:custGeom>
                <a:avLst/>
                <a:gdLst>
                  <a:gd name="T0" fmla="*/ 71 w 71"/>
                  <a:gd name="T1" fmla="*/ 285 h 285"/>
                  <a:gd name="T2" fmla="*/ 0 w 71"/>
                  <a:gd name="T3" fmla="*/ 46 h 285"/>
                  <a:gd name="T4" fmla="*/ 43 w 71"/>
                  <a:gd name="T5" fmla="*/ 0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285">
                    <a:moveTo>
                      <a:pt x="71" y="285"/>
                    </a:moveTo>
                    <a:lnTo>
                      <a:pt x="0" y="46"/>
                    </a:lnTo>
                    <a:lnTo>
                      <a:pt x="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9" name="Freeform 1013">
                <a:extLst>
                  <a:ext uri="{FF2B5EF4-FFF2-40B4-BE49-F238E27FC236}">
                    <a16:creationId xmlns:a16="http://schemas.microsoft.com/office/drawing/2014/main" id="{636241C9-71C8-D4B1-827A-C86714AAA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299"/>
                <a:ext cx="117" cy="27"/>
              </a:xfrm>
              <a:custGeom>
                <a:avLst/>
                <a:gdLst>
                  <a:gd name="T0" fmla="*/ 0 w 585"/>
                  <a:gd name="T1" fmla="*/ 29 h 132"/>
                  <a:gd name="T2" fmla="*/ 135 w 585"/>
                  <a:gd name="T3" fmla="*/ 0 h 132"/>
                  <a:gd name="T4" fmla="*/ 164 w 585"/>
                  <a:gd name="T5" fmla="*/ 68 h 132"/>
                  <a:gd name="T6" fmla="*/ 585 w 585"/>
                  <a:gd name="T7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5" h="132">
                    <a:moveTo>
                      <a:pt x="0" y="29"/>
                    </a:moveTo>
                    <a:lnTo>
                      <a:pt x="135" y="0"/>
                    </a:lnTo>
                    <a:lnTo>
                      <a:pt x="164" y="68"/>
                    </a:lnTo>
                    <a:lnTo>
                      <a:pt x="585" y="1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0" name="Freeform 1014">
                <a:extLst>
                  <a:ext uri="{FF2B5EF4-FFF2-40B4-BE49-F238E27FC236}">
                    <a16:creationId xmlns:a16="http://schemas.microsoft.com/office/drawing/2014/main" id="{8DE2EC92-1BA6-F784-613F-2767BB234D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300"/>
                <a:ext cx="84" cy="67"/>
              </a:xfrm>
              <a:custGeom>
                <a:avLst/>
                <a:gdLst>
                  <a:gd name="T0" fmla="*/ 417 w 417"/>
                  <a:gd name="T1" fmla="*/ 0 h 336"/>
                  <a:gd name="T2" fmla="*/ 165 w 417"/>
                  <a:gd name="T3" fmla="*/ 119 h 336"/>
                  <a:gd name="T4" fmla="*/ 75 w 417"/>
                  <a:gd name="T5" fmla="*/ 322 h 336"/>
                  <a:gd name="T6" fmla="*/ 0 w 417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7" h="336">
                    <a:moveTo>
                      <a:pt x="417" y="0"/>
                    </a:moveTo>
                    <a:lnTo>
                      <a:pt x="165" y="119"/>
                    </a:lnTo>
                    <a:lnTo>
                      <a:pt x="75" y="322"/>
                    </a:lnTo>
                    <a:lnTo>
                      <a:pt x="0" y="3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1" name="Freeform 1015">
                <a:extLst>
                  <a:ext uri="{FF2B5EF4-FFF2-40B4-BE49-F238E27FC236}">
                    <a16:creationId xmlns:a16="http://schemas.microsoft.com/office/drawing/2014/main" id="{9F266142-ADE2-FE35-EE00-E26DB002C8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" y="406"/>
                <a:ext cx="7" cy="53"/>
              </a:xfrm>
              <a:custGeom>
                <a:avLst/>
                <a:gdLst>
                  <a:gd name="T0" fmla="*/ 39 w 39"/>
                  <a:gd name="T1" fmla="*/ 264 h 264"/>
                  <a:gd name="T2" fmla="*/ 0 w 39"/>
                  <a:gd name="T3" fmla="*/ 207 h 264"/>
                  <a:gd name="T4" fmla="*/ 39 w 39"/>
                  <a:gd name="T5" fmla="*/ 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4">
                    <a:moveTo>
                      <a:pt x="39" y="264"/>
                    </a:moveTo>
                    <a:lnTo>
                      <a:pt x="0" y="207"/>
                    </a:lnTo>
                    <a:lnTo>
                      <a:pt x="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2" name="Freeform 1016">
                <a:extLst>
                  <a:ext uri="{FF2B5EF4-FFF2-40B4-BE49-F238E27FC236}">
                    <a16:creationId xmlns:a16="http://schemas.microsoft.com/office/drawing/2014/main" id="{1D1DC490-E1DC-848D-386C-2A5C7026A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356"/>
                <a:ext cx="110" cy="50"/>
              </a:xfrm>
              <a:custGeom>
                <a:avLst/>
                <a:gdLst>
                  <a:gd name="T0" fmla="*/ 0 w 546"/>
                  <a:gd name="T1" fmla="*/ 254 h 254"/>
                  <a:gd name="T2" fmla="*/ 407 w 546"/>
                  <a:gd name="T3" fmla="*/ 0 h 254"/>
                  <a:gd name="T4" fmla="*/ 546 w 546"/>
                  <a:gd name="T5" fmla="*/ 32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6" h="254">
                    <a:moveTo>
                      <a:pt x="0" y="254"/>
                    </a:moveTo>
                    <a:lnTo>
                      <a:pt x="407" y="0"/>
                    </a:lnTo>
                    <a:lnTo>
                      <a:pt x="546" y="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3" name="Freeform 1017">
                <a:extLst>
                  <a:ext uri="{FF2B5EF4-FFF2-40B4-BE49-F238E27FC236}">
                    <a16:creationId xmlns:a16="http://schemas.microsoft.com/office/drawing/2014/main" id="{ED31AA66-2266-4AA7-2A53-221DF41E7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1" y="362"/>
                <a:ext cx="52" cy="116"/>
              </a:xfrm>
              <a:custGeom>
                <a:avLst/>
                <a:gdLst>
                  <a:gd name="T0" fmla="*/ 0 w 261"/>
                  <a:gd name="T1" fmla="*/ 579 h 579"/>
                  <a:gd name="T2" fmla="*/ 261 w 261"/>
                  <a:gd name="T3" fmla="*/ 136 h 579"/>
                  <a:gd name="T4" fmla="*/ 257 w 261"/>
                  <a:gd name="T5" fmla="*/ 61 h 579"/>
                  <a:gd name="T6" fmla="*/ 125 w 261"/>
                  <a:gd name="T7" fmla="*/ 0 h 5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1" h="579">
                    <a:moveTo>
                      <a:pt x="0" y="579"/>
                    </a:moveTo>
                    <a:lnTo>
                      <a:pt x="261" y="136"/>
                    </a:lnTo>
                    <a:lnTo>
                      <a:pt x="257" y="61"/>
                    </a:lnTo>
                    <a:lnTo>
                      <a:pt x="1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4" name="Line 1018">
                <a:extLst>
                  <a:ext uri="{FF2B5EF4-FFF2-40B4-BE49-F238E27FC236}">
                    <a16:creationId xmlns:a16="http://schemas.microsoft.com/office/drawing/2014/main" id="{4FC0A936-044D-9A61-4D37-E699A2CE8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2" y="285"/>
                <a:ext cx="31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5" name="Line 1019">
                <a:extLst>
                  <a:ext uri="{FF2B5EF4-FFF2-40B4-BE49-F238E27FC236}">
                    <a16:creationId xmlns:a16="http://schemas.microsoft.com/office/drawing/2014/main" id="{B5D4E892-8253-307B-3FA2-21546A0ABD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4" y="231"/>
                <a:ext cx="5" cy="6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6" name="Line 1020">
                <a:extLst>
                  <a:ext uri="{FF2B5EF4-FFF2-40B4-BE49-F238E27FC236}">
                    <a16:creationId xmlns:a16="http://schemas.microsoft.com/office/drawing/2014/main" id="{B5EB408B-BEB9-567F-6BEF-4C0A5E0B6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2" y="291"/>
                <a:ext cx="17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7" name="Line 1021">
                <a:extLst>
                  <a:ext uri="{FF2B5EF4-FFF2-40B4-BE49-F238E27FC236}">
                    <a16:creationId xmlns:a16="http://schemas.microsoft.com/office/drawing/2014/main" id="{3481468A-8A1D-AAFD-EEDE-E6AEC3608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03" y="236"/>
                <a:ext cx="4" cy="8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8" name="Line 1022">
                <a:extLst>
                  <a:ext uri="{FF2B5EF4-FFF2-40B4-BE49-F238E27FC236}">
                    <a16:creationId xmlns:a16="http://schemas.microsoft.com/office/drawing/2014/main" id="{A8DDACD7-368A-84C2-F182-B4E88DBDB8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07" y="229"/>
                <a:ext cx="5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9" name="Freeform 1023">
                <a:extLst>
                  <a:ext uri="{FF2B5EF4-FFF2-40B4-BE49-F238E27FC236}">
                    <a16:creationId xmlns:a16="http://schemas.microsoft.com/office/drawing/2014/main" id="{8A59FA60-BF07-A4D4-83B0-447FCBC4E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29"/>
                <a:ext cx="64" cy="123"/>
              </a:xfrm>
              <a:custGeom>
                <a:avLst/>
                <a:gdLst>
                  <a:gd name="T0" fmla="*/ 172 w 322"/>
                  <a:gd name="T1" fmla="*/ 617 h 617"/>
                  <a:gd name="T2" fmla="*/ 318 w 322"/>
                  <a:gd name="T3" fmla="*/ 457 h 617"/>
                  <a:gd name="T4" fmla="*/ 322 w 322"/>
                  <a:gd name="T5" fmla="*/ 242 h 617"/>
                  <a:gd name="T6" fmla="*/ 200 w 322"/>
                  <a:gd name="T7" fmla="*/ 71 h 617"/>
                  <a:gd name="T8" fmla="*/ 0 w 322"/>
                  <a:gd name="T9" fmla="*/ 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2" h="617">
                    <a:moveTo>
                      <a:pt x="172" y="617"/>
                    </a:moveTo>
                    <a:lnTo>
                      <a:pt x="318" y="457"/>
                    </a:lnTo>
                    <a:lnTo>
                      <a:pt x="322" y="242"/>
                    </a:lnTo>
                    <a:lnTo>
                      <a:pt x="200" y="7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0" name="Freeform 1024">
                <a:extLst>
                  <a:ext uri="{FF2B5EF4-FFF2-40B4-BE49-F238E27FC236}">
                    <a16:creationId xmlns:a16="http://schemas.microsoft.com/office/drawing/2014/main" id="{4C2FFC97-529C-3803-6349-6BA1B3AF23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3" y="232"/>
                <a:ext cx="97" cy="71"/>
              </a:xfrm>
              <a:custGeom>
                <a:avLst/>
                <a:gdLst>
                  <a:gd name="T0" fmla="*/ 486 w 486"/>
                  <a:gd name="T1" fmla="*/ 0 h 353"/>
                  <a:gd name="T2" fmla="*/ 346 w 486"/>
                  <a:gd name="T3" fmla="*/ 32 h 353"/>
                  <a:gd name="T4" fmla="*/ 236 w 486"/>
                  <a:gd name="T5" fmla="*/ 210 h 353"/>
                  <a:gd name="T6" fmla="*/ 0 w 486"/>
                  <a:gd name="T7" fmla="*/ 353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6" h="353">
                    <a:moveTo>
                      <a:pt x="486" y="0"/>
                    </a:moveTo>
                    <a:lnTo>
                      <a:pt x="346" y="32"/>
                    </a:lnTo>
                    <a:lnTo>
                      <a:pt x="236" y="210"/>
                    </a:lnTo>
                    <a:lnTo>
                      <a:pt x="0" y="3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1" name="Freeform 1025">
                <a:extLst>
                  <a:ext uri="{FF2B5EF4-FFF2-40B4-BE49-F238E27FC236}">
                    <a16:creationId xmlns:a16="http://schemas.microsoft.com/office/drawing/2014/main" id="{ACF8358B-CA2B-899A-B667-0363B1843B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374"/>
                <a:ext cx="48" cy="83"/>
              </a:xfrm>
              <a:custGeom>
                <a:avLst/>
                <a:gdLst>
                  <a:gd name="T0" fmla="*/ 0 w 243"/>
                  <a:gd name="T1" fmla="*/ 0 h 417"/>
                  <a:gd name="T2" fmla="*/ 129 w 243"/>
                  <a:gd name="T3" fmla="*/ 260 h 417"/>
                  <a:gd name="T4" fmla="*/ 243 w 243"/>
                  <a:gd name="T5" fmla="*/ 346 h 417"/>
                  <a:gd name="T6" fmla="*/ 236 w 243"/>
                  <a:gd name="T7" fmla="*/ 417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3" h="417">
                    <a:moveTo>
                      <a:pt x="0" y="0"/>
                    </a:moveTo>
                    <a:lnTo>
                      <a:pt x="129" y="260"/>
                    </a:lnTo>
                    <a:lnTo>
                      <a:pt x="243" y="346"/>
                    </a:lnTo>
                    <a:lnTo>
                      <a:pt x="236" y="41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2" name="Freeform 1026">
                <a:extLst>
                  <a:ext uri="{FF2B5EF4-FFF2-40B4-BE49-F238E27FC236}">
                    <a16:creationId xmlns:a16="http://schemas.microsoft.com/office/drawing/2014/main" id="{505DC410-F4B4-B69D-07FE-D05206C61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8" y="384"/>
                <a:ext cx="92" cy="73"/>
              </a:xfrm>
              <a:custGeom>
                <a:avLst/>
                <a:gdLst>
                  <a:gd name="T0" fmla="*/ 461 w 461"/>
                  <a:gd name="T1" fmla="*/ 0 h 367"/>
                  <a:gd name="T2" fmla="*/ 278 w 461"/>
                  <a:gd name="T3" fmla="*/ 242 h 367"/>
                  <a:gd name="T4" fmla="*/ 0 w 461"/>
                  <a:gd name="T5" fmla="*/ 367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1" h="367">
                    <a:moveTo>
                      <a:pt x="461" y="0"/>
                    </a:moveTo>
                    <a:lnTo>
                      <a:pt x="278" y="242"/>
                    </a:lnTo>
                    <a:lnTo>
                      <a:pt x="0" y="36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3" name="Line 1027">
                <a:extLst>
                  <a:ext uri="{FF2B5EF4-FFF2-40B4-BE49-F238E27FC236}">
                    <a16:creationId xmlns:a16="http://schemas.microsoft.com/office/drawing/2014/main" id="{583CA24B-FA4B-8EB7-4FB5-CD6B78D00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0" y="367"/>
                <a:ext cx="28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4" name="Line 1028">
                <a:extLst>
                  <a:ext uri="{FF2B5EF4-FFF2-40B4-BE49-F238E27FC236}">
                    <a16:creationId xmlns:a16="http://schemas.microsoft.com/office/drawing/2014/main" id="{F5A0EE43-767D-2957-FB33-CA778E96D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46" y="352"/>
                <a:ext cx="4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5" name="Line 1029">
                <a:extLst>
                  <a:ext uri="{FF2B5EF4-FFF2-40B4-BE49-F238E27FC236}">
                    <a16:creationId xmlns:a16="http://schemas.microsoft.com/office/drawing/2014/main" id="{D098ED4E-9ADC-AC7A-7885-9FBBFEF3DF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11" y="319"/>
                <a:ext cx="92" cy="5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6" name="Line 1030">
                <a:extLst>
                  <a:ext uri="{FF2B5EF4-FFF2-40B4-BE49-F238E27FC236}">
                    <a16:creationId xmlns:a16="http://schemas.microsoft.com/office/drawing/2014/main" id="{381EE624-D23C-CBB9-1286-86E13DE80E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232"/>
                <a:ext cx="27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7" name="Line 1031">
                <a:extLst>
                  <a:ext uri="{FF2B5EF4-FFF2-40B4-BE49-F238E27FC236}">
                    <a16:creationId xmlns:a16="http://schemas.microsoft.com/office/drawing/2014/main" id="{1657793B-D62D-A444-3E4D-32C610B9FE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03" y="319"/>
                <a:ext cx="43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8" name="Freeform 1032">
                <a:extLst>
                  <a:ext uri="{FF2B5EF4-FFF2-40B4-BE49-F238E27FC236}">
                    <a16:creationId xmlns:a16="http://schemas.microsoft.com/office/drawing/2014/main" id="{A23D50DB-8DA5-73A5-E037-0A31C137B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8" y="479"/>
                <a:ext cx="143" cy="101"/>
              </a:xfrm>
              <a:custGeom>
                <a:avLst/>
                <a:gdLst>
                  <a:gd name="T0" fmla="*/ 0 w 711"/>
                  <a:gd name="T1" fmla="*/ 0 h 504"/>
                  <a:gd name="T2" fmla="*/ 336 w 711"/>
                  <a:gd name="T3" fmla="*/ 182 h 504"/>
                  <a:gd name="T4" fmla="*/ 565 w 711"/>
                  <a:gd name="T5" fmla="*/ 157 h 504"/>
                  <a:gd name="T6" fmla="*/ 711 w 711"/>
                  <a:gd name="T7" fmla="*/ 504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1" h="504">
                    <a:moveTo>
                      <a:pt x="0" y="0"/>
                    </a:moveTo>
                    <a:lnTo>
                      <a:pt x="336" y="182"/>
                    </a:lnTo>
                    <a:lnTo>
                      <a:pt x="565" y="157"/>
                    </a:lnTo>
                    <a:lnTo>
                      <a:pt x="711" y="5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9" name="Freeform 1033">
                <a:extLst>
                  <a:ext uri="{FF2B5EF4-FFF2-40B4-BE49-F238E27FC236}">
                    <a16:creationId xmlns:a16="http://schemas.microsoft.com/office/drawing/2014/main" id="{1BE180C8-BF30-70B8-AAEA-5186137FB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8" y="479"/>
                <a:ext cx="104" cy="141"/>
              </a:xfrm>
              <a:custGeom>
                <a:avLst/>
                <a:gdLst>
                  <a:gd name="T0" fmla="*/ 518 w 518"/>
                  <a:gd name="T1" fmla="*/ 703 h 703"/>
                  <a:gd name="T2" fmla="*/ 358 w 518"/>
                  <a:gd name="T3" fmla="*/ 557 h 703"/>
                  <a:gd name="T4" fmla="*/ 154 w 518"/>
                  <a:gd name="T5" fmla="*/ 161 h 703"/>
                  <a:gd name="T6" fmla="*/ 0 w 518"/>
                  <a:gd name="T7" fmla="*/ 0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8" h="703">
                    <a:moveTo>
                      <a:pt x="518" y="703"/>
                    </a:moveTo>
                    <a:lnTo>
                      <a:pt x="358" y="557"/>
                    </a:lnTo>
                    <a:lnTo>
                      <a:pt x="154" y="1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0" name="Line 1034">
                <a:extLst>
                  <a:ext uri="{FF2B5EF4-FFF2-40B4-BE49-F238E27FC236}">
                    <a16:creationId xmlns:a16="http://schemas.microsoft.com/office/drawing/2014/main" id="{387B0DBD-B4A8-69E0-04AA-0D0B75A39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48" y="457"/>
                <a:ext cx="10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1" name="Freeform 1035">
                <a:extLst>
                  <a:ext uri="{FF2B5EF4-FFF2-40B4-BE49-F238E27FC236}">
                    <a16:creationId xmlns:a16="http://schemas.microsoft.com/office/drawing/2014/main" id="{38DB4184-158A-F22D-301E-EFF60D9407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474"/>
                <a:ext cx="137" cy="34"/>
              </a:xfrm>
              <a:custGeom>
                <a:avLst/>
                <a:gdLst>
                  <a:gd name="T0" fmla="*/ 689 w 689"/>
                  <a:gd name="T1" fmla="*/ 25 h 168"/>
                  <a:gd name="T2" fmla="*/ 547 w 689"/>
                  <a:gd name="T3" fmla="*/ 0 h 168"/>
                  <a:gd name="T4" fmla="*/ 0 w 689"/>
                  <a:gd name="T5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9" h="168">
                    <a:moveTo>
                      <a:pt x="689" y="25"/>
                    </a:moveTo>
                    <a:lnTo>
                      <a:pt x="547" y="0"/>
                    </a:lnTo>
                    <a:lnTo>
                      <a:pt x="0" y="1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2" name="Freeform 1036">
                <a:extLst>
                  <a:ext uri="{FF2B5EF4-FFF2-40B4-BE49-F238E27FC236}">
                    <a16:creationId xmlns:a16="http://schemas.microsoft.com/office/drawing/2014/main" id="{2AA14CE1-7EEA-4EAE-CE05-0F8253096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620"/>
                <a:ext cx="30" cy="82"/>
              </a:xfrm>
              <a:custGeom>
                <a:avLst/>
                <a:gdLst>
                  <a:gd name="T0" fmla="*/ 40 w 150"/>
                  <a:gd name="T1" fmla="*/ 411 h 411"/>
                  <a:gd name="T2" fmla="*/ 0 w 150"/>
                  <a:gd name="T3" fmla="*/ 225 h 411"/>
                  <a:gd name="T4" fmla="*/ 150 w 150"/>
                  <a:gd name="T5" fmla="*/ 0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411">
                    <a:moveTo>
                      <a:pt x="40" y="411"/>
                    </a:moveTo>
                    <a:lnTo>
                      <a:pt x="0" y="225"/>
                    </a:lnTo>
                    <a:lnTo>
                      <a:pt x="15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3" name="Freeform 1037">
                <a:extLst>
                  <a:ext uri="{FF2B5EF4-FFF2-40B4-BE49-F238E27FC236}">
                    <a16:creationId xmlns:a16="http://schemas.microsoft.com/office/drawing/2014/main" id="{07E9AC65-CD94-A7F8-9275-E56FEE7522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475"/>
                <a:ext cx="19" cy="49"/>
              </a:xfrm>
              <a:custGeom>
                <a:avLst/>
                <a:gdLst>
                  <a:gd name="T0" fmla="*/ 0 w 93"/>
                  <a:gd name="T1" fmla="*/ 0 h 246"/>
                  <a:gd name="T2" fmla="*/ 93 w 93"/>
                  <a:gd name="T3" fmla="*/ 185 h 246"/>
                  <a:gd name="T4" fmla="*/ 53 w 93"/>
                  <a:gd name="T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" h="246">
                    <a:moveTo>
                      <a:pt x="0" y="0"/>
                    </a:moveTo>
                    <a:lnTo>
                      <a:pt x="93" y="185"/>
                    </a:lnTo>
                    <a:lnTo>
                      <a:pt x="53" y="2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4" name="Freeform 1038">
                <a:extLst>
                  <a:ext uri="{FF2B5EF4-FFF2-40B4-BE49-F238E27FC236}">
                    <a16:creationId xmlns:a16="http://schemas.microsoft.com/office/drawing/2014/main" id="{B4FA7583-211D-F963-BA0D-A7249929D0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524"/>
                <a:ext cx="95" cy="45"/>
              </a:xfrm>
              <a:custGeom>
                <a:avLst/>
                <a:gdLst>
                  <a:gd name="T0" fmla="*/ 475 w 475"/>
                  <a:gd name="T1" fmla="*/ 0 h 225"/>
                  <a:gd name="T2" fmla="*/ 200 w 475"/>
                  <a:gd name="T3" fmla="*/ 25 h 225"/>
                  <a:gd name="T4" fmla="*/ 0 w 475"/>
                  <a:gd name="T5" fmla="*/ 225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5" h="225">
                    <a:moveTo>
                      <a:pt x="475" y="0"/>
                    </a:moveTo>
                    <a:lnTo>
                      <a:pt x="200" y="25"/>
                    </a:lnTo>
                    <a:lnTo>
                      <a:pt x="0" y="2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5" name="Line 1039">
                <a:extLst>
                  <a:ext uri="{FF2B5EF4-FFF2-40B4-BE49-F238E27FC236}">
                    <a16:creationId xmlns:a16="http://schemas.microsoft.com/office/drawing/2014/main" id="{16E4F584-8E36-7089-FBE1-AA380B6F03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1" y="475"/>
                <a:ext cx="24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6" name="Freeform 1040">
                <a:extLst>
                  <a:ext uri="{FF2B5EF4-FFF2-40B4-BE49-F238E27FC236}">
                    <a16:creationId xmlns:a16="http://schemas.microsoft.com/office/drawing/2014/main" id="{C1149A41-DD84-61F1-BE53-C20E2D919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459"/>
                <a:ext cx="25" cy="110"/>
              </a:xfrm>
              <a:custGeom>
                <a:avLst/>
                <a:gdLst>
                  <a:gd name="T0" fmla="*/ 121 w 121"/>
                  <a:gd name="T1" fmla="*/ 550 h 550"/>
                  <a:gd name="T2" fmla="*/ 36 w 121"/>
                  <a:gd name="T3" fmla="*/ 429 h 550"/>
                  <a:gd name="T4" fmla="*/ 0 w 121"/>
                  <a:gd name="T5" fmla="*/ 0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" h="550">
                    <a:moveTo>
                      <a:pt x="121" y="550"/>
                    </a:moveTo>
                    <a:lnTo>
                      <a:pt x="36" y="42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7" name="Freeform 1041">
                <a:extLst>
                  <a:ext uri="{FF2B5EF4-FFF2-40B4-BE49-F238E27FC236}">
                    <a16:creationId xmlns:a16="http://schemas.microsoft.com/office/drawing/2014/main" id="{E80B2F5D-9A27-1D7C-0C13-598147FAE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9" y="596"/>
                <a:ext cx="167" cy="19"/>
              </a:xfrm>
              <a:custGeom>
                <a:avLst/>
                <a:gdLst>
                  <a:gd name="T0" fmla="*/ 0 w 832"/>
                  <a:gd name="T1" fmla="*/ 60 h 92"/>
                  <a:gd name="T2" fmla="*/ 72 w 832"/>
                  <a:gd name="T3" fmla="*/ 89 h 92"/>
                  <a:gd name="T4" fmla="*/ 279 w 832"/>
                  <a:gd name="T5" fmla="*/ 0 h 92"/>
                  <a:gd name="T6" fmla="*/ 832 w 832"/>
                  <a:gd name="T7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2" h="92">
                    <a:moveTo>
                      <a:pt x="0" y="60"/>
                    </a:moveTo>
                    <a:lnTo>
                      <a:pt x="72" y="89"/>
                    </a:lnTo>
                    <a:lnTo>
                      <a:pt x="279" y="0"/>
                    </a:lnTo>
                    <a:lnTo>
                      <a:pt x="832" y="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8" name="Freeform 1042">
                <a:extLst>
                  <a:ext uri="{FF2B5EF4-FFF2-40B4-BE49-F238E27FC236}">
                    <a16:creationId xmlns:a16="http://schemas.microsoft.com/office/drawing/2014/main" id="{A4684E09-72B6-05A5-F614-4680DC929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5" y="613"/>
                <a:ext cx="13" cy="85"/>
              </a:xfrm>
              <a:custGeom>
                <a:avLst/>
                <a:gdLst>
                  <a:gd name="T0" fmla="*/ 0 w 64"/>
                  <a:gd name="T1" fmla="*/ 0 h 425"/>
                  <a:gd name="T2" fmla="*/ 64 w 64"/>
                  <a:gd name="T3" fmla="*/ 207 h 425"/>
                  <a:gd name="T4" fmla="*/ 32 w 64"/>
                  <a:gd name="T5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425">
                    <a:moveTo>
                      <a:pt x="0" y="0"/>
                    </a:moveTo>
                    <a:lnTo>
                      <a:pt x="64" y="207"/>
                    </a:lnTo>
                    <a:lnTo>
                      <a:pt x="32" y="4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9" name="Line 1043">
                <a:extLst>
                  <a:ext uri="{FF2B5EF4-FFF2-40B4-BE49-F238E27FC236}">
                    <a16:creationId xmlns:a16="http://schemas.microsoft.com/office/drawing/2014/main" id="{B08BB7A2-2D8F-1364-D03B-C1D96B655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" y="580"/>
                <a:ext cx="2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0" name="Line 1044">
                <a:extLst>
                  <a:ext uri="{FF2B5EF4-FFF2-40B4-BE49-F238E27FC236}">
                    <a16:creationId xmlns:a16="http://schemas.microsoft.com/office/drawing/2014/main" id="{B636ECB4-3FB5-7460-6A06-C6DF08E1BB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5" y="608"/>
                <a:ext cx="4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1" name="Line 1045">
                <a:extLst>
                  <a:ext uri="{FF2B5EF4-FFF2-40B4-BE49-F238E27FC236}">
                    <a16:creationId xmlns:a16="http://schemas.microsoft.com/office/drawing/2014/main" id="{90FC74AF-6097-5B63-DDCC-55CB73D62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31" y="683"/>
                <a:ext cx="2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2" name="Line 1046">
                <a:extLst>
                  <a:ext uri="{FF2B5EF4-FFF2-40B4-BE49-F238E27FC236}">
                    <a16:creationId xmlns:a16="http://schemas.microsoft.com/office/drawing/2014/main" id="{CC33B26E-D81D-0001-C8A4-B302A596BD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6" y="615"/>
                <a:ext cx="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3" name="Line 1047">
                <a:extLst>
                  <a:ext uri="{FF2B5EF4-FFF2-40B4-BE49-F238E27FC236}">
                    <a16:creationId xmlns:a16="http://schemas.microsoft.com/office/drawing/2014/main" id="{17620E7E-8806-0A1C-7DB6-35D0525A5A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60" y="616"/>
                <a:ext cx="5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4" name="Line 1048">
                <a:extLst>
                  <a:ext uri="{FF2B5EF4-FFF2-40B4-BE49-F238E27FC236}">
                    <a16:creationId xmlns:a16="http://schemas.microsoft.com/office/drawing/2014/main" id="{C583B610-448B-5EE0-4078-2B411E7438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6" y="615"/>
                <a:ext cx="4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5" name="Freeform 1049">
                <a:extLst>
                  <a:ext uri="{FF2B5EF4-FFF2-40B4-BE49-F238E27FC236}">
                    <a16:creationId xmlns:a16="http://schemas.microsoft.com/office/drawing/2014/main" id="{EA7EBE1C-FE2C-712A-FE19-89713627A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1" y="616"/>
                <a:ext cx="29" cy="67"/>
              </a:xfrm>
              <a:custGeom>
                <a:avLst/>
                <a:gdLst>
                  <a:gd name="T0" fmla="*/ 147 w 147"/>
                  <a:gd name="T1" fmla="*/ 0 h 336"/>
                  <a:gd name="T2" fmla="*/ 132 w 147"/>
                  <a:gd name="T3" fmla="*/ 150 h 336"/>
                  <a:gd name="T4" fmla="*/ 0 w 147"/>
                  <a:gd name="T5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7" h="336">
                    <a:moveTo>
                      <a:pt x="147" y="0"/>
                    </a:moveTo>
                    <a:lnTo>
                      <a:pt x="132" y="150"/>
                    </a:lnTo>
                    <a:lnTo>
                      <a:pt x="0" y="3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6" name="Line 1050">
                <a:extLst>
                  <a:ext uri="{FF2B5EF4-FFF2-40B4-BE49-F238E27FC236}">
                    <a16:creationId xmlns:a16="http://schemas.microsoft.com/office/drawing/2014/main" id="{5337CAFE-BFA9-4A94-BB59-816902B3A4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91" y="569"/>
                <a:ext cx="50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7" name="Line 1051">
                <a:extLst>
                  <a:ext uri="{FF2B5EF4-FFF2-40B4-BE49-F238E27FC236}">
                    <a16:creationId xmlns:a16="http://schemas.microsoft.com/office/drawing/2014/main" id="{C3644C6D-5EC6-6F09-EECC-3A51DC9C9C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16" y="459"/>
                <a:ext cx="85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8" name="Line 1052">
                <a:extLst>
                  <a:ext uri="{FF2B5EF4-FFF2-40B4-BE49-F238E27FC236}">
                    <a16:creationId xmlns:a16="http://schemas.microsoft.com/office/drawing/2014/main" id="{5BFF891E-2689-1FE9-A91D-A233ABC0C9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8" y="367"/>
                <a:ext cx="38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9" name="Line 1053">
                <a:extLst>
                  <a:ext uri="{FF2B5EF4-FFF2-40B4-BE49-F238E27FC236}">
                    <a16:creationId xmlns:a16="http://schemas.microsoft.com/office/drawing/2014/main" id="{4C00D94A-77D9-06B2-5760-981EEDC433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2" y="613"/>
                <a:ext cx="33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0" name="Freeform 1054">
                <a:extLst>
                  <a:ext uri="{FF2B5EF4-FFF2-40B4-BE49-F238E27FC236}">
                    <a16:creationId xmlns:a16="http://schemas.microsoft.com/office/drawing/2014/main" id="{1774416D-E0D8-18CE-E040-0960AE76E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442"/>
                <a:ext cx="96" cy="33"/>
              </a:xfrm>
              <a:custGeom>
                <a:avLst/>
                <a:gdLst>
                  <a:gd name="T0" fmla="*/ 478 w 478"/>
                  <a:gd name="T1" fmla="*/ 118 h 165"/>
                  <a:gd name="T2" fmla="*/ 135 w 478"/>
                  <a:gd name="T3" fmla="*/ 0 h 165"/>
                  <a:gd name="T4" fmla="*/ 0 w 478"/>
                  <a:gd name="T5" fmla="*/ 165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8" h="165">
                    <a:moveTo>
                      <a:pt x="478" y="118"/>
                    </a:moveTo>
                    <a:lnTo>
                      <a:pt x="135" y="0"/>
                    </a:lnTo>
                    <a:lnTo>
                      <a:pt x="0" y="16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1" name="Freeform 1055">
                <a:extLst>
                  <a:ext uri="{FF2B5EF4-FFF2-40B4-BE49-F238E27FC236}">
                    <a16:creationId xmlns:a16="http://schemas.microsoft.com/office/drawing/2014/main" id="{D7957C41-5030-8442-886E-CC5A991E9F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6" y="305"/>
                <a:ext cx="83" cy="13"/>
              </a:xfrm>
              <a:custGeom>
                <a:avLst/>
                <a:gdLst>
                  <a:gd name="T0" fmla="*/ 415 w 415"/>
                  <a:gd name="T1" fmla="*/ 21 h 64"/>
                  <a:gd name="T2" fmla="*/ 197 w 415"/>
                  <a:gd name="T3" fmla="*/ 0 h 64"/>
                  <a:gd name="T4" fmla="*/ 0 w 415"/>
                  <a:gd name="T5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5" h="64">
                    <a:moveTo>
                      <a:pt x="415" y="21"/>
                    </a:moveTo>
                    <a:lnTo>
                      <a:pt x="197" y="0"/>
                    </a:lnTo>
                    <a:lnTo>
                      <a:pt x="0" y="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2" name="Freeform 1056">
                <a:extLst>
                  <a:ext uri="{FF2B5EF4-FFF2-40B4-BE49-F238E27FC236}">
                    <a16:creationId xmlns:a16="http://schemas.microsoft.com/office/drawing/2014/main" id="{27BF5DFC-3EDE-8C6B-B290-F67E558C4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" y="237"/>
                <a:ext cx="68" cy="50"/>
              </a:xfrm>
              <a:custGeom>
                <a:avLst/>
                <a:gdLst>
                  <a:gd name="T0" fmla="*/ 0 w 343"/>
                  <a:gd name="T1" fmla="*/ 0 h 249"/>
                  <a:gd name="T2" fmla="*/ 0 w 343"/>
                  <a:gd name="T3" fmla="*/ 71 h 249"/>
                  <a:gd name="T4" fmla="*/ 135 w 343"/>
                  <a:gd name="T5" fmla="*/ 110 h 249"/>
                  <a:gd name="T6" fmla="*/ 210 w 343"/>
                  <a:gd name="T7" fmla="*/ 232 h 249"/>
                  <a:gd name="T8" fmla="*/ 343 w 343"/>
                  <a:gd name="T9" fmla="*/ 2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3" h="249">
                    <a:moveTo>
                      <a:pt x="0" y="0"/>
                    </a:moveTo>
                    <a:lnTo>
                      <a:pt x="0" y="71"/>
                    </a:lnTo>
                    <a:lnTo>
                      <a:pt x="135" y="110"/>
                    </a:lnTo>
                    <a:lnTo>
                      <a:pt x="210" y="232"/>
                    </a:lnTo>
                    <a:lnTo>
                      <a:pt x="343" y="24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3" name="Freeform 1057">
                <a:extLst>
                  <a:ext uri="{FF2B5EF4-FFF2-40B4-BE49-F238E27FC236}">
                    <a16:creationId xmlns:a16="http://schemas.microsoft.com/office/drawing/2014/main" id="{F4DF3ECD-0DE7-2B14-A6AC-B66BEAB83D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9" y="287"/>
                <a:ext cx="53" cy="32"/>
              </a:xfrm>
              <a:custGeom>
                <a:avLst/>
                <a:gdLst>
                  <a:gd name="T0" fmla="*/ 0 w 268"/>
                  <a:gd name="T1" fmla="*/ 111 h 158"/>
                  <a:gd name="T2" fmla="*/ 128 w 268"/>
                  <a:gd name="T3" fmla="*/ 158 h 158"/>
                  <a:gd name="T4" fmla="*/ 268 w 268"/>
                  <a:gd name="T5" fmla="*/ 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8" h="158">
                    <a:moveTo>
                      <a:pt x="0" y="111"/>
                    </a:moveTo>
                    <a:lnTo>
                      <a:pt x="128" y="158"/>
                    </a:lnTo>
                    <a:lnTo>
                      <a:pt x="26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4" name="Line 1058">
                <a:extLst>
                  <a:ext uri="{FF2B5EF4-FFF2-40B4-BE49-F238E27FC236}">
                    <a16:creationId xmlns:a16="http://schemas.microsoft.com/office/drawing/2014/main" id="{FD794D72-9050-6F28-DBB0-7AB1CA7BC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10" y="280"/>
                <a:ext cx="36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5" name="Freeform 1059">
                <a:extLst>
                  <a:ext uri="{FF2B5EF4-FFF2-40B4-BE49-F238E27FC236}">
                    <a16:creationId xmlns:a16="http://schemas.microsoft.com/office/drawing/2014/main" id="{35B83B06-06EA-3308-D000-4435C7D85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0" y="237"/>
                <a:ext cx="104" cy="43"/>
              </a:xfrm>
              <a:custGeom>
                <a:avLst/>
                <a:gdLst>
                  <a:gd name="T0" fmla="*/ 0 w 518"/>
                  <a:gd name="T1" fmla="*/ 214 h 214"/>
                  <a:gd name="T2" fmla="*/ 225 w 518"/>
                  <a:gd name="T3" fmla="*/ 25 h 214"/>
                  <a:gd name="T4" fmla="*/ 518 w 518"/>
                  <a:gd name="T5" fmla="*/ 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8" h="214">
                    <a:moveTo>
                      <a:pt x="0" y="214"/>
                    </a:moveTo>
                    <a:lnTo>
                      <a:pt x="225" y="25"/>
                    </a:lnTo>
                    <a:lnTo>
                      <a:pt x="5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6" name="Freeform 1060">
                <a:extLst>
                  <a:ext uri="{FF2B5EF4-FFF2-40B4-BE49-F238E27FC236}">
                    <a16:creationId xmlns:a16="http://schemas.microsoft.com/office/drawing/2014/main" id="{E2E629F6-02E1-ACE6-AA9D-0F2D3A9E61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1" y="384"/>
                <a:ext cx="87" cy="37"/>
              </a:xfrm>
              <a:custGeom>
                <a:avLst/>
                <a:gdLst>
                  <a:gd name="T0" fmla="*/ 0 w 432"/>
                  <a:gd name="T1" fmla="*/ 64 h 186"/>
                  <a:gd name="T2" fmla="*/ 168 w 432"/>
                  <a:gd name="T3" fmla="*/ 186 h 186"/>
                  <a:gd name="T4" fmla="*/ 289 w 432"/>
                  <a:gd name="T5" fmla="*/ 18 h 186"/>
                  <a:gd name="T6" fmla="*/ 432 w 432"/>
                  <a:gd name="T7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186">
                    <a:moveTo>
                      <a:pt x="0" y="64"/>
                    </a:moveTo>
                    <a:lnTo>
                      <a:pt x="168" y="186"/>
                    </a:lnTo>
                    <a:lnTo>
                      <a:pt x="289" y="18"/>
                    </a:lnTo>
                    <a:lnTo>
                      <a:pt x="4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7" name="Freeform 1061">
                <a:extLst>
                  <a:ext uri="{FF2B5EF4-FFF2-40B4-BE49-F238E27FC236}">
                    <a16:creationId xmlns:a16="http://schemas.microsoft.com/office/drawing/2014/main" id="{ED08E997-FC01-02F7-2345-634F96F9D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1" y="318"/>
                <a:ext cx="30" cy="79"/>
              </a:xfrm>
              <a:custGeom>
                <a:avLst/>
                <a:gdLst>
                  <a:gd name="T0" fmla="*/ 121 w 146"/>
                  <a:gd name="T1" fmla="*/ 0 h 396"/>
                  <a:gd name="T2" fmla="*/ 146 w 146"/>
                  <a:gd name="T3" fmla="*/ 132 h 396"/>
                  <a:gd name="T4" fmla="*/ 0 w 146"/>
                  <a:gd name="T5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396">
                    <a:moveTo>
                      <a:pt x="121" y="0"/>
                    </a:moveTo>
                    <a:lnTo>
                      <a:pt x="146" y="132"/>
                    </a:lnTo>
                    <a:lnTo>
                      <a:pt x="0" y="3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8" name="Line 1062">
                <a:extLst>
                  <a:ext uri="{FF2B5EF4-FFF2-40B4-BE49-F238E27FC236}">
                    <a16:creationId xmlns:a16="http://schemas.microsoft.com/office/drawing/2014/main" id="{78981C16-7573-F8E8-7772-80073D9CFC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68" y="397"/>
                <a:ext cx="53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9" name="Freeform 1063">
                <a:extLst>
                  <a:ext uri="{FF2B5EF4-FFF2-40B4-BE49-F238E27FC236}">
                    <a16:creationId xmlns:a16="http://schemas.microsoft.com/office/drawing/2014/main" id="{4E0AB41A-08AA-1133-EE11-EC9FBDED43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" y="309"/>
                <a:ext cx="27" cy="71"/>
              </a:xfrm>
              <a:custGeom>
                <a:avLst/>
                <a:gdLst>
                  <a:gd name="T0" fmla="*/ 7 w 132"/>
                  <a:gd name="T1" fmla="*/ 354 h 354"/>
                  <a:gd name="T2" fmla="*/ 0 w 132"/>
                  <a:gd name="T3" fmla="*/ 229 h 354"/>
                  <a:gd name="T4" fmla="*/ 132 w 132"/>
                  <a:gd name="T5" fmla="*/ 0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354">
                    <a:moveTo>
                      <a:pt x="7" y="354"/>
                    </a:moveTo>
                    <a:lnTo>
                      <a:pt x="0" y="229"/>
                    </a:lnTo>
                    <a:lnTo>
                      <a:pt x="1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0" name="Line 1064">
                <a:extLst>
                  <a:ext uri="{FF2B5EF4-FFF2-40B4-BE49-F238E27FC236}">
                    <a16:creationId xmlns:a16="http://schemas.microsoft.com/office/drawing/2014/main" id="{DD7FBBF9-7F4B-FDA1-AB4F-B2824E9FB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8" y="384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1" name="Line 1065">
                <a:extLst>
                  <a:ext uri="{FF2B5EF4-FFF2-40B4-BE49-F238E27FC236}">
                    <a16:creationId xmlns:a16="http://schemas.microsoft.com/office/drawing/2014/main" id="{0A2D418E-BF3F-47A2-2201-32BED9818D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7" y="383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2" name="Line 1066">
                <a:extLst>
                  <a:ext uri="{FF2B5EF4-FFF2-40B4-BE49-F238E27FC236}">
                    <a16:creationId xmlns:a16="http://schemas.microsoft.com/office/drawing/2014/main" id="{6E838FFE-69D7-32CC-120A-06CB04D76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07" y="38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3" name="Line 1067">
                <a:extLst>
                  <a:ext uri="{FF2B5EF4-FFF2-40B4-BE49-F238E27FC236}">
                    <a16:creationId xmlns:a16="http://schemas.microsoft.com/office/drawing/2014/main" id="{34661558-561D-98B9-586A-3424A8F36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380"/>
                <a:ext cx="3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4" name="Freeform 1068">
                <a:extLst>
                  <a:ext uri="{FF2B5EF4-FFF2-40B4-BE49-F238E27FC236}">
                    <a16:creationId xmlns:a16="http://schemas.microsoft.com/office/drawing/2014/main" id="{A9F8B45B-8162-46AD-8B6B-3B7BF95E20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385"/>
                <a:ext cx="19" cy="104"/>
              </a:xfrm>
              <a:custGeom>
                <a:avLst/>
                <a:gdLst>
                  <a:gd name="T0" fmla="*/ 0 w 93"/>
                  <a:gd name="T1" fmla="*/ 0 h 519"/>
                  <a:gd name="T2" fmla="*/ 93 w 93"/>
                  <a:gd name="T3" fmla="*/ 91 h 519"/>
                  <a:gd name="T4" fmla="*/ 7 w 93"/>
                  <a:gd name="T5" fmla="*/ 355 h 519"/>
                  <a:gd name="T6" fmla="*/ 65 w 93"/>
                  <a:gd name="T7" fmla="*/ 480 h 519"/>
                  <a:gd name="T8" fmla="*/ 7 w 93"/>
                  <a:gd name="T9" fmla="*/ 519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519">
                    <a:moveTo>
                      <a:pt x="0" y="0"/>
                    </a:moveTo>
                    <a:lnTo>
                      <a:pt x="93" y="91"/>
                    </a:lnTo>
                    <a:lnTo>
                      <a:pt x="7" y="355"/>
                    </a:lnTo>
                    <a:lnTo>
                      <a:pt x="65" y="480"/>
                    </a:lnTo>
                    <a:lnTo>
                      <a:pt x="7" y="51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5" name="Freeform 1069">
                <a:extLst>
                  <a:ext uri="{FF2B5EF4-FFF2-40B4-BE49-F238E27FC236}">
                    <a16:creationId xmlns:a16="http://schemas.microsoft.com/office/drawing/2014/main" id="{9748151E-D8F9-3E70-695A-4A206FE81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6" y="252"/>
                <a:ext cx="37" cy="52"/>
              </a:xfrm>
              <a:custGeom>
                <a:avLst/>
                <a:gdLst>
                  <a:gd name="T0" fmla="*/ 82 w 186"/>
                  <a:gd name="T1" fmla="*/ 0 h 260"/>
                  <a:gd name="T2" fmla="*/ 0 w 186"/>
                  <a:gd name="T3" fmla="*/ 107 h 260"/>
                  <a:gd name="T4" fmla="*/ 25 w 186"/>
                  <a:gd name="T5" fmla="*/ 171 h 260"/>
                  <a:gd name="T6" fmla="*/ 157 w 186"/>
                  <a:gd name="T7" fmla="*/ 196 h 260"/>
                  <a:gd name="T8" fmla="*/ 186 w 186"/>
                  <a:gd name="T9" fmla="*/ 26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6" h="260">
                    <a:moveTo>
                      <a:pt x="82" y="0"/>
                    </a:moveTo>
                    <a:lnTo>
                      <a:pt x="0" y="107"/>
                    </a:lnTo>
                    <a:lnTo>
                      <a:pt x="25" y="171"/>
                    </a:lnTo>
                    <a:lnTo>
                      <a:pt x="157" y="196"/>
                    </a:lnTo>
                    <a:lnTo>
                      <a:pt x="186" y="2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6" name="Freeform 1070">
                <a:extLst>
                  <a:ext uri="{FF2B5EF4-FFF2-40B4-BE49-F238E27FC236}">
                    <a16:creationId xmlns:a16="http://schemas.microsoft.com/office/drawing/2014/main" id="{513E66BF-749F-0BA5-D886-2300F07FA8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304"/>
                <a:ext cx="76" cy="22"/>
              </a:xfrm>
              <a:custGeom>
                <a:avLst/>
                <a:gdLst>
                  <a:gd name="T0" fmla="*/ 0 w 379"/>
                  <a:gd name="T1" fmla="*/ 107 h 107"/>
                  <a:gd name="T2" fmla="*/ 179 w 379"/>
                  <a:gd name="T3" fmla="*/ 11 h 107"/>
                  <a:gd name="T4" fmla="*/ 379 w 379"/>
                  <a:gd name="T5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9" h="107">
                    <a:moveTo>
                      <a:pt x="0" y="107"/>
                    </a:moveTo>
                    <a:lnTo>
                      <a:pt x="179" y="11"/>
                    </a:lnTo>
                    <a:lnTo>
                      <a:pt x="37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7" name="Freeform 1071">
                <a:extLst>
                  <a:ext uri="{FF2B5EF4-FFF2-40B4-BE49-F238E27FC236}">
                    <a16:creationId xmlns:a16="http://schemas.microsoft.com/office/drawing/2014/main" id="{C9665227-2A60-B9C3-B816-FC4082AEE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3" y="276"/>
                <a:ext cx="97" cy="28"/>
              </a:xfrm>
              <a:custGeom>
                <a:avLst/>
                <a:gdLst>
                  <a:gd name="T0" fmla="*/ 0 w 486"/>
                  <a:gd name="T1" fmla="*/ 139 h 139"/>
                  <a:gd name="T2" fmla="*/ 261 w 486"/>
                  <a:gd name="T3" fmla="*/ 0 h 139"/>
                  <a:gd name="T4" fmla="*/ 486 w 486"/>
                  <a:gd name="T5" fmla="*/ 18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6" h="139">
                    <a:moveTo>
                      <a:pt x="0" y="139"/>
                    </a:moveTo>
                    <a:lnTo>
                      <a:pt x="261" y="0"/>
                    </a:lnTo>
                    <a:lnTo>
                      <a:pt x="486" y="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8" name="Freeform 1072">
                <a:extLst>
                  <a:ext uri="{FF2B5EF4-FFF2-40B4-BE49-F238E27FC236}">
                    <a16:creationId xmlns:a16="http://schemas.microsoft.com/office/drawing/2014/main" id="{A38A8D57-1280-EA47-D10F-1CDA3C05E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2" y="448"/>
                <a:ext cx="34" cy="10"/>
              </a:xfrm>
              <a:custGeom>
                <a:avLst/>
                <a:gdLst>
                  <a:gd name="T0" fmla="*/ 172 w 172"/>
                  <a:gd name="T1" fmla="*/ 53 h 53"/>
                  <a:gd name="T2" fmla="*/ 129 w 172"/>
                  <a:gd name="T3" fmla="*/ 0 h 53"/>
                  <a:gd name="T4" fmla="*/ 0 w 172"/>
                  <a:gd name="T5" fmla="*/ 21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2" h="53">
                    <a:moveTo>
                      <a:pt x="172" y="53"/>
                    </a:moveTo>
                    <a:lnTo>
                      <a:pt x="129" y="0"/>
                    </a:lnTo>
                    <a:lnTo>
                      <a:pt x="0" y="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9" name="Freeform 1073">
                <a:extLst>
                  <a:ext uri="{FF2B5EF4-FFF2-40B4-BE49-F238E27FC236}">
                    <a16:creationId xmlns:a16="http://schemas.microsoft.com/office/drawing/2014/main" id="{8ED3DB61-EB84-AB9B-D3E0-4BA14B214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0" y="391"/>
                <a:ext cx="31" cy="61"/>
              </a:xfrm>
              <a:custGeom>
                <a:avLst/>
                <a:gdLst>
                  <a:gd name="T0" fmla="*/ 153 w 153"/>
                  <a:gd name="T1" fmla="*/ 0 h 307"/>
                  <a:gd name="T2" fmla="*/ 0 w 153"/>
                  <a:gd name="T3" fmla="*/ 154 h 307"/>
                  <a:gd name="T4" fmla="*/ 10 w 153"/>
                  <a:gd name="T5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307">
                    <a:moveTo>
                      <a:pt x="153" y="0"/>
                    </a:moveTo>
                    <a:lnTo>
                      <a:pt x="0" y="154"/>
                    </a:lnTo>
                    <a:lnTo>
                      <a:pt x="10" y="3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0" name="Line 1074">
                <a:extLst>
                  <a:ext uri="{FF2B5EF4-FFF2-40B4-BE49-F238E27FC236}">
                    <a16:creationId xmlns:a16="http://schemas.microsoft.com/office/drawing/2014/main" id="{5C14DBA8-14A9-1D05-1B5D-010263B816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8" y="424"/>
                <a:ext cx="13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1" name="Freeform 1075">
                <a:extLst>
                  <a:ext uri="{FF2B5EF4-FFF2-40B4-BE49-F238E27FC236}">
                    <a16:creationId xmlns:a16="http://schemas.microsoft.com/office/drawing/2014/main" id="{8803622D-BA85-70FE-02CA-91E82ADE4A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6" y="436"/>
                <a:ext cx="75" cy="27"/>
              </a:xfrm>
              <a:custGeom>
                <a:avLst/>
                <a:gdLst>
                  <a:gd name="T0" fmla="*/ 375 w 375"/>
                  <a:gd name="T1" fmla="*/ 0 h 139"/>
                  <a:gd name="T2" fmla="*/ 232 w 375"/>
                  <a:gd name="T3" fmla="*/ 11 h 139"/>
                  <a:gd name="T4" fmla="*/ 64 w 375"/>
                  <a:gd name="T5" fmla="*/ 139 h 139"/>
                  <a:gd name="T6" fmla="*/ 0 w 375"/>
                  <a:gd name="T7" fmla="*/ 114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5" h="139">
                    <a:moveTo>
                      <a:pt x="375" y="0"/>
                    </a:moveTo>
                    <a:lnTo>
                      <a:pt x="232" y="11"/>
                    </a:lnTo>
                    <a:lnTo>
                      <a:pt x="64" y="139"/>
                    </a:lnTo>
                    <a:lnTo>
                      <a:pt x="0" y="1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2" name="Freeform 1076">
                <a:extLst>
                  <a:ext uri="{FF2B5EF4-FFF2-40B4-BE49-F238E27FC236}">
                    <a16:creationId xmlns:a16="http://schemas.microsoft.com/office/drawing/2014/main" id="{22ADB9AE-8905-9D7D-A903-489AC82EDE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391"/>
                <a:ext cx="67" cy="33"/>
              </a:xfrm>
              <a:custGeom>
                <a:avLst/>
                <a:gdLst>
                  <a:gd name="T0" fmla="*/ 338 w 338"/>
                  <a:gd name="T1" fmla="*/ 169 h 169"/>
                  <a:gd name="T2" fmla="*/ 140 w 338"/>
                  <a:gd name="T3" fmla="*/ 4 h 169"/>
                  <a:gd name="T4" fmla="*/ 0 w 338"/>
                  <a:gd name="T5" fmla="*/ 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8" h="169">
                    <a:moveTo>
                      <a:pt x="338" y="169"/>
                    </a:moveTo>
                    <a:lnTo>
                      <a:pt x="140" y="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3" name="Freeform 1077">
                <a:extLst>
                  <a:ext uri="{FF2B5EF4-FFF2-40B4-BE49-F238E27FC236}">
                    <a16:creationId xmlns:a16="http://schemas.microsoft.com/office/drawing/2014/main" id="{7465D3FE-F305-D60E-BA70-71B0A20129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326"/>
                <a:ext cx="39" cy="65"/>
              </a:xfrm>
              <a:custGeom>
                <a:avLst/>
                <a:gdLst>
                  <a:gd name="T0" fmla="*/ 0 w 193"/>
                  <a:gd name="T1" fmla="*/ 0 h 325"/>
                  <a:gd name="T2" fmla="*/ 193 w 193"/>
                  <a:gd name="T3" fmla="*/ 75 h 325"/>
                  <a:gd name="T4" fmla="*/ 125 w 193"/>
                  <a:gd name="T5" fmla="*/ 197 h 325"/>
                  <a:gd name="T6" fmla="*/ 168 w 193"/>
                  <a:gd name="T7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3" h="325">
                    <a:moveTo>
                      <a:pt x="0" y="0"/>
                    </a:moveTo>
                    <a:lnTo>
                      <a:pt x="193" y="75"/>
                    </a:lnTo>
                    <a:lnTo>
                      <a:pt x="125" y="197"/>
                    </a:lnTo>
                    <a:lnTo>
                      <a:pt x="168" y="3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4" name="Line 1078">
                <a:extLst>
                  <a:ext uri="{FF2B5EF4-FFF2-40B4-BE49-F238E27FC236}">
                    <a16:creationId xmlns:a16="http://schemas.microsoft.com/office/drawing/2014/main" id="{4F2BD572-E3F6-3B82-152F-68A50DC540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9" y="239"/>
                <a:ext cx="53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5" name="Freeform 1079">
                <a:extLst>
                  <a:ext uri="{FF2B5EF4-FFF2-40B4-BE49-F238E27FC236}">
                    <a16:creationId xmlns:a16="http://schemas.microsoft.com/office/drawing/2014/main" id="{1826E4A5-E6D8-7DBD-2052-431605D19E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458"/>
                <a:ext cx="34" cy="33"/>
              </a:xfrm>
              <a:custGeom>
                <a:avLst/>
                <a:gdLst>
                  <a:gd name="T0" fmla="*/ 171 w 171"/>
                  <a:gd name="T1" fmla="*/ 161 h 161"/>
                  <a:gd name="T2" fmla="*/ 0 w 171"/>
                  <a:gd name="T3" fmla="*/ 65 h 161"/>
                  <a:gd name="T4" fmla="*/ 18 w 171"/>
                  <a:gd name="T5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1" h="161">
                    <a:moveTo>
                      <a:pt x="171" y="161"/>
                    </a:moveTo>
                    <a:lnTo>
                      <a:pt x="0" y="65"/>
                    </a:lnTo>
                    <a:lnTo>
                      <a:pt x="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6" name="Freeform 1080">
                <a:extLst>
                  <a:ext uri="{FF2B5EF4-FFF2-40B4-BE49-F238E27FC236}">
                    <a16:creationId xmlns:a16="http://schemas.microsoft.com/office/drawing/2014/main" id="{256E20F7-79A4-DB76-A7BD-3F9AB2A58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6" y="533"/>
                <a:ext cx="42" cy="22"/>
              </a:xfrm>
              <a:custGeom>
                <a:avLst/>
                <a:gdLst>
                  <a:gd name="T0" fmla="*/ 209 w 209"/>
                  <a:gd name="T1" fmla="*/ 109 h 109"/>
                  <a:gd name="T2" fmla="*/ 16 w 209"/>
                  <a:gd name="T3" fmla="*/ 55 h 109"/>
                  <a:gd name="T4" fmla="*/ 0 w 209"/>
                  <a:gd name="T5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" h="109">
                    <a:moveTo>
                      <a:pt x="209" y="109"/>
                    </a:moveTo>
                    <a:lnTo>
                      <a:pt x="16" y="5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7" name="Line 1081">
                <a:extLst>
                  <a:ext uri="{FF2B5EF4-FFF2-40B4-BE49-F238E27FC236}">
                    <a16:creationId xmlns:a16="http://schemas.microsoft.com/office/drawing/2014/main" id="{F99E85A9-97D2-B2C7-D353-4B0224BA3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4" y="528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8" name="Line 1082">
                <a:extLst>
                  <a:ext uri="{FF2B5EF4-FFF2-40B4-BE49-F238E27FC236}">
                    <a16:creationId xmlns:a16="http://schemas.microsoft.com/office/drawing/2014/main" id="{5F9C378F-FED4-11D9-0071-BDFA87DEF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94" y="528"/>
                <a:ext cx="1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9" name="Line 1083">
                <a:extLst>
                  <a:ext uri="{FF2B5EF4-FFF2-40B4-BE49-F238E27FC236}">
                    <a16:creationId xmlns:a16="http://schemas.microsoft.com/office/drawing/2014/main" id="{EEC2DBD1-4438-D102-F056-A217E3769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95" y="531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0" name="Freeform 1084">
                <a:extLst>
                  <a:ext uri="{FF2B5EF4-FFF2-40B4-BE49-F238E27FC236}">
                    <a16:creationId xmlns:a16="http://schemas.microsoft.com/office/drawing/2014/main" id="{E7DEE8BD-C620-7BC1-6006-B3BBDA29D1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491"/>
                <a:ext cx="16" cy="37"/>
              </a:xfrm>
              <a:custGeom>
                <a:avLst/>
                <a:gdLst>
                  <a:gd name="T0" fmla="*/ 19 w 82"/>
                  <a:gd name="T1" fmla="*/ 189 h 189"/>
                  <a:gd name="T2" fmla="*/ 0 w 82"/>
                  <a:gd name="T3" fmla="*/ 129 h 189"/>
                  <a:gd name="T4" fmla="*/ 82 w 82"/>
                  <a:gd name="T5" fmla="*/ 0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189">
                    <a:moveTo>
                      <a:pt x="19" y="189"/>
                    </a:moveTo>
                    <a:lnTo>
                      <a:pt x="0" y="129"/>
                    </a:lnTo>
                    <a:lnTo>
                      <a:pt x="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1" name="Line 1085">
                <a:extLst>
                  <a:ext uri="{FF2B5EF4-FFF2-40B4-BE49-F238E27FC236}">
                    <a16:creationId xmlns:a16="http://schemas.microsoft.com/office/drawing/2014/main" id="{41E599E0-5B35-4F4F-DB9D-64A2F0F098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07" y="491"/>
                <a:ext cx="46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2" name="Line 1086">
                <a:extLst>
                  <a:ext uri="{FF2B5EF4-FFF2-40B4-BE49-F238E27FC236}">
                    <a16:creationId xmlns:a16="http://schemas.microsoft.com/office/drawing/2014/main" id="{69A6D00A-402A-0BE0-4B03-C69F1E18F7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20" y="466"/>
                <a:ext cx="1" cy="5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3" name="Line 1087">
                <a:extLst>
                  <a:ext uri="{FF2B5EF4-FFF2-40B4-BE49-F238E27FC236}">
                    <a16:creationId xmlns:a16="http://schemas.microsoft.com/office/drawing/2014/main" id="{EF2B3BC9-2B11-3B36-10F7-FB25D3414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16" y="519"/>
                <a:ext cx="4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4" name="Freeform 1088">
                <a:extLst>
                  <a:ext uri="{FF2B5EF4-FFF2-40B4-BE49-F238E27FC236}">
                    <a16:creationId xmlns:a16="http://schemas.microsoft.com/office/drawing/2014/main" id="{23ADE30C-4863-A7F5-3504-AFA587FBC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519"/>
                <a:ext cx="75" cy="17"/>
              </a:xfrm>
              <a:custGeom>
                <a:avLst/>
                <a:gdLst>
                  <a:gd name="T0" fmla="*/ 0 w 375"/>
                  <a:gd name="T1" fmla="*/ 0 h 86"/>
                  <a:gd name="T2" fmla="*/ 107 w 375"/>
                  <a:gd name="T3" fmla="*/ 86 h 86"/>
                  <a:gd name="T4" fmla="*/ 375 w 375"/>
                  <a:gd name="T5" fmla="*/ 5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5" h="86">
                    <a:moveTo>
                      <a:pt x="0" y="0"/>
                    </a:moveTo>
                    <a:lnTo>
                      <a:pt x="107" y="86"/>
                    </a:lnTo>
                    <a:lnTo>
                      <a:pt x="375" y="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5" name="Line 1089">
                <a:extLst>
                  <a:ext uri="{FF2B5EF4-FFF2-40B4-BE49-F238E27FC236}">
                    <a16:creationId xmlns:a16="http://schemas.microsoft.com/office/drawing/2014/main" id="{F59CEA68-E82E-1E61-E478-C8872497D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9" y="551"/>
                <a:ext cx="17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6" name="Freeform 1090">
                <a:extLst>
                  <a:ext uri="{FF2B5EF4-FFF2-40B4-BE49-F238E27FC236}">
                    <a16:creationId xmlns:a16="http://schemas.microsoft.com/office/drawing/2014/main" id="{92EE2B30-FD88-92FF-3759-FDE0C82DF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551"/>
                <a:ext cx="81" cy="87"/>
              </a:xfrm>
              <a:custGeom>
                <a:avLst/>
                <a:gdLst>
                  <a:gd name="T0" fmla="*/ 0 w 401"/>
                  <a:gd name="T1" fmla="*/ 0 h 434"/>
                  <a:gd name="T2" fmla="*/ 207 w 401"/>
                  <a:gd name="T3" fmla="*/ 14 h 434"/>
                  <a:gd name="T4" fmla="*/ 368 w 401"/>
                  <a:gd name="T5" fmla="*/ 417 h 434"/>
                  <a:gd name="T6" fmla="*/ 401 w 401"/>
                  <a:gd name="T7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1" h="434">
                    <a:moveTo>
                      <a:pt x="0" y="0"/>
                    </a:moveTo>
                    <a:lnTo>
                      <a:pt x="207" y="14"/>
                    </a:lnTo>
                    <a:lnTo>
                      <a:pt x="368" y="417"/>
                    </a:lnTo>
                    <a:lnTo>
                      <a:pt x="401" y="43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7" name="Line 1091">
                <a:extLst>
                  <a:ext uri="{FF2B5EF4-FFF2-40B4-BE49-F238E27FC236}">
                    <a16:creationId xmlns:a16="http://schemas.microsoft.com/office/drawing/2014/main" id="{EAED3B5A-400A-795D-9FC9-B2FD413C74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97" y="638"/>
                <a:ext cx="33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8" name="Line 1092">
                <a:extLst>
                  <a:ext uri="{FF2B5EF4-FFF2-40B4-BE49-F238E27FC236}">
                    <a16:creationId xmlns:a16="http://schemas.microsoft.com/office/drawing/2014/main" id="{588D7463-001F-834A-C165-7F7E2740F8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6" y="648"/>
                <a:ext cx="1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99" name="Line 1093">
                <a:extLst>
                  <a:ext uri="{FF2B5EF4-FFF2-40B4-BE49-F238E27FC236}">
                    <a16:creationId xmlns:a16="http://schemas.microsoft.com/office/drawing/2014/main" id="{ADF60EC9-D6BF-87F1-D77B-ED3FA4FE3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652"/>
                <a:ext cx="4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0" name="Line 1094">
                <a:extLst>
                  <a:ext uri="{FF2B5EF4-FFF2-40B4-BE49-F238E27FC236}">
                    <a16:creationId xmlns:a16="http://schemas.microsoft.com/office/drawing/2014/main" id="{36EB2E47-FF0C-B21F-16A5-8A952E71AE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0" y="654"/>
                <a:ext cx="26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1" name="Line 1095">
                <a:extLst>
                  <a:ext uri="{FF2B5EF4-FFF2-40B4-BE49-F238E27FC236}">
                    <a16:creationId xmlns:a16="http://schemas.microsoft.com/office/drawing/2014/main" id="{6809C18E-E252-C0F8-4C6E-948BC3A0D4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7" y="638"/>
                <a:ext cx="19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2" name="Freeform 1096">
                <a:extLst>
                  <a:ext uri="{FF2B5EF4-FFF2-40B4-BE49-F238E27FC236}">
                    <a16:creationId xmlns:a16="http://schemas.microsoft.com/office/drawing/2014/main" id="{E6ED3909-1839-ADF0-E8FD-E586EF6C9D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8" y="648"/>
                <a:ext cx="78" cy="68"/>
              </a:xfrm>
              <a:custGeom>
                <a:avLst/>
                <a:gdLst>
                  <a:gd name="T0" fmla="*/ 393 w 393"/>
                  <a:gd name="T1" fmla="*/ 0 h 339"/>
                  <a:gd name="T2" fmla="*/ 307 w 393"/>
                  <a:gd name="T3" fmla="*/ 200 h 339"/>
                  <a:gd name="T4" fmla="*/ 32 w 393"/>
                  <a:gd name="T5" fmla="*/ 275 h 339"/>
                  <a:gd name="T6" fmla="*/ 0 w 393"/>
                  <a:gd name="T7" fmla="*/ 33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3" h="339">
                    <a:moveTo>
                      <a:pt x="393" y="0"/>
                    </a:moveTo>
                    <a:lnTo>
                      <a:pt x="307" y="200"/>
                    </a:lnTo>
                    <a:lnTo>
                      <a:pt x="32" y="275"/>
                    </a:lnTo>
                    <a:lnTo>
                      <a:pt x="0" y="3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3" name="Line 1097">
                <a:extLst>
                  <a:ext uri="{FF2B5EF4-FFF2-40B4-BE49-F238E27FC236}">
                    <a16:creationId xmlns:a16="http://schemas.microsoft.com/office/drawing/2014/main" id="{5A2F3433-8463-62C8-00B5-F0217FC866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8" y="555"/>
                <a:ext cx="18" cy="1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4" name="Freeform 1098">
                <a:extLst>
                  <a:ext uri="{FF2B5EF4-FFF2-40B4-BE49-F238E27FC236}">
                    <a16:creationId xmlns:a16="http://schemas.microsoft.com/office/drawing/2014/main" id="{794F4B68-B8ED-A520-9F9C-83CB32A9B5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5" y="552"/>
                <a:ext cx="34" cy="66"/>
              </a:xfrm>
              <a:custGeom>
                <a:avLst/>
                <a:gdLst>
                  <a:gd name="T0" fmla="*/ 0 w 171"/>
                  <a:gd name="T1" fmla="*/ 322 h 329"/>
                  <a:gd name="T2" fmla="*/ 46 w 171"/>
                  <a:gd name="T3" fmla="*/ 329 h 329"/>
                  <a:gd name="T4" fmla="*/ 171 w 171"/>
                  <a:gd name="T5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1" h="329">
                    <a:moveTo>
                      <a:pt x="0" y="322"/>
                    </a:moveTo>
                    <a:lnTo>
                      <a:pt x="46" y="329"/>
                    </a:lnTo>
                    <a:lnTo>
                      <a:pt x="1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5" name="Line 1099">
                <a:extLst>
                  <a:ext uri="{FF2B5EF4-FFF2-40B4-BE49-F238E27FC236}">
                    <a16:creationId xmlns:a16="http://schemas.microsoft.com/office/drawing/2014/main" id="{136AC0A0-AC65-5333-021A-9EAA7DD396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1" y="489"/>
                <a:ext cx="2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6" name="Freeform 1100">
                <a:extLst>
                  <a:ext uri="{FF2B5EF4-FFF2-40B4-BE49-F238E27FC236}">
                    <a16:creationId xmlns:a16="http://schemas.microsoft.com/office/drawing/2014/main" id="{95DDDD38-FF3B-C118-CF4B-CCA1B4ABB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499"/>
                <a:ext cx="57" cy="50"/>
              </a:xfrm>
              <a:custGeom>
                <a:avLst/>
                <a:gdLst>
                  <a:gd name="T0" fmla="*/ 286 w 286"/>
                  <a:gd name="T1" fmla="*/ 250 h 250"/>
                  <a:gd name="T2" fmla="*/ 150 w 286"/>
                  <a:gd name="T3" fmla="*/ 114 h 250"/>
                  <a:gd name="T4" fmla="*/ 18 w 286"/>
                  <a:gd name="T5" fmla="*/ 132 h 250"/>
                  <a:gd name="T6" fmla="*/ 0 w 286"/>
                  <a:gd name="T7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6" h="250">
                    <a:moveTo>
                      <a:pt x="286" y="250"/>
                    </a:moveTo>
                    <a:lnTo>
                      <a:pt x="150" y="114"/>
                    </a:lnTo>
                    <a:lnTo>
                      <a:pt x="18" y="13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7" name="Line 1101">
                <a:extLst>
                  <a:ext uri="{FF2B5EF4-FFF2-40B4-BE49-F238E27FC236}">
                    <a16:creationId xmlns:a16="http://schemas.microsoft.com/office/drawing/2014/main" id="{7D5C2D93-311A-F8D9-ADDF-0EF0969A6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8" y="541"/>
                <a:ext cx="14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8" name="Freeform 1102">
                <a:extLst>
                  <a:ext uri="{FF2B5EF4-FFF2-40B4-BE49-F238E27FC236}">
                    <a16:creationId xmlns:a16="http://schemas.microsoft.com/office/drawing/2014/main" id="{0C1A6111-8175-660B-4121-8F54CF33DD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534"/>
                <a:ext cx="74" cy="22"/>
              </a:xfrm>
              <a:custGeom>
                <a:avLst/>
                <a:gdLst>
                  <a:gd name="T0" fmla="*/ 367 w 367"/>
                  <a:gd name="T1" fmla="*/ 0 h 111"/>
                  <a:gd name="T2" fmla="*/ 28 w 367"/>
                  <a:gd name="T3" fmla="*/ 111 h 111"/>
                  <a:gd name="T4" fmla="*/ 0 w 367"/>
                  <a:gd name="T5" fmla="*/ 88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" h="111">
                    <a:moveTo>
                      <a:pt x="367" y="0"/>
                    </a:moveTo>
                    <a:lnTo>
                      <a:pt x="28" y="111"/>
                    </a:lnTo>
                    <a:lnTo>
                      <a:pt x="0" y="8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9" name="Line 1103">
                <a:extLst>
                  <a:ext uri="{FF2B5EF4-FFF2-40B4-BE49-F238E27FC236}">
                    <a16:creationId xmlns:a16="http://schemas.microsoft.com/office/drawing/2014/main" id="{4FD1981E-E47E-F7A7-93F0-CABF84D054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76" y="547"/>
                <a:ext cx="6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0" name="Freeform 1104">
                <a:extLst>
                  <a:ext uri="{FF2B5EF4-FFF2-40B4-BE49-F238E27FC236}">
                    <a16:creationId xmlns:a16="http://schemas.microsoft.com/office/drawing/2014/main" id="{1E18587D-E990-82B3-A758-7BF4CF393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2" y="614"/>
                <a:ext cx="29" cy="60"/>
              </a:xfrm>
              <a:custGeom>
                <a:avLst/>
                <a:gdLst>
                  <a:gd name="T0" fmla="*/ 146 w 146"/>
                  <a:gd name="T1" fmla="*/ 297 h 297"/>
                  <a:gd name="T2" fmla="*/ 0 w 146"/>
                  <a:gd name="T3" fmla="*/ 125 h 297"/>
                  <a:gd name="T4" fmla="*/ 46 w 146"/>
                  <a:gd name="T5" fmla="*/ 0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297">
                    <a:moveTo>
                      <a:pt x="146" y="297"/>
                    </a:moveTo>
                    <a:lnTo>
                      <a:pt x="0" y="125"/>
                    </a:lnTo>
                    <a:lnTo>
                      <a:pt x="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1" name="Line 1105">
                <a:extLst>
                  <a:ext uri="{FF2B5EF4-FFF2-40B4-BE49-F238E27FC236}">
                    <a16:creationId xmlns:a16="http://schemas.microsoft.com/office/drawing/2014/main" id="{DDE24C44-DAE0-7BF1-9953-731C3E063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41" y="674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2" name="Line 1106">
                <a:extLst>
                  <a:ext uri="{FF2B5EF4-FFF2-40B4-BE49-F238E27FC236}">
                    <a16:creationId xmlns:a16="http://schemas.microsoft.com/office/drawing/2014/main" id="{2157EA8B-1F06-324D-4381-4B74B95500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44" y="67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3" name="Line 1107">
                <a:extLst>
                  <a:ext uri="{FF2B5EF4-FFF2-40B4-BE49-F238E27FC236}">
                    <a16:creationId xmlns:a16="http://schemas.microsoft.com/office/drawing/2014/main" id="{22C90F02-5D61-F4AB-EC54-9EEC10480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44" y="67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4" name="Line 1108">
                <a:extLst>
                  <a:ext uri="{FF2B5EF4-FFF2-40B4-BE49-F238E27FC236}">
                    <a16:creationId xmlns:a16="http://schemas.microsoft.com/office/drawing/2014/main" id="{FDE16661-4E5E-18C0-E10B-57625ADDF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41" y="674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5" name="Line 1109">
                <a:extLst>
                  <a:ext uri="{FF2B5EF4-FFF2-40B4-BE49-F238E27FC236}">
                    <a16:creationId xmlns:a16="http://schemas.microsoft.com/office/drawing/2014/main" id="{B3B49E9D-272B-6F3C-44A7-E6838E977B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6" y="534"/>
                <a:ext cx="65" cy="8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6" name="Line 1110">
                <a:extLst>
                  <a:ext uri="{FF2B5EF4-FFF2-40B4-BE49-F238E27FC236}">
                    <a16:creationId xmlns:a16="http://schemas.microsoft.com/office/drawing/2014/main" id="{6D653C7A-8A82-F608-F5A9-860A6F4B1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489"/>
                <a:ext cx="55" cy="4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7" name="Line 1111">
                <a:extLst>
                  <a:ext uri="{FF2B5EF4-FFF2-40B4-BE49-F238E27FC236}">
                    <a16:creationId xmlns:a16="http://schemas.microsoft.com/office/drawing/2014/main" id="{21B8F1AE-73C1-AC0D-60B8-9D6D0DA5EC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51" y="436"/>
                <a:ext cx="17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8" name="Freeform 1112">
                <a:extLst>
                  <a:ext uri="{FF2B5EF4-FFF2-40B4-BE49-F238E27FC236}">
                    <a16:creationId xmlns:a16="http://schemas.microsoft.com/office/drawing/2014/main" id="{C4F5379A-309F-39A9-8641-50C8211CB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666"/>
                <a:ext cx="67" cy="84"/>
              </a:xfrm>
              <a:custGeom>
                <a:avLst/>
                <a:gdLst>
                  <a:gd name="T0" fmla="*/ 0 w 332"/>
                  <a:gd name="T1" fmla="*/ 0 h 421"/>
                  <a:gd name="T2" fmla="*/ 300 w 332"/>
                  <a:gd name="T3" fmla="*/ 46 h 421"/>
                  <a:gd name="T4" fmla="*/ 332 w 332"/>
                  <a:gd name="T5" fmla="*/ 421 h 4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2" h="421">
                    <a:moveTo>
                      <a:pt x="0" y="0"/>
                    </a:moveTo>
                    <a:lnTo>
                      <a:pt x="300" y="46"/>
                    </a:lnTo>
                    <a:lnTo>
                      <a:pt x="332" y="4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9" name="Line 1113">
                <a:extLst>
                  <a:ext uri="{FF2B5EF4-FFF2-40B4-BE49-F238E27FC236}">
                    <a16:creationId xmlns:a16="http://schemas.microsoft.com/office/drawing/2014/main" id="{432E1959-25AB-8AB6-C7D2-25AB098364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3" y="528"/>
                <a:ext cx="15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0" name="Line 1114">
                <a:extLst>
                  <a:ext uri="{FF2B5EF4-FFF2-40B4-BE49-F238E27FC236}">
                    <a16:creationId xmlns:a16="http://schemas.microsoft.com/office/drawing/2014/main" id="{87836285-E2DF-62A2-C4A8-8582EE6AE3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38" y="541"/>
                <a:ext cx="30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1" name="Line 1115">
                <a:extLst>
                  <a:ext uri="{FF2B5EF4-FFF2-40B4-BE49-F238E27FC236}">
                    <a16:creationId xmlns:a16="http://schemas.microsoft.com/office/drawing/2014/main" id="{1468F9E6-4EA7-7239-F8DE-B266467A72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53" y="528"/>
                <a:ext cx="23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2" name="Line 1116">
                <a:extLst>
                  <a:ext uri="{FF2B5EF4-FFF2-40B4-BE49-F238E27FC236}">
                    <a16:creationId xmlns:a16="http://schemas.microsoft.com/office/drawing/2014/main" id="{BCA7F4AA-FDAB-5D0E-9D0F-2607821CF4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8" y="448"/>
                <a:ext cx="8" cy="9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3" name="Line 1117">
                <a:extLst>
                  <a:ext uri="{FF2B5EF4-FFF2-40B4-BE49-F238E27FC236}">
                    <a16:creationId xmlns:a16="http://schemas.microsoft.com/office/drawing/2014/main" id="{3345A748-B19B-F68B-4F81-6FA4052E9D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38" y="424"/>
                <a:ext cx="30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4" name="Line 1118">
                <a:extLst>
                  <a:ext uri="{FF2B5EF4-FFF2-40B4-BE49-F238E27FC236}">
                    <a16:creationId xmlns:a16="http://schemas.microsoft.com/office/drawing/2014/main" id="{79768BFD-47B4-C8F4-C227-514016AA0F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21" y="452"/>
                <a:ext cx="21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5" name="Line 1119">
                <a:extLst>
                  <a:ext uri="{FF2B5EF4-FFF2-40B4-BE49-F238E27FC236}">
                    <a16:creationId xmlns:a16="http://schemas.microsoft.com/office/drawing/2014/main" id="{5BBA8CD7-A4A8-30EF-8DB2-54A32B3C35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6" y="524"/>
                <a:ext cx="63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6" name="Line 1120">
                <a:extLst>
                  <a:ext uri="{FF2B5EF4-FFF2-40B4-BE49-F238E27FC236}">
                    <a16:creationId xmlns:a16="http://schemas.microsoft.com/office/drawing/2014/main" id="{CAD8A11E-17BD-3591-A494-350F90629E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9" y="209"/>
                <a:ext cx="5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7" name="Line 1121">
                <a:extLst>
                  <a:ext uri="{FF2B5EF4-FFF2-40B4-BE49-F238E27FC236}">
                    <a16:creationId xmlns:a16="http://schemas.microsoft.com/office/drawing/2014/main" id="{17F6E719-67A5-D6C9-2068-84EB88E692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65" y="239"/>
                <a:ext cx="74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8" name="Freeform 1122">
                <a:extLst>
                  <a:ext uri="{FF2B5EF4-FFF2-40B4-BE49-F238E27FC236}">
                    <a16:creationId xmlns:a16="http://schemas.microsoft.com/office/drawing/2014/main" id="{282739C8-C661-42EA-1ED2-EB705DE94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4" y="163"/>
                <a:ext cx="91" cy="86"/>
              </a:xfrm>
              <a:custGeom>
                <a:avLst/>
                <a:gdLst>
                  <a:gd name="T0" fmla="*/ 454 w 454"/>
                  <a:gd name="T1" fmla="*/ 432 h 432"/>
                  <a:gd name="T2" fmla="*/ 304 w 454"/>
                  <a:gd name="T3" fmla="*/ 0 h 432"/>
                  <a:gd name="T4" fmla="*/ 0 w 454"/>
                  <a:gd name="T5" fmla="*/ 339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4" h="432">
                    <a:moveTo>
                      <a:pt x="454" y="432"/>
                    </a:moveTo>
                    <a:lnTo>
                      <a:pt x="304" y="0"/>
                    </a:lnTo>
                    <a:lnTo>
                      <a:pt x="0" y="3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29" name="Freeform 1123">
                <a:extLst>
                  <a:ext uri="{FF2B5EF4-FFF2-40B4-BE49-F238E27FC236}">
                    <a16:creationId xmlns:a16="http://schemas.microsoft.com/office/drawing/2014/main" id="{8432A163-E3F8-BA76-A47D-9413A57E7A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4" y="303"/>
                <a:ext cx="19" cy="2"/>
              </a:xfrm>
              <a:custGeom>
                <a:avLst/>
                <a:gdLst>
                  <a:gd name="T0" fmla="*/ 0 w 93"/>
                  <a:gd name="T1" fmla="*/ 8 h 11"/>
                  <a:gd name="T2" fmla="*/ 4 w 93"/>
                  <a:gd name="T3" fmla="*/ 11 h 11"/>
                  <a:gd name="T4" fmla="*/ 93 w 93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" h="11">
                    <a:moveTo>
                      <a:pt x="0" y="8"/>
                    </a:moveTo>
                    <a:lnTo>
                      <a:pt x="4" y="11"/>
                    </a:lnTo>
                    <a:lnTo>
                      <a:pt x="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0" name="Line 1124">
                <a:extLst>
                  <a:ext uri="{FF2B5EF4-FFF2-40B4-BE49-F238E27FC236}">
                    <a16:creationId xmlns:a16="http://schemas.microsoft.com/office/drawing/2014/main" id="{8D77EB47-9298-4285-2E82-76C29CF02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64" y="303"/>
                <a:ext cx="1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1" name="Freeform 1125">
                <a:extLst>
                  <a:ext uri="{FF2B5EF4-FFF2-40B4-BE49-F238E27FC236}">
                    <a16:creationId xmlns:a16="http://schemas.microsoft.com/office/drawing/2014/main" id="{49AA38EF-1DB0-5BFF-5821-58799ACBD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304"/>
                <a:ext cx="169" cy="162"/>
              </a:xfrm>
              <a:custGeom>
                <a:avLst/>
                <a:gdLst>
                  <a:gd name="T0" fmla="*/ 847 w 847"/>
                  <a:gd name="T1" fmla="*/ 0 h 810"/>
                  <a:gd name="T2" fmla="*/ 636 w 847"/>
                  <a:gd name="T3" fmla="*/ 17 h 810"/>
                  <a:gd name="T4" fmla="*/ 490 w 847"/>
                  <a:gd name="T5" fmla="*/ 167 h 810"/>
                  <a:gd name="T6" fmla="*/ 397 w 847"/>
                  <a:gd name="T7" fmla="*/ 424 h 810"/>
                  <a:gd name="T8" fmla="*/ 140 w 847"/>
                  <a:gd name="T9" fmla="*/ 531 h 810"/>
                  <a:gd name="T10" fmla="*/ 0 w 847"/>
                  <a:gd name="T11" fmla="*/ 506 h 810"/>
                  <a:gd name="T12" fmla="*/ 47 w 847"/>
                  <a:gd name="T13" fmla="*/ 706 h 810"/>
                  <a:gd name="T14" fmla="*/ 222 w 847"/>
                  <a:gd name="T15" fmla="*/ 749 h 810"/>
                  <a:gd name="T16" fmla="*/ 254 w 847"/>
                  <a:gd name="T17" fmla="*/ 810 h 810"/>
                  <a:gd name="T18" fmla="*/ 436 w 847"/>
                  <a:gd name="T19" fmla="*/ 753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47" h="810">
                    <a:moveTo>
                      <a:pt x="847" y="0"/>
                    </a:moveTo>
                    <a:lnTo>
                      <a:pt x="636" y="17"/>
                    </a:lnTo>
                    <a:lnTo>
                      <a:pt x="490" y="167"/>
                    </a:lnTo>
                    <a:lnTo>
                      <a:pt x="397" y="424"/>
                    </a:lnTo>
                    <a:lnTo>
                      <a:pt x="140" y="531"/>
                    </a:lnTo>
                    <a:lnTo>
                      <a:pt x="0" y="506"/>
                    </a:lnTo>
                    <a:lnTo>
                      <a:pt x="47" y="706"/>
                    </a:lnTo>
                    <a:lnTo>
                      <a:pt x="222" y="749"/>
                    </a:lnTo>
                    <a:lnTo>
                      <a:pt x="254" y="810"/>
                    </a:lnTo>
                    <a:lnTo>
                      <a:pt x="436" y="7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2" name="Freeform 1126">
                <a:extLst>
                  <a:ext uri="{FF2B5EF4-FFF2-40B4-BE49-F238E27FC236}">
                    <a16:creationId xmlns:a16="http://schemas.microsoft.com/office/drawing/2014/main" id="{CD5C0D12-0CFF-3887-72E8-269FCEBF60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2" y="357"/>
                <a:ext cx="102" cy="98"/>
              </a:xfrm>
              <a:custGeom>
                <a:avLst/>
                <a:gdLst>
                  <a:gd name="T0" fmla="*/ 0 w 511"/>
                  <a:gd name="T1" fmla="*/ 490 h 490"/>
                  <a:gd name="T2" fmla="*/ 172 w 511"/>
                  <a:gd name="T3" fmla="*/ 268 h 490"/>
                  <a:gd name="T4" fmla="*/ 511 w 511"/>
                  <a:gd name="T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1" h="490">
                    <a:moveTo>
                      <a:pt x="0" y="490"/>
                    </a:moveTo>
                    <a:lnTo>
                      <a:pt x="172" y="268"/>
                    </a:lnTo>
                    <a:lnTo>
                      <a:pt x="5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3" name="Line 1127">
                <a:extLst>
                  <a:ext uri="{FF2B5EF4-FFF2-40B4-BE49-F238E27FC236}">
                    <a16:creationId xmlns:a16="http://schemas.microsoft.com/office/drawing/2014/main" id="{44E68A3B-A57F-CFEF-D0B9-945EFF39C1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3" y="303"/>
                <a:ext cx="1" cy="5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4" name="Freeform 1128">
                <a:extLst>
                  <a:ext uri="{FF2B5EF4-FFF2-40B4-BE49-F238E27FC236}">
                    <a16:creationId xmlns:a16="http://schemas.microsoft.com/office/drawing/2014/main" id="{4BF9EA61-5CDE-6432-8617-BA938AD34F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2" y="455"/>
                <a:ext cx="29" cy="53"/>
              </a:xfrm>
              <a:custGeom>
                <a:avLst/>
                <a:gdLst>
                  <a:gd name="T0" fmla="*/ 0 w 143"/>
                  <a:gd name="T1" fmla="*/ 0 h 264"/>
                  <a:gd name="T2" fmla="*/ 82 w 143"/>
                  <a:gd name="T3" fmla="*/ 235 h 264"/>
                  <a:gd name="T4" fmla="*/ 143 w 143"/>
                  <a:gd name="T5" fmla="*/ 264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264">
                    <a:moveTo>
                      <a:pt x="0" y="0"/>
                    </a:moveTo>
                    <a:lnTo>
                      <a:pt x="82" y="235"/>
                    </a:lnTo>
                    <a:lnTo>
                      <a:pt x="143" y="2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5" name="Freeform 1129">
                <a:extLst>
                  <a:ext uri="{FF2B5EF4-FFF2-40B4-BE49-F238E27FC236}">
                    <a16:creationId xmlns:a16="http://schemas.microsoft.com/office/drawing/2014/main" id="{34EF4C65-31AD-B2F0-E02A-5AB21405F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" y="508"/>
                <a:ext cx="74" cy="220"/>
              </a:xfrm>
              <a:custGeom>
                <a:avLst/>
                <a:gdLst>
                  <a:gd name="T0" fmla="*/ 146 w 368"/>
                  <a:gd name="T1" fmla="*/ 0 h 1103"/>
                  <a:gd name="T2" fmla="*/ 203 w 368"/>
                  <a:gd name="T3" fmla="*/ 289 h 1103"/>
                  <a:gd name="T4" fmla="*/ 143 w 368"/>
                  <a:gd name="T5" fmla="*/ 425 h 1103"/>
                  <a:gd name="T6" fmla="*/ 0 w 368"/>
                  <a:gd name="T7" fmla="*/ 468 h 1103"/>
                  <a:gd name="T8" fmla="*/ 7 w 368"/>
                  <a:gd name="T9" fmla="*/ 543 h 1103"/>
                  <a:gd name="T10" fmla="*/ 368 w 368"/>
                  <a:gd name="T11" fmla="*/ 1103 h 1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8" h="1103">
                    <a:moveTo>
                      <a:pt x="146" y="0"/>
                    </a:moveTo>
                    <a:lnTo>
                      <a:pt x="203" y="289"/>
                    </a:lnTo>
                    <a:lnTo>
                      <a:pt x="143" y="425"/>
                    </a:lnTo>
                    <a:lnTo>
                      <a:pt x="0" y="468"/>
                    </a:lnTo>
                    <a:lnTo>
                      <a:pt x="7" y="543"/>
                    </a:lnTo>
                    <a:lnTo>
                      <a:pt x="368" y="11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6" name="Freeform 1130">
                <a:extLst>
                  <a:ext uri="{FF2B5EF4-FFF2-40B4-BE49-F238E27FC236}">
                    <a16:creationId xmlns:a16="http://schemas.microsoft.com/office/drawing/2014/main" id="{5F8B78CE-064E-F7EA-875D-77FB6EAF32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5" y="728"/>
                <a:ext cx="30" cy="88"/>
              </a:xfrm>
              <a:custGeom>
                <a:avLst/>
                <a:gdLst>
                  <a:gd name="T0" fmla="*/ 0 w 150"/>
                  <a:gd name="T1" fmla="*/ 0 h 436"/>
                  <a:gd name="T2" fmla="*/ 57 w 150"/>
                  <a:gd name="T3" fmla="*/ 232 h 436"/>
                  <a:gd name="T4" fmla="*/ 150 w 150"/>
                  <a:gd name="T5" fmla="*/ 307 h 436"/>
                  <a:gd name="T6" fmla="*/ 150 w 150"/>
                  <a:gd name="T7" fmla="*/ 436 h 4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436">
                    <a:moveTo>
                      <a:pt x="0" y="0"/>
                    </a:moveTo>
                    <a:lnTo>
                      <a:pt x="57" y="232"/>
                    </a:lnTo>
                    <a:lnTo>
                      <a:pt x="150" y="307"/>
                    </a:lnTo>
                    <a:lnTo>
                      <a:pt x="150" y="4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7" name="Freeform 1131">
                <a:extLst>
                  <a:ext uri="{FF2B5EF4-FFF2-40B4-BE49-F238E27FC236}">
                    <a16:creationId xmlns:a16="http://schemas.microsoft.com/office/drawing/2014/main" id="{E7D00B30-72DC-3812-F3B1-45371A6FB9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816"/>
                <a:ext cx="39" cy="93"/>
              </a:xfrm>
              <a:custGeom>
                <a:avLst/>
                <a:gdLst>
                  <a:gd name="T0" fmla="*/ 193 w 193"/>
                  <a:gd name="T1" fmla="*/ 0 h 468"/>
                  <a:gd name="T2" fmla="*/ 46 w 193"/>
                  <a:gd name="T3" fmla="*/ 93 h 468"/>
                  <a:gd name="T4" fmla="*/ 0 w 193"/>
                  <a:gd name="T5" fmla="*/ 418 h 468"/>
                  <a:gd name="T6" fmla="*/ 46 w 193"/>
                  <a:gd name="T7" fmla="*/ 468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3" h="468">
                    <a:moveTo>
                      <a:pt x="193" y="0"/>
                    </a:moveTo>
                    <a:lnTo>
                      <a:pt x="46" y="93"/>
                    </a:lnTo>
                    <a:lnTo>
                      <a:pt x="0" y="418"/>
                    </a:lnTo>
                    <a:lnTo>
                      <a:pt x="46" y="4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8" name="Freeform 1132">
                <a:extLst>
                  <a:ext uri="{FF2B5EF4-FFF2-40B4-BE49-F238E27FC236}">
                    <a16:creationId xmlns:a16="http://schemas.microsoft.com/office/drawing/2014/main" id="{6751FB55-F82C-EFB6-14E3-038E740547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1" y="909"/>
                <a:ext cx="95" cy="184"/>
              </a:xfrm>
              <a:custGeom>
                <a:avLst/>
                <a:gdLst>
                  <a:gd name="T0" fmla="*/ 475 w 475"/>
                  <a:gd name="T1" fmla="*/ 0 h 921"/>
                  <a:gd name="T2" fmla="*/ 461 w 475"/>
                  <a:gd name="T3" fmla="*/ 10 h 921"/>
                  <a:gd name="T4" fmla="*/ 375 w 475"/>
                  <a:gd name="T5" fmla="*/ 125 h 921"/>
                  <a:gd name="T6" fmla="*/ 382 w 475"/>
                  <a:gd name="T7" fmla="*/ 271 h 921"/>
                  <a:gd name="T8" fmla="*/ 104 w 475"/>
                  <a:gd name="T9" fmla="*/ 375 h 921"/>
                  <a:gd name="T10" fmla="*/ 0 w 475"/>
                  <a:gd name="T11" fmla="*/ 482 h 921"/>
                  <a:gd name="T12" fmla="*/ 161 w 475"/>
                  <a:gd name="T13" fmla="*/ 625 h 921"/>
                  <a:gd name="T14" fmla="*/ 122 w 475"/>
                  <a:gd name="T15" fmla="*/ 900 h 921"/>
                  <a:gd name="T16" fmla="*/ 397 w 475"/>
                  <a:gd name="T17" fmla="*/ 921 h 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5" h="921">
                    <a:moveTo>
                      <a:pt x="475" y="0"/>
                    </a:moveTo>
                    <a:lnTo>
                      <a:pt x="461" y="10"/>
                    </a:lnTo>
                    <a:lnTo>
                      <a:pt x="375" y="125"/>
                    </a:lnTo>
                    <a:lnTo>
                      <a:pt x="382" y="271"/>
                    </a:lnTo>
                    <a:lnTo>
                      <a:pt x="104" y="375"/>
                    </a:lnTo>
                    <a:lnTo>
                      <a:pt x="0" y="482"/>
                    </a:lnTo>
                    <a:lnTo>
                      <a:pt x="161" y="625"/>
                    </a:lnTo>
                    <a:lnTo>
                      <a:pt x="122" y="900"/>
                    </a:lnTo>
                    <a:lnTo>
                      <a:pt x="397" y="9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9" name="Line 1133">
                <a:extLst>
                  <a:ext uri="{FF2B5EF4-FFF2-40B4-BE49-F238E27FC236}">
                    <a16:creationId xmlns:a16="http://schemas.microsoft.com/office/drawing/2014/main" id="{B270BA4A-51D8-693C-43D9-6CD31BCDE6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0" y="1088"/>
                <a:ext cx="36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0" name="Freeform 1134">
                <a:extLst>
                  <a:ext uri="{FF2B5EF4-FFF2-40B4-BE49-F238E27FC236}">
                    <a16:creationId xmlns:a16="http://schemas.microsoft.com/office/drawing/2014/main" id="{4A7F86AD-E0C9-03BF-6D86-AFAB11594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1093"/>
                <a:ext cx="39" cy="134"/>
              </a:xfrm>
              <a:custGeom>
                <a:avLst/>
                <a:gdLst>
                  <a:gd name="T0" fmla="*/ 193 w 193"/>
                  <a:gd name="T1" fmla="*/ 0 h 668"/>
                  <a:gd name="T2" fmla="*/ 125 w 193"/>
                  <a:gd name="T3" fmla="*/ 193 h 668"/>
                  <a:gd name="T4" fmla="*/ 0 w 193"/>
                  <a:gd name="T5" fmla="*/ 253 h 668"/>
                  <a:gd name="T6" fmla="*/ 175 w 193"/>
                  <a:gd name="T7" fmla="*/ 668 h 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3" h="668">
                    <a:moveTo>
                      <a:pt x="193" y="0"/>
                    </a:moveTo>
                    <a:lnTo>
                      <a:pt x="125" y="193"/>
                    </a:lnTo>
                    <a:lnTo>
                      <a:pt x="0" y="253"/>
                    </a:lnTo>
                    <a:lnTo>
                      <a:pt x="175" y="6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1" name="Freeform 1135">
                <a:extLst>
                  <a:ext uri="{FF2B5EF4-FFF2-40B4-BE49-F238E27FC236}">
                    <a16:creationId xmlns:a16="http://schemas.microsoft.com/office/drawing/2014/main" id="{CA62203D-6F77-486C-62A3-3127C8EBF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3" y="1309"/>
                <a:ext cx="88" cy="54"/>
              </a:xfrm>
              <a:custGeom>
                <a:avLst/>
                <a:gdLst>
                  <a:gd name="T0" fmla="*/ 440 w 440"/>
                  <a:gd name="T1" fmla="*/ 268 h 268"/>
                  <a:gd name="T2" fmla="*/ 72 w 440"/>
                  <a:gd name="T3" fmla="*/ 0 h 268"/>
                  <a:gd name="T4" fmla="*/ 0 w 440"/>
                  <a:gd name="T5" fmla="*/ 22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0" h="268">
                    <a:moveTo>
                      <a:pt x="440" y="268"/>
                    </a:moveTo>
                    <a:lnTo>
                      <a:pt x="72" y="0"/>
                    </a:lnTo>
                    <a:lnTo>
                      <a:pt x="0" y="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2" name="Freeform 1136">
                <a:extLst>
                  <a:ext uri="{FF2B5EF4-FFF2-40B4-BE49-F238E27FC236}">
                    <a16:creationId xmlns:a16="http://schemas.microsoft.com/office/drawing/2014/main" id="{4D4A7E12-BF70-6D69-1366-695D78D17F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1313"/>
                <a:ext cx="78" cy="231"/>
              </a:xfrm>
              <a:custGeom>
                <a:avLst/>
                <a:gdLst>
                  <a:gd name="T0" fmla="*/ 128 w 393"/>
                  <a:gd name="T1" fmla="*/ 0 h 1153"/>
                  <a:gd name="T2" fmla="*/ 75 w 393"/>
                  <a:gd name="T3" fmla="*/ 146 h 1153"/>
                  <a:gd name="T4" fmla="*/ 136 w 393"/>
                  <a:gd name="T5" fmla="*/ 178 h 1153"/>
                  <a:gd name="T6" fmla="*/ 64 w 393"/>
                  <a:gd name="T7" fmla="*/ 364 h 1153"/>
                  <a:gd name="T8" fmla="*/ 168 w 393"/>
                  <a:gd name="T9" fmla="*/ 453 h 1153"/>
                  <a:gd name="T10" fmla="*/ 0 w 393"/>
                  <a:gd name="T11" fmla="*/ 857 h 1153"/>
                  <a:gd name="T12" fmla="*/ 53 w 393"/>
                  <a:gd name="T13" fmla="*/ 907 h 1153"/>
                  <a:gd name="T14" fmla="*/ 275 w 393"/>
                  <a:gd name="T15" fmla="*/ 889 h 1153"/>
                  <a:gd name="T16" fmla="*/ 393 w 393"/>
                  <a:gd name="T17" fmla="*/ 1153 h 1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93" h="1153">
                    <a:moveTo>
                      <a:pt x="128" y="0"/>
                    </a:moveTo>
                    <a:lnTo>
                      <a:pt x="75" y="146"/>
                    </a:lnTo>
                    <a:lnTo>
                      <a:pt x="136" y="178"/>
                    </a:lnTo>
                    <a:lnTo>
                      <a:pt x="64" y="364"/>
                    </a:lnTo>
                    <a:lnTo>
                      <a:pt x="168" y="453"/>
                    </a:lnTo>
                    <a:lnTo>
                      <a:pt x="0" y="857"/>
                    </a:lnTo>
                    <a:lnTo>
                      <a:pt x="53" y="907"/>
                    </a:lnTo>
                    <a:lnTo>
                      <a:pt x="275" y="889"/>
                    </a:lnTo>
                    <a:lnTo>
                      <a:pt x="393" y="11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3" name="Line 1137">
                <a:extLst>
                  <a:ext uri="{FF2B5EF4-FFF2-40B4-BE49-F238E27FC236}">
                    <a16:creationId xmlns:a16="http://schemas.microsoft.com/office/drawing/2014/main" id="{333CD0EF-0B4A-B0FE-4A36-31BFDDA65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227"/>
                <a:ext cx="27" cy="8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4" name="Freeform 1138">
                <a:extLst>
                  <a:ext uri="{FF2B5EF4-FFF2-40B4-BE49-F238E27FC236}">
                    <a16:creationId xmlns:a16="http://schemas.microsoft.com/office/drawing/2014/main" id="{4A4D49A3-BAE4-CA7C-376B-FB2B9DC24D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1544"/>
                <a:ext cx="78" cy="126"/>
              </a:xfrm>
              <a:custGeom>
                <a:avLst/>
                <a:gdLst>
                  <a:gd name="T0" fmla="*/ 390 w 390"/>
                  <a:gd name="T1" fmla="*/ 0 h 632"/>
                  <a:gd name="T2" fmla="*/ 143 w 390"/>
                  <a:gd name="T3" fmla="*/ 11 h 632"/>
                  <a:gd name="T4" fmla="*/ 172 w 390"/>
                  <a:gd name="T5" fmla="*/ 222 h 632"/>
                  <a:gd name="T6" fmla="*/ 0 w 390"/>
                  <a:gd name="T7" fmla="*/ 364 h 632"/>
                  <a:gd name="T8" fmla="*/ 100 w 390"/>
                  <a:gd name="T9" fmla="*/ 632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0" h="632">
                    <a:moveTo>
                      <a:pt x="390" y="0"/>
                    </a:moveTo>
                    <a:lnTo>
                      <a:pt x="143" y="11"/>
                    </a:lnTo>
                    <a:lnTo>
                      <a:pt x="172" y="222"/>
                    </a:lnTo>
                    <a:lnTo>
                      <a:pt x="0" y="364"/>
                    </a:lnTo>
                    <a:lnTo>
                      <a:pt x="100" y="6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5" name="Freeform 1139">
                <a:extLst>
                  <a:ext uri="{FF2B5EF4-FFF2-40B4-BE49-F238E27FC236}">
                    <a16:creationId xmlns:a16="http://schemas.microsoft.com/office/drawing/2014/main" id="{5D8E9CEC-8C1B-4F33-40DA-707C57BF6A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8" y="705"/>
                <a:ext cx="39" cy="50"/>
              </a:xfrm>
              <a:custGeom>
                <a:avLst/>
                <a:gdLst>
                  <a:gd name="T0" fmla="*/ 0 w 197"/>
                  <a:gd name="T1" fmla="*/ 11 h 250"/>
                  <a:gd name="T2" fmla="*/ 136 w 197"/>
                  <a:gd name="T3" fmla="*/ 0 h 250"/>
                  <a:gd name="T4" fmla="*/ 197 w 197"/>
                  <a:gd name="T5" fmla="*/ 125 h 250"/>
                  <a:gd name="T6" fmla="*/ 132 w 197"/>
                  <a:gd name="T7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7" h="250">
                    <a:moveTo>
                      <a:pt x="0" y="11"/>
                    </a:moveTo>
                    <a:lnTo>
                      <a:pt x="136" y="0"/>
                    </a:lnTo>
                    <a:lnTo>
                      <a:pt x="197" y="125"/>
                    </a:lnTo>
                    <a:lnTo>
                      <a:pt x="132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6" name="Freeform 1140">
                <a:extLst>
                  <a:ext uri="{FF2B5EF4-FFF2-40B4-BE49-F238E27FC236}">
                    <a16:creationId xmlns:a16="http://schemas.microsoft.com/office/drawing/2014/main" id="{44D1F4FE-A8A8-B9AD-ED1D-9F929AB2B8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750"/>
                <a:ext cx="18" cy="49"/>
              </a:xfrm>
              <a:custGeom>
                <a:avLst/>
                <a:gdLst>
                  <a:gd name="T0" fmla="*/ 54 w 89"/>
                  <a:gd name="T1" fmla="*/ 247 h 247"/>
                  <a:gd name="T2" fmla="*/ 89 w 89"/>
                  <a:gd name="T3" fmla="*/ 190 h 247"/>
                  <a:gd name="T4" fmla="*/ 0 w 89"/>
                  <a:gd name="T5" fmla="*/ 0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9" h="247">
                    <a:moveTo>
                      <a:pt x="54" y="247"/>
                    </a:moveTo>
                    <a:lnTo>
                      <a:pt x="89" y="19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7" name="Freeform 1141">
                <a:extLst>
                  <a:ext uri="{FF2B5EF4-FFF2-40B4-BE49-F238E27FC236}">
                    <a16:creationId xmlns:a16="http://schemas.microsoft.com/office/drawing/2014/main" id="{6696EE0A-E0D2-57EA-5A18-D68BB26F8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750"/>
                <a:ext cx="68" cy="53"/>
              </a:xfrm>
              <a:custGeom>
                <a:avLst/>
                <a:gdLst>
                  <a:gd name="T0" fmla="*/ 339 w 339"/>
                  <a:gd name="T1" fmla="*/ 0 h 268"/>
                  <a:gd name="T2" fmla="*/ 78 w 339"/>
                  <a:gd name="T3" fmla="*/ 143 h 268"/>
                  <a:gd name="T4" fmla="*/ 0 w 339"/>
                  <a:gd name="T5" fmla="*/ 268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9" h="268">
                    <a:moveTo>
                      <a:pt x="339" y="0"/>
                    </a:moveTo>
                    <a:lnTo>
                      <a:pt x="78" y="143"/>
                    </a:lnTo>
                    <a:lnTo>
                      <a:pt x="0" y="2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8" name="Line 1142">
                <a:extLst>
                  <a:ext uri="{FF2B5EF4-FFF2-40B4-BE49-F238E27FC236}">
                    <a16:creationId xmlns:a16="http://schemas.microsoft.com/office/drawing/2014/main" id="{69A6232A-6A18-E36F-4707-A5BC0AB64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7" y="881"/>
                <a:ext cx="1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9" name="Line 1143">
                <a:extLst>
                  <a:ext uri="{FF2B5EF4-FFF2-40B4-BE49-F238E27FC236}">
                    <a16:creationId xmlns:a16="http://schemas.microsoft.com/office/drawing/2014/main" id="{B9CCC942-C9FD-0E62-0987-23F90B8CFA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6" y="877"/>
                <a:ext cx="1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0" name="Line 1144">
                <a:extLst>
                  <a:ext uri="{FF2B5EF4-FFF2-40B4-BE49-F238E27FC236}">
                    <a16:creationId xmlns:a16="http://schemas.microsoft.com/office/drawing/2014/main" id="{49B3EDE6-882F-3C41-232A-C9DABEB1FF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7" y="88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1" name="Line 1145">
                <a:extLst>
                  <a:ext uri="{FF2B5EF4-FFF2-40B4-BE49-F238E27FC236}">
                    <a16:creationId xmlns:a16="http://schemas.microsoft.com/office/drawing/2014/main" id="{9A6025C2-C8F1-33F1-089C-3AFB1CCB8B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6" y="877"/>
                <a:ext cx="1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2" name="Line 1146">
                <a:extLst>
                  <a:ext uri="{FF2B5EF4-FFF2-40B4-BE49-F238E27FC236}">
                    <a16:creationId xmlns:a16="http://schemas.microsoft.com/office/drawing/2014/main" id="{2BF947B4-0525-1C3B-7F3B-FDB1D3F5A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7" y="881"/>
                <a:ext cx="1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3" name="Freeform 1147">
                <a:extLst>
                  <a:ext uri="{FF2B5EF4-FFF2-40B4-BE49-F238E27FC236}">
                    <a16:creationId xmlns:a16="http://schemas.microsoft.com/office/drawing/2014/main" id="{7F1DE662-D830-A3B9-4717-A1D25F5CB6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2" y="884"/>
                <a:ext cx="19" cy="27"/>
              </a:xfrm>
              <a:custGeom>
                <a:avLst/>
                <a:gdLst>
                  <a:gd name="T0" fmla="*/ 0 w 92"/>
                  <a:gd name="T1" fmla="*/ 134 h 134"/>
                  <a:gd name="T2" fmla="*/ 92 w 92"/>
                  <a:gd name="T3" fmla="*/ 45 h 134"/>
                  <a:gd name="T4" fmla="*/ 79 w 92"/>
                  <a:gd name="T5" fmla="*/ 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2" h="134">
                    <a:moveTo>
                      <a:pt x="0" y="134"/>
                    </a:moveTo>
                    <a:lnTo>
                      <a:pt x="92" y="45"/>
                    </a:lnTo>
                    <a:lnTo>
                      <a:pt x="7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4" name="Line 1148">
                <a:extLst>
                  <a:ext uri="{FF2B5EF4-FFF2-40B4-BE49-F238E27FC236}">
                    <a16:creationId xmlns:a16="http://schemas.microsoft.com/office/drawing/2014/main" id="{0FB72004-D55A-1F6F-982F-BD87FE1606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82" y="840"/>
                <a:ext cx="12" cy="7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5" name="Line 1149">
                <a:extLst>
                  <a:ext uri="{FF2B5EF4-FFF2-40B4-BE49-F238E27FC236}">
                    <a16:creationId xmlns:a16="http://schemas.microsoft.com/office/drawing/2014/main" id="{D5BE12DA-99E0-DDED-7D13-A3E0F0815B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2" y="913"/>
                <a:ext cx="10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6" name="Freeform 1150">
                <a:extLst>
                  <a:ext uri="{FF2B5EF4-FFF2-40B4-BE49-F238E27FC236}">
                    <a16:creationId xmlns:a16="http://schemas.microsoft.com/office/drawing/2014/main" id="{315563BF-ECFD-EACD-B30A-7F4691A818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2" y="880"/>
                <a:ext cx="132" cy="36"/>
              </a:xfrm>
              <a:custGeom>
                <a:avLst/>
                <a:gdLst>
                  <a:gd name="T0" fmla="*/ 0 w 657"/>
                  <a:gd name="T1" fmla="*/ 182 h 182"/>
                  <a:gd name="T2" fmla="*/ 228 w 657"/>
                  <a:gd name="T3" fmla="*/ 0 h 182"/>
                  <a:gd name="T4" fmla="*/ 657 w 657"/>
                  <a:gd name="T5" fmla="*/ 107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7" h="182">
                    <a:moveTo>
                      <a:pt x="0" y="182"/>
                    </a:moveTo>
                    <a:lnTo>
                      <a:pt x="228" y="0"/>
                    </a:lnTo>
                    <a:lnTo>
                      <a:pt x="657" y="1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7" name="Line 1151">
                <a:extLst>
                  <a:ext uri="{FF2B5EF4-FFF2-40B4-BE49-F238E27FC236}">
                    <a16:creationId xmlns:a16="http://schemas.microsoft.com/office/drawing/2014/main" id="{98E413B6-E432-0CEB-CCBA-F1853D2D1D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94" y="755"/>
                <a:ext cx="60" cy="8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8" name="Line 1152">
                <a:extLst>
                  <a:ext uri="{FF2B5EF4-FFF2-40B4-BE49-F238E27FC236}">
                    <a16:creationId xmlns:a16="http://schemas.microsoft.com/office/drawing/2014/main" id="{6E7C3483-8C5D-C96B-3B0D-C1D025B79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34" y="799"/>
                <a:ext cx="60" cy="4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9" name="Line 1153">
                <a:extLst>
                  <a:ext uri="{FF2B5EF4-FFF2-40B4-BE49-F238E27FC236}">
                    <a16:creationId xmlns:a16="http://schemas.microsoft.com/office/drawing/2014/main" id="{CDDE50B1-56EB-2FC6-C14C-900DFB8F55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23" y="707"/>
                <a:ext cx="105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0" name="Freeform 1154">
                <a:extLst>
                  <a:ext uri="{FF2B5EF4-FFF2-40B4-BE49-F238E27FC236}">
                    <a16:creationId xmlns:a16="http://schemas.microsoft.com/office/drawing/2014/main" id="{449461F2-2E9C-E7BB-3F2F-95C472F571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0" y="652"/>
                <a:ext cx="26" cy="127"/>
              </a:xfrm>
              <a:custGeom>
                <a:avLst/>
                <a:gdLst>
                  <a:gd name="T0" fmla="*/ 0 w 132"/>
                  <a:gd name="T1" fmla="*/ 636 h 636"/>
                  <a:gd name="T2" fmla="*/ 121 w 132"/>
                  <a:gd name="T3" fmla="*/ 447 h 636"/>
                  <a:gd name="T4" fmla="*/ 132 w 132"/>
                  <a:gd name="T5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636">
                    <a:moveTo>
                      <a:pt x="0" y="636"/>
                    </a:moveTo>
                    <a:lnTo>
                      <a:pt x="121" y="447"/>
                    </a:lnTo>
                    <a:lnTo>
                      <a:pt x="1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1" name="Line 1155">
                <a:extLst>
                  <a:ext uri="{FF2B5EF4-FFF2-40B4-BE49-F238E27FC236}">
                    <a16:creationId xmlns:a16="http://schemas.microsoft.com/office/drawing/2014/main" id="{2DAF5270-7AC2-8AD2-58EC-7853EE5741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8" y="716"/>
                <a:ext cx="3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2" name="Freeform 1156">
                <a:extLst>
                  <a:ext uri="{FF2B5EF4-FFF2-40B4-BE49-F238E27FC236}">
                    <a16:creationId xmlns:a16="http://schemas.microsoft.com/office/drawing/2014/main" id="{FE340746-AED3-D0E1-CC55-A8D14C1A91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728"/>
                <a:ext cx="33" cy="115"/>
              </a:xfrm>
              <a:custGeom>
                <a:avLst/>
                <a:gdLst>
                  <a:gd name="T0" fmla="*/ 0 w 164"/>
                  <a:gd name="T1" fmla="*/ 575 h 575"/>
                  <a:gd name="T2" fmla="*/ 111 w 164"/>
                  <a:gd name="T3" fmla="*/ 239 h 575"/>
                  <a:gd name="T4" fmla="*/ 96 w 164"/>
                  <a:gd name="T5" fmla="*/ 25 h 575"/>
                  <a:gd name="T6" fmla="*/ 164 w 164"/>
                  <a:gd name="T7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4" h="575">
                    <a:moveTo>
                      <a:pt x="0" y="575"/>
                    </a:moveTo>
                    <a:lnTo>
                      <a:pt x="111" y="239"/>
                    </a:lnTo>
                    <a:lnTo>
                      <a:pt x="96" y="25"/>
                    </a:lnTo>
                    <a:lnTo>
                      <a:pt x="1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3" name="Freeform 1157">
                <a:extLst>
                  <a:ext uri="{FF2B5EF4-FFF2-40B4-BE49-F238E27FC236}">
                    <a16:creationId xmlns:a16="http://schemas.microsoft.com/office/drawing/2014/main" id="{A126D31A-298A-7058-A1C9-D0F4BF3C0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1" y="728"/>
                <a:ext cx="59" cy="51"/>
              </a:xfrm>
              <a:custGeom>
                <a:avLst/>
                <a:gdLst>
                  <a:gd name="T0" fmla="*/ 0 w 297"/>
                  <a:gd name="T1" fmla="*/ 0 h 257"/>
                  <a:gd name="T2" fmla="*/ 129 w 297"/>
                  <a:gd name="T3" fmla="*/ 235 h 257"/>
                  <a:gd name="T4" fmla="*/ 297 w 297"/>
                  <a:gd name="T5" fmla="*/ 257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7" h="257">
                    <a:moveTo>
                      <a:pt x="0" y="0"/>
                    </a:moveTo>
                    <a:lnTo>
                      <a:pt x="129" y="235"/>
                    </a:lnTo>
                    <a:lnTo>
                      <a:pt x="297" y="2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4" name="Freeform 1158">
                <a:extLst>
                  <a:ext uri="{FF2B5EF4-FFF2-40B4-BE49-F238E27FC236}">
                    <a16:creationId xmlns:a16="http://schemas.microsoft.com/office/drawing/2014/main" id="{5B3BB5AA-6D8A-2C38-E9C5-7D0321520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692"/>
                <a:ext cx="105" cy="24"/>
              </a:xfrm>
              <a:custGeom>
                <a:avLst/>
                <a:gdLst>
                  <a:gd name="T0" fmla="*/ 525 w 525"/>
                  <a:gd name="T1" fmla="*/ 118 h 118"/>
                  <a:gd name="T2" fmla="*/ 250 w 525"/>
                  <a:gd name="T3" fmla="*/ 107 h 118"/>
                  <a:gd name="T4" fmla="*/ 0 w 525"/>
                  <a:gd name="T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5" h="118">
                    <a:moveTo>
                      <a:pt x="525" y="118"/>
                    </a:moveTo>
                    <a:lnTo>
                      <a:pt x="250" y="10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5" name="Line 1159">
                <a:extLst>
                  <a:ext uri="{FF2B5EF4-FFF2-40B4-BE49-F238E27FC236}">
                    <a16:creationId xmlns:a16="http://schemas.microsoft.com/office/drawing/2014/main" id="{68DA3CE6-7EDF-374C-9BC3-EB2BCD7967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4" y="844"/>
                <a:ext cx="12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6" name="Line 1160">
                <a:extLst>
                  <a:ext uri="{FF2B5EF4-FFF2-40B4-BE49-F238E27FC236}">
                    <a16:creationId xmlns:a16="http://schemas.microsoft.com/office/drawing/2014/main" id="{65C452F1-5B8B-71DC-132E-2DEEB53108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6" y="843"/>
                <a:ext cx="1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7" name="Freeform 1161">
                <a:extLst>
                  <a:ext uri="{FF2B5EF4-FFF2-40B4-BE49-F238E27FC236}">
                    <a16:creationId xmlns:a16="http://schemas.microsoft.com/office/drawing/2014/main" id="{167F4E1A-91FE-6F7F-6C74-DF3F9D47DA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8" y="819"/>
                <a:ext cx="51" cy="81"/>
              </a:xfrm>
              <a:custGeom>
                <a:avLst/>
                <a:gdLst>
                  <a:gd name="T0" fmla="*/ 218 w 254"/>
                  <a:gd name="T1" fmla="*/ 0 h 403"/>
                  <a:gd name="T2" fmla="*/ 254 w 254"/>
                  <a:gd name="T3" fmla="*/ 132 h 403"/>
                  <a:gd name="T4" fmla="*/ 0 w 254"/>
                  <a:gd name="T5" fmla="*/ 403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4" h="403">
                    <a:moveTo>
                      <a:pt x="218" y="0"/>
                    </a:moveTo>
                    <a:lnTo>
                      <a:pt x="254" y="132"/>
                    </a:lnTo>
                    <a:lnTo>
                      <a:pt x="0" y="4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8" name="Freeform 1162">
                <a:extLst>
                  <a:ext uri="{FF2B5EF4-FFF2-40B4-BE49-F238E27FC236}">
                    <a16:creationId xmlns:a16="http://schemas.microsoft.com/office/drawing/2014/main" id="{0A0FC885-84FA-4B94-4407-215C6F70C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821"/>
                <a:ext cx="102" cy="33"/>
              </a:xfrm>
              <a:custGeom>
                <a:avLst/>
                <a:gdLst>
                  <a:gd name="T0" fmla="*/ 511 w 511"/>
                  <a:gd name="T1" fmla="*/ 0 h 165"/>
                  <a:gd name="T2" fmla="*/ 382 w 511"/>
                  <a:gd name="T3" fmla="*/ 165 h 165"/>
                  <a:gd name="T4" fmla="*/ 0 w 511"/>
                  <a:gd name="T5" fmla="*/ 108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1" h="165">
                    <a:moveTo>
                      <a:pt x="511" y="0"/>
                    </a:moveTo>
                    <a:lnTo>
                      <a:pt x="382" y="165"/>
                    </a:lnTo>
                    <a:lnTo>
                      <a:pt x="0" y="10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9" name="Line 1163">
                <a:extLst>
                  <a:ext uri="{FF2B5EF4-FFF2-40B4-BE49-F238E27FC236}">
                    <a16:creationId xmlns:a16="http://schemas.microsoft.com/office/drawing/2014/main" id="{795F2854-6CF9-7F7D-6D0F-9B6B21E243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0" y="819"/>
                <a:ext cx="1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0" name="Line 1164">
                <a:extLst>
                  <a:ext uri="{FF2B5EF4-FFF2-40B4-BE49-F238E27FC236}">
                    <a16:creationId xmlns:a16="http://schemas.microsoft.com/office/drawing/2014/main" id="{893C0D13-DBF1-B011-911C-6842A17C8D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5" y="803"/>
                <a:ext cx="9" cy="6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1" name="Line 1165">
                <a:extLst>
                  <a:ext uri="{FF2B5EF4-FFF2-40B4-BE49-F238E27FC236}">
                    <a16:creationId xmlns:a16="http://schemas.microsoft.com/office/drawing/2014/main" id="{7C2997CF-CECF-BEC8-5F27-64201DE855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6" y="900"/>
                <a:ext cx="42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2" name="Line 1166">
                <a:extLst>
                  <a:ext uri="{FF2B5EF4-FFF2-40B4-BE49-F238E27FC236}">
                    <a16:creationId xmlns:a16="http://schemas.microsoft.com/office/drawing/2014/main" id="{15F3752B-65E7-CAA1-1467-1718F7D40A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21" y="803"/>
                <a:ext cx="34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3" name="Line 1167">
                <a:extLst>
                  <a:ext uri="{FF2B5EF4-FFF2-40B4-BE49-F238E27FC236}">
                    <a16:creationId xmlns:a16="http://schemas.microsoft.com/office/drawing/2014/main" id="{2F702E62-2394-368C-A152-CCDBD6B97B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00" y="779"/>
                <a:ext cx="10" cy="4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4" name="Freeform 1168">
                <a:extLst>
                  <a:ext uri="{FF2B5EF4-FFF2-40B4-BE49-F238E27FC236}">
                    <a16:creationId xmlns:a16="http://schemas.microsoft.com/office/drawing/2014/main" id="{F32B2B1F-C1AF-7360-1F05-62CD50CA9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937"/>
                <a:ext cx="29" cy="88"/>
              </a:xfrm>
              <a:custGeom>
                <a:avLst/>
                <a:gdLst>
                  <a:gd name="T0" fmla="*/ 0 w 143"/>
                  <a:gd name="T1" fmla="*/ 0 h 439"/>
                  <a:gd name="T2" fmla="*/ 143 w 143"/>
                  <a:gd name="T3" fmla="*/ 171 h 439"/>
                  <a:gd name="T4" fmla="*/ 29 w 143"/>
                  <a:gd name="T5" fmla="*/ 439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439">
                    <a:moveTo>
                      <a:pt x="0" y="0"/>
                    </a:moveTo>
                    <a:lnTo>
                      <a:pt x="143" y="171"/>
                    </a:lnTo>
                    <a:lnTo>
                      <a:pt x="29" y="4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5" name="Line 1169">
                <a:extLst>
                  <a:ext uri="{FF2B5EF4-FFF2-40B4-BE49-F238E27FC236}">
                    <a16:creationId xmlns:a16="http://schemas.microsoft.com/office/drawing/2014/main" id="{85154A3A-1D4F-F9C0-E1AD-0BE8385D6E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99" y="990"/>
                <a:ext cx="47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6" name="Freeform 1170">
                <a:extLst>
                  <a:ext uri="{FF2B5EF4-FFF2-40B4-BE49-F238E27FC236}">
                    <a16:creationId xmlns:a16="http://schemas.microsoft.com/office/drawing/2014/main" id="{FAFD52B8-A0A3-2EE0-B967-FE3488D1E1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926"/>
                <a:ext cx="20" cy="64"/>
              </a:xfrm>
              <a:custGeom>
                <a:avLst/>
                <a:gdLst>
                  <a:gd name="T0" fmla="*/ 54 w 104"/>
                  <a:gd name="T1" fmla="*/ 321 h 321"/>
                  <a:gd name="T2" fmla="*/ 104 w 104"/>
                  <a:gd name="T3" fmla="*/ 75 h 321"/>
                  <a:gd name="T4" fmla="*/ 0 w 104"/>
                  <a:gd name="T5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321">
                    <a:moveTo>
                      <a:pt x="54" y="321"/>
                    </a:moveTo>
                    <a:lnTo>
                      <a:pt x="104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7" name="Freeform 1171">
                <a:extLst>
                  <a:ext uri="{FF2B5EF4-FFF2-40B4-BE49-F238E27FC236}">
                    <a16:creationId xmlns:a16="http://schemas.microsoft.com/office/drawing/2014/main" id="{CC75DE62-370C-B223-256A-05DCCA38F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9" y="1013"/>
                <a:ext cx="69" cy="129"/>
              </a:xfrm>
              <a:custGeom>
                <a:avLst/>
                <a:gdLst>
                  <a:gd name="T0" fmla="*/ 0 w 346"/>
                  <a:gd name="T1" fmla="*/ 0 h 647"/>
                  <a:gd name="T2" fmla="*/ 235 w 346"/>
                  <a:gd name="T3" fmla="*/ 347 h 647"/>
                  <a:gd name="T4" fmla="*/ 239 w 346"/>
                  <a:gd name="T5" fmla="*/ 557 h 647"/>
                  <a:gd name="T6" fmla="*/ 346 w 346"/>
                  <a:gd name="T7" fmla="*/ 647 h 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647">
                    <a:moveTo>
                      <a:pt x="0" y="0"/>
                    </a:moveTo>
                    <a:lnTo>
                      <a:pt x="235" y="347"/>
                    </a:lnTo>
                    <a:lnTo>
                      <a:pt x="239" y="557"/>
                    </a:lnTo>
                    <a:lnTo>
                      <a:pt x="346" y="6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8" name="Freeform 1172">
                <a:extLst>
                  <a:ext uri="{FF2B5EF4-FFF2-40B4-BE49-F238E27FC236}">
                    <a16:creationId xmlns:a16="http://schemas.microsoft.com/office/drawing/2014/main" id="{BB5D5CF6-C2E7-0EB3-CE31-B01797266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1078"/>
                <a:ext cx="64" cy="80"/>
              </a:xfrm>
              <a:custGeom>
                <a:avLst/>
                <a:gdLst>
                  <a:gd name="T0" fmla="*/ 322 w 322"/>
                  <a:gd name="T1" fmla="*/ 400 h 400"/>
                  <a:gd name="T2" fmla="*/ 318 w 322"/>
                  <a:gd name="T3" fmla="*/ 118 h 400"/>
                  <a:gd name="T4" fmla="*/ 179 w 322"/>
                  <a:gd name="T5" fmla="*/ 111 h 400"/>
                  <a:gd name="T6" fmla="*/ 0 w 322"/>
                  <a:gd name="T7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2" h="400">
                    <a:moveTo>
                      <a:pt x="322" y="400"/>
                    </a:moveTo>
                    <a:lnTo>
                      <a:pt x="318" y="118"/>
                    </a:lnTo>
                    <a:lnTo>
                      <a:pt x="179" y="1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9" name="Line 1173">
                <a:extLst>
                  <a:ext uri="{FF2B5EF4-FFF2-40B4-BE49-F238E27FC236}">
                    <a16:creationId xmlns:a16="http://schemas.microsoft.com/office/drawing/2014/main" id="{C251E38B-2B58-81F9-4DDB-7CC2ABDF1F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43" y="1106"/>
                <a:ext cx="6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0" name="Freeform 1174">
                <a:extLst>
                  <a:ext uri="{FF2B5EF4-FFF2-40B4-BE49-F238E27FC236}">
                    <a16:creationId xmlns:a16="http://schemas.microsoft.com/office/drawing/2014/main" id="{695D046B-DB5A-5E6D-C343-DEBA6221F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1025"/>
                <a:ext cx="32" cy="91"/>
              </a:xfrm>
              <a:custGeom>
                <a:avLst/>
                <a:gdLst>
                  <a:gd name="T0" fmla="*/ 0 w 161"/>
                  <a:gd name="T1" fmla="*/ 0 h 457"/>
                  <a:gd name="T2" fmla="*/ 39 w 161"/>
                  <a:gd name="T3" fmla="*/ 129 h 457"/>
                  <a:gd name="T4" fmla="*/ 161 w 161"/>
                  <a:gd name="T5" fmla="*/ 193 h 457"/>
                  <a:gd name="T6" fmla="*/ 129 w 161"/>
                  <a:gd name="T7" fmla="*/ 457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457">
                    <a:moveTo>
                      <a:pt x="0" y="0"/>
                    </a:moveTo>
                    <a:lnTo>
                      <a:pt x="39" y="129"/>
                    </a:lnTo>
                    <a:lnTo>
                      <a:pt x="161" y="193"/>
                    </a:lnTo>
                    <a:lnTo>
                      <a:pt x="129" y="4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1" name="Line 1175">
                <a:extLst>
                  <a:ext uri="{FF2B5EF4-FFF2-40B4-BE49-F238E27FC236}">
                    <a16:creationId xmlns:a16="http://schemas.microsoft.com/office/drawing/2014/main" id="{D8A87A36-A525-E88E-2F82-83D7C3BDCD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9" y="1106"/>
                <a:ext cx="39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2" name="Line 1176">
                <a:extLst>
                  <a:ext uri="{FF2B5EF4-FFF2-40B4-BE49-F238E27FC236}">
                    <a16:creationId xmlns:a16="http://schemas.microsoft.com/office/drawing/2014/main" id="{32F5433B-7914-4A3C-B917-0B1755027D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43" y="1106"/>
                <a:ext cx="5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3" name="Line 1177">
                <a:extLst>
                  <a:ext uri="{FF2B5EF4-FFF2-40B4-BE49-F238E27FC236}">
                    <a16:creationId xmlns:a16="http://schemas.microsoft.com/office/drawing/2014/main" id="{4466DB6B-2218-0B22-1804-8C509787D6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48" y="1071"/>
                <a:ext cx="6" cy="3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4" name="Line 1178">
                <a:extLst>
                  <a:ext uri="{FF2B5EF4-FFF2-40B4-BE49-F238E27FC236}">
                    <a16:creationId xmlns:a16="http://schemas.microsoft.com/office/drawing/2014/main" id="{F4357390-1134-DC4B-C82D-95AC9AA5F9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49" y="1071"/>
                <a:ext cx="5" cy="3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5" name="Line 1179">
                <a:extLst>
                  <a:ext uri="{FF2B5EF4-FFF2-40B4-BE49-F238E27FC236}">
                    <a16:creationId xmlns:a16="http://schemas.microsoft.com/office/drawing/2014/main" id="{E310051B-00F6-3092-4D90-5447483EA4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48" y="11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6" name="Line 1180">
                <a:extLst>
                  <a:ext uri="{FF2B5EF4-FFF2-40B4-BE49-F238E27FC236}">
                    <a16:creationId xmlns:a16="http://schemas.microsoft.com/office/drawing/2014/main" id="{8107D4F4-CA1D-49DE-E01C-8902456B0D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54" y="1044"/>
                <a:ext cx="5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7" name="Line 1181">
                <a:extLst>
                  <a:ext uri="{FF2B5EF4-FFF2-40B4-BE49-F238E27FC236}">
                    <a16:creationId xmlns:a16="http://schemas.microsoft.com/office/drawing/2014/main" id="{7EA042E6-0E26-8936-E84E-FEDBC5E49E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8" y="1116"/>
                <a:ext cx="41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8" name="Line 1182">
                <a:extLst>
                  <a:ext uri="{FF2B5EF4-FFF2-40B4-BE49-F238E27FC236}">
                    <a16:creationId xmlns:a16="http://schemas.microsoft.com/office/drawing/2014/main" id="{63D60705-D0D1-D929-FFB3-D87297AEF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8" y="1142"/>
                <a:ext cx="6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9" name="Line 1183">
                <a:extLst>
                  <a:ext uri="{FF2B5EF4-FFF2-40B4-BE49-F238E27FC236}">
                    <a16:creationId xmlns:a16="http://schemas.microsoft.com/office/drawing/2014/main" id="{05718799-93B0-8D4C-1AFC-8181950EC7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1" y="1156"/>
                <a:ext cx="63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0" name="Line 1184">
                <a:extLst>
                  <a:ext uri="{FF2B5EF4-FFF2-40B4-BE49-F238E27FC236}">
                    <a16:creationId xmlns:a16="http://schemas.microsoft.com/office/drawing/2014/main" id="{661BEF73-FB9E-064C-8AA6-B9D6C9F586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46" y="990"/>
                <a:ext cx="37" cy="3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1" name="Freeform 1185">
                <a:extLst>
                  <a:ext uri="{FF2B5EF4-FFF2-40B4-BE49-F238E27FC236}">
                    <a16:creationId xmlns:a16="http://schemas.microsoft.com/office/drawing/2014/main" id="{3AAC6D21-D9FF-E01D-2B7E-5CC0872A9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6" y="993"/>
                <a:ext cx="62" cy="75"/>
              </a:xfrm>
              <a:custGeom>
                <a:avLst/>
                <a:gdLst>
                  <a:gd name="T0" fmla="*/ 307 w 307"/>
                  <a:gd name="T1" fmla="*/ 371 h 371"/>
                  <a:gd name="T2" fmla="*/ 139 w 307"/>
                  <a:gd name="T3" fmla="*/ 50 h 371"/>
                  <a:gd name="T4" fmla="*/ 0 w 307"/>
                  <a:gd name="T5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7" h="371">
                    <a:moveTo>
                      <a:pt x="307" y="371"/>
                    </a:moveTo>
                    <a:lnTo>
                      <a:pt x="139" y="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2" name="Line 1186">
                <a:extLst>
                  <a:ext uri="{FF2B5EF4-FFF2-40B4-BE49-F238E27FC236}">
                    <a16:creationId xmlns:a16="http://schemas.microsoft.com/office/drawing/2014/main" id="{6CE4859A-C91D-3903-5FD1-E570FEACB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64" y="99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3" name="Line 1187">
                <a:extLst>
                  <a:ext uri="{FF2B5EF4-FFF2-40B4-BE49-F238E27FC236}">
                    <a16:creationId xmlns:a16="http://schemas.microsoft.com/office/drawing/2014/main" id="{81141B5E-627F-AA91-371C-5ECB80C29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64" y="955"/>
                <a:ext cx="20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4" name="Freeform 1188">
                <a:extLst>
                  <a:ext uri="{FF2B5EF4-FFF2-40B4-BE49-F238E27FC236}">
                    <a16:creationId xmlns:a16="http://schemas.microsoft.com/office/drawing/2014/main" id="{54B77EA7-DEB5-30D1-8AC7-534ED31C8B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1030"/>
                <a:ext cx="71" cy="14"/>
              </a:xfrm>
              <a:custGeom>
                <a:avLst/>
                <a:gdLst>
                  <a:gd name="T0" fmla="*/ 0 w 357"/>
                  <a:gd name="T1" fmla="*/ 72 h 72"/>
                  <a:gd name="T2" fmla="*/ 218 w 357"/>
                  <a:gd name="T3" fmla="*/ 0 h 72"/>
                  <a:gd name="T4" fmla="*/ 357 w 357"/>
                  <a:gd name="T5" fmla="*/ 3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7" h="72">
                    <a:moveTo>
                      <a:pt x="0" y="72"/>
                    </a:moveTo>
                    <a:lnTo>
                      <a:pt x="218" y="0"/>
                    </a:lnTo>
                    <a:lnTo>
                      <a:pt x="357" y="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5" name="Freeform 1189">
                <a:extLst>
                  <a:ext uri="{FF2B5EF4-FFF2-40B4-BE49-F238E27FC236}">
                    <a16:creationId xmlns:a16="http://schemas.microsoft.com/office/drawing/2014/main" id="{7A22A263-6E9D-E443-731E-3BF1A648B9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928"/>
                <a:ext cx="9" cy="35"/>
              </a:xfrm>
              <a:custGeom>
                <a:avLst/>
                <a:gdLst>
                  <a:gd name="T0" fmla="*/ 36 w 43"/>
                  <a:gd name="T1" fmla="*/ 0 h 175"/>
                  <a:gd name="T2" fmla="*/ 0 w 43"/>
                  <a:gd name="T3" fmla="*/ 125 h 175"/>
                  <a:gd name="T4" fmla="*/ 43 w 43"/>
                  <a:gd name="T5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175">
                    <a:moveTo>
                      <a:pt x="36" y="0"/>
                    </a:moveTo>
                    <a:lnTo>
                      <a:pt x="0" y="125"/>
                    </a:lnTo>
                    <a:lnTo>
                      <a:pt x="43" y="1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6" name="Line 1190">
                <a:extLst>
                  <a:ext uri="{FF2B5EF4-FFF2-40B4-BE49-F238E27FC236}">
                    <a16:creationId xmlns:a16="http://schemas.microsoft.com/office/drawing/2014/main" id="{5DE81D89-CD1A-AB77-026F-E83090FC0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83" y="963"/>
                <a:ext cx="35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7" name="Freeform 1191">
                <a:extLst>
                  <a:ext uri="{FF2B5EF4-FFF2-40B4-BE49-F238E27FC236}">
                    <a16:creationId xmlns:a16="http://schemas.microsoft.com/office/drawing/2014/main" id="{B7D371BF-A215-5223-9286-A0CE451F4E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2" y="911"/>
                <a:ext cx="31" cy="85"/>
              </a:xfrm>
              <a:custGeom>
                <a:avLst/>
                <a:gdLst>
                  <a:gd name="T0" fmla="*/ 153 w 153"/>
                  <a:gd name="T1" fmla="*/ 425 h 425"/>
                  <a:gd name="T2" fmla="*/ 85 w 153"/>
                  <a:gd name="T3" fmla="*/ 404 h 425"/>
                  <a:gd name="T4" fmla="*/ 0 w 153"/>
                  <a:gd name="T5" fmla="*/ 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425">
                    <a:moveTo>
                      <a:pt x="153" y="425"/>
                    </a:moveTo>
                    <a:lnTo>
                      <a:pt x="85" y="40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8" name="Freeform 1192">
                <a:extLst>
                  <a:ext uri="{FF2B5EF4-FFF2-40B4-BE49-F238E27FC236}">
                    <a16:creationId xmlns:a16="http://schemas.microsoft.com/office/drawing/2014/main" id="{F2ABC5F1-D1C0-06B1-4CB0-EF0D92EC6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1" y="1114"/>
                <a:ext cx="34" cy="119"/>
              </a:xfrm>
              <a:custGeom>
                <a:avLst/>
                <a:gdLst>
                  <a:gd name="T0" fmla="*/ 172 w 172"/>
                  <a:gd name="T1" fmla="*/ 592 h 592"/>
                  <a:gd name="T2" fmla="*/ 133 w 172"/>
                  <a:gd name="T3" fmla="*/ 453 h 592"/>
                  <a:gd name="T4" fmla="*/ 0 w 172"/>
                  <a:gd name="T5" fmla="*/ 407 h 592"/>
                  <a:gd name="T6" fmla="*/ 4 w 172"/>
                  <a:gd name="T7" fmla="*/ 192 h 592"/>
                  <a:gd name="T8" fmla="*/ 93 w 172"/>
                  <a:gd name="T9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592">
                    <a:moveTo>
                      <a:pt x="172" y="592"/>
                    </a:moveTo>
                    <a:lnTo>
                      <a:pt x="133" y="453"/>
                    </a:lnTo>
                    <a:lnTo>
                      <a:pt x="0" y="407"/>
                    </a:lnTo>
                    <a:lnTo>
                      <a:pt x="4" y="192"/>
                    </a:lnTo>
                    <a:lnTo>
                      <a:pt x="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9" name="Line 1193">
                <a:extLst>
                  <a:ext uri="{FF2B5EF4-FFF2-40B4-BE49-F238E27FC236}">
                    <a16:creationId xmlns:a16="http://schemas.microsoft.com/office/drawing/2014/main" id="{3E92FF2B-5267-3178-7691-774730D78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24" y="1113"/>
                <a:ext cx="25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0" name="Freeform 1194">
                <a:extLst>
                  <a:ext uri="{FF2B5EF4-FFF2-40B4-BE49-F238E27FC236}">
                    <a16:creationId xmlns:a16="http://schemas.microsoft.com/office/drawing/2014/main" id="{74256320-6431-6A7E-CB13-99DF34E800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1038"/>
                <a:ext cx="14" cy="75"/>
              </a:xfrm>
              <a:custGeom>
                <a:avLst/>
                <a:gdLst>
                  <a:gd name="T0" fmla="*/ 68 w 68"/>
                  <a:gd name="T1" fmla="*/ 0 h 375"/>
                  <a:gd name="T2" fmla="*/ 0 w 68"/>
                  <a:gd name="T3" fmla="*/ 122 h 375"/>
                  <a:gd name="T4" fmla="*/ 36 w 68"/>
                  <a:gd name="T5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375">
                    <a:moveTo>
                      <a:pt x="68" y="0"/>
                    </a:moveTo>
                    <a:lnTo>
                      <a:pt x="0" y="122"/>
                    </a:lnTo>
                    <a:lnTo>
                      <a:pt x="36" y="3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1" name="Freeform 1195">
                <a:extLst>
                  <a:ext uri="{FF2B5EF4-FFF2-40B4-BE49-F238E27FC236}">
                    <a16:creationId xmlns:a16="http://schemas.microsoft.com/office/drawing/2014/main" id="{A04026F0-7834-4BCD-7A03-17BD5129D8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3" y="1113"/>
                <a:ext cx="81" cy="28"/>
              </a:xfrm>
              <a:custGeom>
                <a:avLst/>
                <a:gdLst>
                  <a:gd name="T0" fmla="*/ 404 w 404"/>
                  <a:gd name="T1" fmla="*/ 0 h 143"/>
                  <a:gd name="T2" fmla="*/ 147 w 404"/>
                  <a:gd name="T3" fmla="*/ 143 h 143"/>
                  <a:gd name="T4" fmla="*/ 0 w 404"/>
                  <a:gd name="T5" fmla="*/ 107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4" h="143">
                    <a:moveTo>
                      <a:pt x="404" y="0"/>
                    </a:moveTo>
                    <a:lnTo>
                      <a:pt x="147" y="143"/>
                    </a:lnTo>
                    <a:lnTo>
                      <a:pt x="0" y="1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2" name="Freeform 1196">
                <a:extLst>
                  <a:ext uri="{FF2B5EF4-FFF2-40B4-BE49-F238E27FC236}">
                    <a16:creationId xmlns:a16="http://schemas.microsoft.com/office/drawing/2014/main" id="{F57A75B1-BE2B-FBB3-E2EA-19EEB2353C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9" y="1068"/>
                <a:ext cx="44" cy="179"/>
              </a:xfrm>
              <a:custGeom>
                <a:avLst/>
                <a:gdLst>
                  <a:gd name="T0" fmla="*/ 186 w 218"/>
                  <a:gd name="T1" fmla="*/ 0 h 897"/>
                  <a:gd name="T2" fmla="*/ 150 w 218"/>
                  <a:gd name="T3" fmla="*/ 65 h 897"/>
                  <a:gd name="T4" fmla="*/ 218 w 218"/>
                  <a:gd name="T5" fmla="*/ 193 h 897"/>
                  <a:gd name="T6" fmla="*/ 150 w 218"/>
                  <a:gd name="T7" fmla="*/ 629 h 897"/>
                  <a:gd name="T8" fmla="*/ 32 w 218"/>
                  <a:gd name="T9" fmla="*/ 679 h 897"/>
                  <a:gd name="T10" fmla="*/ 0 w 218"/>
                  <a:gd name="T11" fmla="*/ 897 h 8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8" h="897">
                    <a:moveTo>
                      <a:pt x="186" y="0"/>
                    </a:moveTo>
                    <a:lnTo>
                      <a:pt x="150" y="65"/>
                    </a:lnTo>
                    <a:lnTo>
                      <a:pt x="218" y="193"/>
                    </a:lnTo>
                    <a:lnTo>
                      <a:pt x="150" y="629"/>
                    </a:lnTo>
                    <a:lnTo>
                      <a:pt x="32" y="679"/>
                    </a:lnTo>
                    <a:lnTo>
                      <a:pt x="0" y="89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3" name="Line 1197">
                <a:extLst>
                  <a:ext uri="{FF2B5EF4-FFF2-40B4-BE49-F238E27FC236}">
                    <a16:creationId xmlns:a16="http://schemas.microsoft.com/office/drawing/2014/main" id="{1D30DB63-FC69-C2E5-23CD-E78D27AEAE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26" y="106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4" name="Freeform 1198">
                <a:extLst>
                  <a:ext uri="{FF2B5EF4-FFF2-40B4-BE49-F238E27FC236}">
                    <a16:creationId xmlns:a16="http://schemas.microsoft.com/office/drawing/2014/main" id="{EDE5E149-FF74-2D4F-3005-42C68E3CC2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1056"/>
                <a:ext cx="77" cy="58"/>
              </a:xfrm>
              <a:custGeom>
                <a:avLst/>
                <a:gdLst>
                  <a:gd name="T0" fmla="*/ 386 w 386"/>
                  <a:gd name="T1" fmla="*/ 57 h 290"/>
                  <a:gd name="T2" fmla="*/ 350 w 386"/>
                  <a:gd name="T3" fmla="*/ 0 h 290"/>
                  <a:gd name="T4" fmla="*/ 161 w 386"/>
                  <a:gd name="T5" fmla="*/ 65 h 290"/>
                  <a:gd name="T6" fmla="*/ 0 w 386"/>
                  <a:gd name="T7" fmla="*/ 290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6" h="290">
                    <a:moveTo>
                      <a:pt x="386" y="57"/>
                    </a:moveTo>
                    <a:lnTo>
                      <a:pt x="350" y="0"/>
                    </a:lnTo>
                    <a:lnTo>
                      <a:pt x="161" y="65"/>
                    </a:lnTo>
                    <a:lnTo>
                      <a:pt x="0" y="29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5" name="Line 1199">
                <a:extLst>
                  <a:ext uri="{FF2B5EF4-FFF2-40B4-BE49-F238E27FC236}">
                    <a16:creationId xmlns:a16="http://schemas.microsoft.com/office/drawing/2014/main" id="{DC01D7B6-BC3B-EE3B-2769-633C8546A7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18" y="963"/>
                <a:ext cx="46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6" name="Line 1200">
                <a:extLst>
                  <a:ext uri="{FF2B5EF4-FFF2-40B4-BE49-F238E27FC236}">
                    <a16:creationId xmlns:a16="http://schemas.microsoft.com/office/drawing/2014/main" id="{81D2F7C5-C4A0-B87B-A3A4-AA52B922B6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30" y="993"/>
                <a:ext cx="36" cy="4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7" name="Line 1201">
                <a:extLst>
                  <a:ext uri="{FF2B5EF4-FFF2-40B4-BE49-F238E27FC236}">
                    <a16:creationId xmlns:a16="http://schemas.microsoft.com/office/drawing/2014/main" id="{17210A07-BEB7-A270-7DF3-CACA1427A3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77" y="911"/>
                <a:ext cx="75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8" name="Line 1202">
                <a:extLst>
                  <a:ext uri="{FF2B5EF4-FFF2-40B4-BE49-F238E27FC236}">
                    <a16:creationId xmlns:a16="http://schemas.microsoft.com/office/drawing/2014/main" id="{9BB8148B-16FD-1C6D-E167-ABBB954BC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59" y="996"/>
                <a:ext cx="24" cy="4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9" name="Line 1203">
                <a:extLst>
                  <a:ext uri="{FF2B5EF4-FFF2-40B4-BE49-F238E27FC236}">
                    <a16:creationId xmlns:a16="http://schemas.microsoft.com/office/drawing/2014/main" id="{C4A513D9-3016-CA2E-2218-CAEDA1FC7C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4" y="799"/>
                <a:ext cx="70" cy="7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0" name="Line 1204">
                <a:extLst>
                  <a:ext uri="{FF2B5EF4-FFF2-40B4-BE49-F238E27FC236}">
                    <a16:creationId xmlns:a16="http://schemas.microsoft.com/office/drawing/2014/main" id="{3A498072-D9AF-1D15-4C96-A9DCE86B03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77" y="900"/>
                <a:ext cx="1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1" name="Line 1205">
                <a:extLst>
                  <a:ext uri="{FF2B5EF4-FFF2-40B4-BE49-F238E27FC236}">
                    <a16:creationId xmlns:a16="http://schemas.microsoft.com/office/drawing/2014/main" id="{48898983-F932-4124-D3F5-5C7ADD4874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4" y="870"/>
                <a:ext cx="2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2" name="Freeform 1206">
                <a:extLst>
                  <a:ext uri="{FF2B5EF4-FFF2-40B4-BE49-F238E27FC236}">
                    <a16:creationId xmlns:a16="http://schemas.microsoft.com/office/drawing/2014/main" id="{81A296F5-6BC2-8F2A-BD47-2BE955A17F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913"/>
                <a:ext cx="66" cy="28"/>
              </a:xfrm>
              <a:custGeom>
                <a:avLst/>
                <a:gdLst>
                  <a:gd name="T0" fmla="*/ 0 w 329"/>
                  <a:gd name="T1" fmla="*/ 78 h 139"/>
                  <a:gd name="T2" fmla="*/ 64 w 329"/>
                  <a:gd name="T3" fmla="*/ 46 h 139"/>
                  <a:gd name="T4" fmla="*/ 179 w 329"/>
                  <a:gd name="T5" fmla="*/ 139 h 139"/>
                  <a:gd name="T6" fmla="*/ 329 w 329"/>
                  <a:gd name="T7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9" h="139">
                    <a:moveTo>
                      <a:pt x="0" y="78"/>
                    </a:moveTo>
                    <a:lnTo>
                      <a:pt x="64" y="46"/>
                    </a:lnTo>
                    <a:lnTo>
                      <a:pt x="179" y="139"/>
                    </a:lnTo>
                    <a:lnTo>
                      <a:pt x="32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3" name="Line 1207">
                <a:extLst>
                  <a:ext uri="{FF2B5EF4-FFF2-40B4-BE49-F238E27FC236}">
                    <a16:creationId xmlns:a16="http://schemas.microsoft.com/office/drawing/2014/main" id="{02D4A004-C38D-F1DB-9E0B-CE01D2C763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7" y="881"/>
                <a:ext cx="49" cy="4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4" name="Line 1208">
                <a:extLst>
                  <a:ext uri="{FF2B5EF4-FFF2-40B4-BE49-F238E27FC236}">
                    <a16:creationId xmlns:a16="http://schemas.microsoft.com/office/drawing/2014/main" id="{111B83AB-EF95-D065-CE6E-D43202A9AC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4" y="916"/>
                <a:ext cx="8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15" name="Freeform 1209">
                <a:extLst>
                  <a:ext uri="{FF2B5EF4-FFF2-40B4-BE49-F238E27FC236}">
                    <a16:creationId xmlns:a16="http://schemas.microsoft.com/office/drawing/2014/main" id="{CA5F29B9-E65D-5685-F7D8-6342D0BF0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759"/>
                <a:ext cx="92" cy="87"/>
              </a:xfrm>
              <a:custGeom>
                <a:avLst/>
                <a:gdLst>
                  <a:gd name="T0" fmla="*/ 458 w 458"/>
                  <a:gd name="T1" fmla="*/ 432 h 432"/>
                  <a:gd name="T2" fmla="*/ 150 w 458"/>
                  <a:gd name="T3" fmla="*/ 0 h 432"/>
                  <a:gd name="T4" fmla="*/ 0 w 458"/>
                  <a:gd name="T5" fmla="*/ 21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8" h="432">
                    <a:moveTo>
                      <a:pt x="458" y="432"/>
                    </a:moveTo>
                    <a:lnTo>
                      <a:pt x="150" y="0"/>
                    </a:lnTo>
                    <a:lnTo>
                      <a:pt x="0" y="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411">
              <a:extLst>
                <a:ext uri="{FF2B5EF4-FFF2-40B4-BE49-F238E27FC236}">
                  <a16:creationId xmlns:a16="http://schemas.microsoft.com/office/drawing/2014/main" id="{C6465CD3-0CC7-A07F-950D-53334379CB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357"/>
              <a:ext cx="912" cy="1789"/>
              <a:chOff x="2736" y="357"/>
              <a:chExt cx="912" cy="1789"/>
            </a:xfrm>
          </p:grpSpPr>
          <p:sp>
            <p:nvSpPr>
              <p:cNvPr id="1716" name="Freeform 1211">
                <a:extLst>
                  <a:ext uri="{FF2B5EF4-FFF2-40B4-BE49-F238E27FC236}">
                    <a16:creationId xmlns:a16="http://schemas.microsoft.com/office/drawing/2014/main" id="{CBE494A0-4BC1-C116-70DF-9DBC22F395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692"/>
                <a:ext cx="41" cy="71"/>
              </a:xfrm>
              <a:custGeom>
                <a:avLst/>
                <a:gdLst>
                  <a:gd name="T0" fmla="*/ 0 w 204"/>
                  <a:gd name="T1" fmla="*/ 357 h 357"/>
                  <a:gd name="T2" fmla="*/ 143 w 204"/>
                  <a:gd name="T3" fmla="*/ 200 h 357"/>
                  <a:gd name="T4" fmla="*/ 204 w 204"/>
                  <a:gd name="T5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4" h="357">
                    <a:moveTo>
                      <a:pt x="0" y="357"/>
                    </a:moveTo>
                    <a:lnTo>
                      <a:pt x="143" y="200"/>
                    </a:lnTo>
                    <a:lnTo>
                      <a:pt x="20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7" name="Freeform 1212">
                <a:extLst>
                  <a:ext uri="{FF2B5EF4-FFF2-40B4-BE49-F238E27FC236}">
                    <a16:creationId xmlns:a16="http://schemas.microsoft.com/office/drawing/2014/main" id="{D19C66C5-3C0D-CD30-AE2B-46813CED79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1" y="763"/>
                <a:ext cx="111" cy="80"/>
              </a:xfrm>
              <a:custGeom>
                <a:avLst/>
                <a:gdLst>
                  <a:gd name="T0" fmla="*/ 0 w 557"/>
                  <a:gd name="T1" fmla="*/ 397 h 397"/>
                  <a:gd name="T2" fmla="*/ 32 w 557"/>
                  <a:gd name="T3" fmla="*/ 332 h 397"/>
                  <a:gd name="T4" fmla="*/ 175 w 557"/>
                  <a:gd name="T5" fmla="*/ 336 h 397"/>
                  <a:gd name="T6" fmla="*/ 336 w 557"/>
                  <a:gd name="T7" fmla="*/ 200 h 397"/>
                  <a:gd name="T8" fmla="*/ 382 w 557"/>
                  <a:gd name="T9" fmla="*/ 65 h 397"/>
                  <a:gd name="T10" fmla="*/ 557 w 557"/>
                  <a:gd name="T11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7" h="397">
                    <a:moveTo>
                      <a:pt x="0" y="397"/>
                    </a:moveTo>
                    <a:lnTo>
                      <a:pt x="32" y="332"/>
                    </a:lnTo>
                    <a:lnTo>
                      <a:pt x="175" y="336"/>
                    </a:lnTo>
                    <a:lnTo>
                      <a:pt x="336" y="200"/>
                    </a:lnTo>
                    <a:lnTo>
                      <a:pt x="382" y="65"/>
                    </a:lnTo>
                    <a:lnTo>
                      <a:pt x="5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8" name="Freeform 1213">
                <a:extLst>
                  <a:ext uri="{FF2B5EF4-FFF2-40B4-BE49-F238E27FC236}">
                    <a16:creationId xmlns:a16="http://schemas.microsoft.com/office/drawing/2014/main" id="{68C138B4-5083-ABC2-5D87-CA1BB20C5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1" y="683"/>
                <a:ext cx="140" cy="34"/>
              </a:xfrm>
              <a:custGeom>
                <a:avLst/>
                <a:gdLst>
                  <a:gd name="T0" fmla="*/ 696 w 696"/>
                  <a:gd name="T1" fmla="*/ 0 h 171"/>
                  <a:gd name="T2" fmla="*/ 446 w 696"/>
                  <a:gd name="T3" fmla="*/ 143 h 171"/>
                  <a:gd name="T4" fmla="*/ 228 w 696"/>
                  <a:gd name="T5" fmla="*/ 110 h 171"/>
                  <a:gd name="T6" fmla="*/ 96 w 696"/>
                  <a:gd name="T7" fmla="*/ 171 h 171"/>
                  <a:gd name="T8" fmla="*/ 0 w 696"/>
                  <a:gd name="T9" fmla="*/ 75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6" h="171">
                    <a:moveTo>
                      <a:pt x="696" y="0"/>
                    </a:moveTo>
                    <a:lnTo>
                      <a:pt x="446" y="143"/>
                    </a:lnTo>
                    <a:lnTo>
                      <a:pt x="228" y="110"/>
                    </a:lnTo>
                    <a:lnTo>
                      <a:pt x="96" y="171"/>
                    </a:lnTo>
                    <a:lnTo>
                      <a:pt x="0" y="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9" name="Freeform 1214">
                <a:extLst>
                  <a:ext uri="{FF2B5EF4-FFF2-40B4-BE49-F238E27FC236}">
                    <a16:creationId xmlns:a16="http://schemas.microsoft.com/office/drawing/2014/main" id="{3133B4D2-9347-C6AE-897E-F4D616FBFF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9" y="898"/>
                <a:ext cx="63" cy="29"/>
              </a:xfrm>
              <a:custGeom>
                <a:avLst/>
                <a:gdLst>
                  <a:gd name="T0" fmla="*/ 317 w 317"/>
                  <a:gd name="T1" fmla="*/ 146 h 146"/>
                  <a:gd name="T2" fmla="*/ 214 w 317"/>
                  <a:gd name="T3" fmla="*/ 35 h 146"/>
                  <a:gd name="T4" fmla="*/ 0 w 317"/>
                  <a:gd name="T5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7" h="146">
                    <a:moveTo>
                      <a:pt x="317" y="146"/>
                    </a:moveTo>
                    <a:lnTo>
                      <a:pt x="214" y="3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0" name="Freeform 1215">
                <a:extLst>
                  <a:ext uri="{FF2B5EF4-FFF2-40B4-BE49-F238E27FC236}">
                    <a16:creationId xmlns:a16="http://schemas.microsoft.com/office/drawing/2014/main" id="{C517490A-5585-4178-4576-F5D7F87AD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1" y="843"/>
                <a:ext cx="48" cy="55"/>
              </a:xfrm>
              <a:custGeom>
                <a:avLst/>
                <a:gdLst>
                  <a:gd name="T0" fmla="*/ 240 w 240"/>
                  <a:gd name="T1" fmla="*/ 275 h 275"/>
                  <a:gd name="T2" fmla="*/ 25 w 240"/>
                  <a:gd name="T3" fmla="*/ 125 h 275"/>
                  <a:gd name="T4" fmla="*/ 0 w 240"/>
                  <a:gd name="T5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0" h="275">
                    <a:moveTo>
                      <a:pt x="240" y="275"/>
                    </a:moveTo>
                    <a:lnTo>
                      <a:pt x="25" y="12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1" name="Freeform 1216">
                <a:extLst>
                  <a:ext uri="{FF2B5EF4-FFF2-40B4-BE49-F238E27FC236}">
                    <a16:creationId xmlns:a16="http://schemas.microsoft.com/office/drawing/2014/main" id="{B49AC558-38C8-9DC6-89B9-861F84D92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847"/>
                <a:ext cx="30" cy="85"/>
              </a:xfrm>
              <a:custGeom>
                <a:avLst/>
                <a:gdLst>
                  <a:gd name="T0" fmla="*/ 0 w 146"/>
                  <a:gd name="T1" fmla="*/ 423 h 423"/>
                  <a:gd name="T2" fmla="*/ 82 w 146"/>
                  <a:gd name="T3" fmla="*/ 9 h 423"/>
                  <a:gd name="T4" fmla="*/ 146 w 146"/>
                  <a:gd name="T5" fmla="*/ 0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423">
                    <a:moveTo>
                      <a:pt x="0" y="423"/>
                    </a:moveTo>
                    <a:lnTo>
                      <a:pt x="82" y="9"/>
                    </a:lnTo>
                    <a:lnTo>
                      <a:pt x="1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2" name="Line 1217">
                <a:extLst>
                  <a:ext uri="{FF2B5EF4-FFF2-40B4-BE49-F238E27FC236}">
                    <a16:creationId xmlns:a16="http://schemas.microsoft.com/office/drawing/2014/main" id="{50565EF2-1E80-BE3A-D97A-EED325807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02" y="702"/>
                <a:ext cx="28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3" name="Freeform 1218">
                <a:extLst>
                  <a:ext uri="{FF2B5EF4-FFF2-40B4-BE49-F238E27FC236}">
                    <a16:creationId xmlns:a16="http://schemas.microsoft.com/office/drawing/2014/main" id="{0FF324C7-CA90-C8DB-B62E-D4D1A6AEE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5" y="698"/>
                <a:ext cx="147" cy="30"/>
              </a:xfrm>
              <a:custGeom>
                <a:avLst/>
                <a:gdLst>
                  <a:gd name="T0" fmla="*/ 0 w 735"/>
                  <a:gd name="T1" fmla="*/ 150 h 150"/>
                  <a:gd name="T2" fmla="*/ 335 w 735"/>
                  <a:gd name="T3" fmla="*/ 0 h 150"/>
                  <a:gd name="T4" fmla="*/ 371 w 735"/>
                  <a:gd name="T5" fmla="*/ 65 h 150"/>
                  <a:gd name="T6" fmla="*/ 735 w 735"/>
                  <a:gd name="T7" fmla="*/ 6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5" h="150">
                    <a:moveTo>
                      <a:pt x="0" y="150"/>
                    </a:moveTo>
                    <a:lnTo>
                      <a:pt x="335" y="0"/>
                    </a:lnTo>
                    <a:lnTo>
                      <a:pt x="371" y="65"/>
                    </a:lnTo>
                    <a:lnTo>
                      <a:pt x="735" y="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4" name="Freeform 1219">
                <a:extLst>
                  <a:ext uri="{FF2B5EF4-FFF2-40B4-BE49-F238E27FC236}">
                    <a16:creationId xmlns:a16="http://schemas.microsoft.com/office/drawing/2014/main" id="{81F83DA2-FDA9-DF39-A3A2-BF670CEAA9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712"/>
                <a:ext cx="20" cy="88"/>
              </a:xfrm>
              <a:custGeom>
                <a:avLst/>
                <a:gdLst>
                  <a:gd name="T0" fmla="*/ 0 w 100"/>
                  <a:gd name="T1" fmla="*/ 439 h 439"/>
                  <a:gd name="T2" fmla="*/ 4 w 100"/>
                  <a:gd name="T3" fmla="*/ 211 h 439"/>
                  <a:gd name="T4" fmla="*/ 100 w 100"/>
                  <a:gd name="T5" fmla="*/ 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439">
                    <a:moveTo>
                      <a:pt x="0" y="439"/>
                    </a:moveTo>
                    <a:lnTo>
                      <a:pt x="4" y="211"/>
                    </a:lnTo>
                    <a:lnTo>
                      <a:pt x="1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5" name="Line 1220">
                <a:extLst>
                  <a:ext uri="{FF2B5EF4-FFF2-40B4-BE49-F238E27FC236}">
                    <a16:creationId xmlns:a16="http://schemas.microsoft.com/office/drawing/2014/main" id="{261CDAA1-05A7-2D46-8C26-98E7E165F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13" y="836"/>
                <a:ext cx="11" cy="8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6" name="Freeform 1221">
                <a:extLst>
                  <a:ext uri="{FF2B5EF4-FFF2-40B4-BE49-F238E27FC236}">
                    <a16:creationId xmlns:a16="http://schemas.microsoft.com/office/drawing/2014/main" id="{8C780457-79AF-2214-1CCD-893F73AB11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4" y="800"/>
                <a:ext cx="58" cy="36"/>
              </a:xfrm>
              <a:custGeom>
                <a:avLst/>
                <a:gdLst>
                  <a:gd name="T0" fmla="*/ 0 w 289"/>
                  <a:gd name="T1" fmla="*/ 179 h 179"/>
                  <a:gd name="T2" fmla="*/ 29 w 289"/>
                  <a:gd name="T3" fmla="*/ 111 h 179"/>
                  <a:gd name="T4" fmla="*/ 289 w 289"/>
                  <a:gd name="T5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" h="179">
                    <a:moveTo>
                      <a:pt x="0" y="179"/>
                    </a:moveTo>
                    <a:lnTo>
                      <a:pt x="29" y="111"/>
                    </a:lnTo>
                    <a:lnTo>
                      <a:pt x="28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7" name="Line 1222">
                <a:extLst>
                  <a:ext uri="{FF2B5EF4-FFF2-40B4-BE49-F238E27FC236}">
                    <a16:creationId xmlns:a16="http://schemas.microsoft.com/office/drawing/2014/main" id="{424FBC86-C805-DFEC-7D74-480D01BDC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8" y="922"/>
                <a:ext cx="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8" name="Line 1223">
                <a:extLst>
                  <a:ext uri="{FF2B5EF4-FFF2-40B4-BE49-F238E27FC236}">
                    <a16:creationId xmlns:a16="http://schemas.microsoft.com/office/drawing/2014/main" id="{F2899449-03C7-D5D1-FDB6-A0D88B81E8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5" y="9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9" name="Line 1224">
                <a:extLst>
                  <a:ext uri="{FF2B5EF4-FFF2-40B4-BE49-F238E27FC236}">
                    <a16:creationId xmlns:a16="http://schemas.microsoft.com/office/drawing/2014/main" id="{26985AEB-07DF-6060-84C9-40BC62EDC6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98" y="922"/>
                <a:ext cx="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0" name="Freeform 1225">
                <a:extLst>
                  <a:ext uri="{FF2B5EF4-FFF2-40B4-BE49-F238E27FC236}">
                    <a16:creationId xmlns:a16="http://schemas.microsoft.com/office/drawing/2014/main" id="{0AB55ED9-7262-AF3C-B285-663182EAF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7" y="812"/>
                <a:ext cx="74" cy="31"/>
              </a:xfrm>
              <a:custGeom>
                <a:avLst/>
                <a:gdLst>
                  <a:gd name="T0" fmla="*/ 368 w 368"/>
                  <a:gd name="T1" fmla="*/ 154 h 154"/>
                  <a:gd name="T2" fmla="*/ 218 w 368"/>
                  <a:gd name="T3" fmla="*/ 0 h 154"/>
                  <a:gd name="T4" fmla="*/ 0 w 368"/>
                  <a:gd name="T5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" h="154">
                    <a:moveTo>
                      <a:pt x="368" y="154"/>
                    </a:moveTo>
                    <a:lnTo>
                      <a:pt x="218" y="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1" name="Freeform 1226">
                <a:extLst>
                  <a:ext uri="{FF2B5EF4-FFF2-40B4-BE49-F238E27FC236}">
                    <a16:creationId xmlns:a16="http://schemas.microsoft.com/office/drawing/2014/main" id="{268889A3-B2AA-96EC-6DE4-ADB479BF42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812"/>
                <a:ext cx="25" cy="110"/>
              </a:xfrm>
              <a:custGeom>
                <a:avLst/>
                <a:gdLst>
                  <a:gd name="T0" fmla="*/ 82 w 125"/>
                  <a:gd name="T1" fmla="*/ 551 h 551"/>
                  <a:gd name="T2" fmla="*/ 0 w 125"/>
                  <a:gd name="T3" fmla="*/ 489 h 551"/>
                  <a:gd name="T4" fmla="*/ 125 w 125"/>
                  <a:gd name="T5" fmla="*/ 0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551">
                    <a:moveTo>
                      <a:pt x="82" y="551"/>
                    </a:moveTo>
                    <a:lnTo>
                      <a:pt x="0" y="489"/>
                    </a:lnTo>
                    <a:lnTo>
                      <a:pt x="1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2" name="Line 1227">
                <a:extLst>
                  <a:ext uri="{FF2B5EF4-FFF2-40B4-BE49-F238E27FC236}">
                    <a16:creationId xmlns:a16="http://schemas.microsoft.com/office/drawing/2014/main" id="{6CE0E918-CD27-A0F0-6D4C-D9FBA4F854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82" y="800"/>
                <a:ext cx="25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3" name="Freeform 1228">
                <a:extLst>
                  <a:ext uri="{FF2B5EF4-FFF2-40B4-BE49-F238E27FC236}">
                    <a16:creationId xmlns:a16="http://schemas.microsoft.com/office/drawing/2014/main" id="{D030C8DE-0BB8-1822-031C-E4586B4C6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1017"/>
                <a:ext cx="26" cy="39"/>
              </a:xfrm>
              <a:custGeom>
                <a:avLst/>
                <a:gdLst>
                  <a:gd name="T0" fmla="*/ 128 w 128"/>
                  <a:gd name="T1" fmla="*/ 193 h 193"/>
                  <a:gd name="T2" fmla="*/ 21 w 128"/>
                  <a:gd name="T3" fmla="*/ 121 h 193"/>
                  <a:gd name="T4" fmla="*/ 0 w 128"/>
                  <a:gd name="T5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8" h="193">
                    <a:moveTo>
                      <a:pt x="128" y="193"/>
                    </a:moveTo>
                    <a:lnTo>
                      <a:pt x="21" y="12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4" name="Line 1229">
                <a:extLst>
                  <a:ext uri="{FF2B5EF4-FFF2-40B4-BE49-F238E27FC236}">
                    <a16:creationId xmlns:a16="http://schemas.microsoft.com/office/drawing/2014/main" id="{035195DD-F0D7-0E3B-DD6D-DC95DF5A26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2" y="932"/>
                <a:ext cx="29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5" name="Line 1230">
                <a:extLst>
                  <a:ext uri="{FF2B5EF4-FFF2-40B4-BE49-F238E27FC236}">
                    <a16:creationId xmlns:a16="http://schemas.microsoft.com/office/drawing/2014/main" id="{EB000E91-08C7-5045-508B-8B70A56BD2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5" y="955"/>
                <a:ext cx="16" cy="6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6" name="Freeform 1231">
                <a:extLst>
                  <a:ext uri="{FF2B5EF4-FFF2-40B4-BE49-F238E27FC236}">
                    <a16:creationId xmlns:a16="http://schemas.microsoft.com/office/drawing/2014/main" id="{217E4DE1-7A43-CD80-4672-EADFE8ACA5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0" y="968"/>
                <a:ext cx="22" cy="87"/>
              </a:xfrm>
              <a:custGeom>
                <a:avLst/>
                <a:gdLst>
                  <a:gd name="T0" fmla="*/ 67 w 110"/>
                  <a:gd name="T1" fmla="*/ 0 h 436"/>
                  <a:gd name="T2" fmla="*/ 110 w 110"/>
                  <a:gd name="T3" fmla="*/ 58 h 436"/>
                  <a:gd name="T4" fmla="*/ 7 w 110"/>
                  <a:gd name="T5" fmla="*/ 240 h 436"/>
                  <a:gd name="T6" fmla="*/ 0 w 110"/>
                  <a:gd name="T7" fmla="*/ 383 h 436"/>
                  <a:gd name="T8" fmla="*/ 50 w 110"/>
                  <a:gd name="T9" fmla="*/ 436 h 4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" h="436">
                    <a:moveTo>
                      <a:pt x="67" y="0"/>
                    </a:moveTo>
                    <a:lnTo>
                      <a:pt x="110" y="58"/>
                    </a:lnTo>
                    <a:lnTo>
                      <a:pt x="7" y="240"/>
                    </a:lnTo>
                    <a:lnTo>
                      <a:pt x="0" y="383"/>
                    </a:lnTo>
                    <a:lnTo>
                      <a:pt x="50" y="4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7" name="Line 1232">
                <a:extLst>
                  <a:ext uri="{FF2B5EF4-FFF2-40B4-BE49-F238E27FC236}">
                    <a16:creationId xmlns:a16="http://schemas.microsoft.com/office/drawing/2014/main" id="{9198B150-6D41-5401-4907-C191E8EB04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93" y="1096"/>
                <a:ext cx="25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8" name="Freeform 1233">
                <a:extLst>
                  <a:ext uri="{FF2B5EF4-FFF2-40B4-BE49-F238E27FC236}">
                    <a16:creationId xmlns:a16="http://schemas.microsoft.com/office/drawing/2014/main" id="{7C8DE63F-59D1-A526-C22C-0CCDF7C22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" y="1088"/>
                <a:ext cx="37" cy="156"/>
              </a:xfrm>
              <a:custGeom>
                <a:avLst/>
                <a:gdLst>
                  <a:gd name="T0" fmla="*/ 146 w 182"/>
                  <a:gd name="T1" fmla="*/ 778 h 778"/>
                  <a:gd name="T2" fmla="*/ 182 w 182"/>
                  <a:gd name="T3" fmla="*/ 325 h 778"/>
                  <a:gd name="T4" fmla="*/ 146 w 182"/>
                  <a:gd name="T5" fmla="*/ 175 h 778"/>
                  <a:gd name="T6" fmla="*/ 0 w 182"/>
                  <a:gd name="T7" fmla="*/ 0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" h="778">
                    <a:moveTo>
                      <a:pt x="146" y="778"/>
                    </a:moveTo>
                    <a:lnTo>
                      <a:pt x="182" y="325"/>
                    </a:lnTo>
                    <a:lnTo>
                      <a:pt x="146" y="1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9" name="Freeform 1234">
                <a:extLst>
                  <a:ext uri="{FF2B5EF4-FFF2-40B4-BE49-F238E27FC236}">
                    <a16:creationId xmlns:a16="http://schemas.microsoft.com/office/drawing/2014/main" id="{05A9422C-3E33-3947-C74A-B5882D3B9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096"/>
                <a:ext cx="67" cy="32"/>
              </a:xfrm>
              <a:custGeom>
                <a:avLst/>
                <a:gdLst>
                  <a:gd name="T0" fmla="*/ 0 w 336"/>
                  <a:gd name="T1" fmla="*/ 0 h 160"/>
                  <a:gd name="T2" fmla="*/ 114 w 336"/>
                  <a:gd name="T3" fmla="*/ 103 h 160"/>
                  <a:gd name="T4" fmla="*/ 336 w 336"/>
                  <a:gd name="T5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6" h="160">
                    <a:moveTo>
                      <a:pt x="0" y="0"/>
                    </a:moveTo>
                    <a:lnTo>
                      <a:pt x="114" y="103"/>
                    </a:lnTo>
                    <a:lnTo>
                      <a:pt x="336" y="1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0" name="Freeform 1235">
                <a:extLst>
                  <a:ext uri="{FF2B5EF4-FFF2-40B4-BE49-F238E27FC236}">
                    <a16:creationId xmlns:a16="http://schemas.microsoft.com/office/drawing/2014/main" id="{BE4FCD61-171A-4CA8-329C-83CDBA8D7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1055"/>
                <a:ext cx="32" cy="50"/>
              </a:xfrm>
              <a:custGeom>
                <a:avLst/>
                <a:gdLst>
                  <a:gd name="T0" fmla="*/ 158 w 158"/>
                  <a:gd name="T1" fmla="*/ 0 h 250"/>
                  <a:gd name="T2" fmla="*/ 11 w 158"/>
                  <a:gd name="T3" fmla="*/ 114 h 250"/>
                  <a:gd name="T4" fmla="*/ 0 w 158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8" h="250">
                    <a:moveTo>
                      <a:pt x="158" y="0"/>
                    </a:moveTo>
                    <a:lnTo>
                      <a:pt x="11" y="114"/>
                    </a:lnTo>
                    <a:lnTo>
                      <a:pt x="0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1" name="Freeform 1236">
                <a:extLst>
                  <a:ext uri="{FF2B5EF4-FFF2-40B4-BE49-F238E27FC236}">
                    <a16:creationId xmlns:a16="http://schemas.microsoft.com/office/drawing/2014/main" id="{9BB7AD89-834B-6A31-F7B1-BF804648AE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" y="1053"/>
                <a:ext cx="10" cy="106"/>
              </a:xfrm>
              <a:custGeom>
                <a:avLst/>
                <a:gdLst>
                  <a:gd name="T0" fmla="*/ 4 w 47"/>
                  <a:gd name="T1" fmla="*/ 532 h 532"/>
                  <a:gd name="T2" fmla="*/ 47 w 47"/>
                  <a:gd name="T3" fmla="*/ 268 h 532"/>
                  <a:gd name="T4" fmla="*/ 0 w 47"/>
                  <a:gd name="T5" fmla="*/ 0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532">
                    <a:moveTo>
                      <a:pt x="4" y="532"/>
                    </a:moveTo>
                    <a:lnTo>
                      <a:pt x="47" y="26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2" name="Line 1237">
                <a:extLst>
                  <a:ext uri="{FF2B5EF4-FFF2-40B4-BE49-F238E27FC236}">
                    <a16:creationId xmlns:a16="http://schemas.microsoft.com/office/drawing/2014/main" id="{397D04B2-8298-1AE1-3C2D-AAC9E97CA0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9" y="105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3" name="Freeform 1238">
                <a:extLst>
                  <a:ext uri="{FF2B5EF4-FFF2-40B4-BE49-F238E27FC236}">
                    <a16:creationId xmlns:a16="http://schemas.microsoft.com/office/drawing/2014/main" id="{192083F6-24BD-EA8A-3517-0A5AB438E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0" y="1057"/>
                <a:ext cx="89" cy="71"/>
              </a:xfrm>
              <a:custGeom>
                <a:avLst/>
                <a:gdLst>
                  <a:gd name="T0" fmla="*/ 0 w 446"/>
                  <a:gd name="T1" fmla="*/ 352 h 352"/>
                  <a:gd name="T2" fmla="*/ 142 w 446"/>
                  <a:gd name="T3" fmla="*/ 313 h 352"/>
                  <a:gd name="T4" fmla="*/ 446 w 446"/>
                  <a:gd name="T5" fmla="*/ 0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6" h="352">
                    <a:moveTo>
                      <a:pt x="0" y="352"/>
                    </a:moveTo>
                    <a:lnTo>
                      <a:pt x="142" y="313"/>
                    </a:lnTo>
                    <a:lnTo>
                      <a:pt x="4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4" name="Line 1239">
                <a:extLst>
                  <a:ext uri="{FF2B5EF4-FFF2-40B4-BE49-F238E27FC236}">
                    <a16:creationId xmlns:a16="http://schemas.microsoft.com/office/drawing/2014/main" id="{7AAB8DE2-6A1B-C244-AB43-FC2FF16B5E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9" y="1054"/>
                <a:ext cx="3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5" name="Line 1240">
                <a:extLst>
                  <a:ext uri="{FF2B5EF4-FFF2-40B4-BE49-F238E27FC236}">
                    <a16:creationId xmlns:a16="http://schemas.microsoft.com/office/drawing/2014/main" id="{D35F01A6-86A4-1BA6-9920-D9A43EA98C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2" y="105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6" name="Line 1241">
                <a:extLst>
                  <a:ext uri="{FF2B5EF4-FFF2-40B4-BE49-F238E27FC236}">
                    <a16:creationId xmlns:a16="http://schemas.microsoft.com/office/drawing/2014/main" id="{9706EB7C-1C16-FA00-5DCB-EBBB0559DD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1" y="105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7" name="Freeform 1242">
                <a:extLst>
                  <a:ext uri="{FF2B5EF4-FFF2-40B4-BE49-F238E27FC236}">
                    <a16:creationId xmlns:a16="http://schemas.microsoft.com/office/drawing/2014/main" id="{0DE78E27-99C8-9ED2-731B-7674CD8597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0" y="1017"/>
                <a:ext cx="75" cy="38"/>
              </a:xfrm>
              <a:custGeom>
                <a:avLst/>
                <a:gdLst>
                  <a:gd name="T0" fmla="*/ 375 w 375"/>
                  <a:gd name="T1" fmla="*/ 0 h 189"/>
                  <a:gd name="T2" fmla="*/ 100 w 375"/>
                  <a:gd name="T3" fmla="*/ 21 h 189"/>
                  <a:gd name="T4" fmla="*/ 0 w 375"/>
                  <a:gd name="T5" fmla="*/ 18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5" h="189">
                    <a:moveTo>
                      <a:pt x="375" y="0"/>
                    </a:moveTo>
                    <a:lnTo>
                      <a:pt x="100" y="21"/>
                    </a:lnTo>
                    <a:lnTo>
                      <a:pt x="0" y="1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8" name="Line 1243">
                <a:extLst>
                  <a:ext uri="{FF2B5EF4-FFF2-40B4-BE49-F238E27FC236}">
                    <a16:creationId xmlns:a16="http://schemas.microsoft.com/office/drawing/2014/main" id="{521BA2A5-FE88-BECE-61B4-9414F8E5C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2" y="931"/>
                <a:ext cx="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49" name="Freeform 1244">
                <a:extLst>
                  <a:ext uri="{FF2B5EF4-FFF2-40B4-BE49-F238E27FC236}">
                    <a16:creationId xmlns:a16="http://schemas.microsoft.com/office/drawing/2014/main" id="{A4822B90-FECC-36FF-3A14-C21C24055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2" y="931"/>
                <a:ext cx="17" cy="85"/>
              </a:xfrm>
              <a:custGeom>
                <a:avLst/>
                <a:gdLst>
                  <a:gd name="T0" fmla="*/ 47 w 83"/>
                  <a:gd name="T1" fmla="*/ 425 h 425"/>
                  <a:gd name="T2" fmla="*/ 83 w 83"/>
                  <a:gd name="T3" fmla="*/ 207 h 425"/>
                  <a:gd name="T4" fmla="*/ 0 w 83"/>
                  <a:gd name="T5" fmla="*/ 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3" h="425">
                    <a:moveTo>
                      <a:pt x="47" y="425"/>
                    </a:moveTo>
                    <a:lnTo>
                      <a:pt x="83" y="20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0" name="Line 1245">
                <a:extLst>
                  <a:ext uri="{FF2B5EF4-FFF2-40B4-BE49-F238E27FC236}">
                    <a16:creationId xmlns:a16="http://schemas.microsoft.com/office/drawing/2014/main" id="{CF5EA32E-6256-1EA6-7EA4-9C6B0BC5FF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41" y="1016"/>
                <a:ext cx="18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1" name="Line 1246">
                <a:extLst>
                  <a:ext uri="{FF2B5EF4-FFF2-40B4-BE49-F238E27FC236}">
                    <a16:creationId xmlns:a16="http://schemas.microsoft.com/office/drawing/2014/main" id="{6286E165-B1FC-84C0-0BDF-D9C20B2FB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59" y="101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2" name="Line 1247">
                <a:extLst>
                  <a:ext uri="{FF2B5EF4-FFF2-40B4-BE49-F238E27FC236}">
                    <a16:creationId xmlns:a16="http://schemas.microsoft.com/office/drawing/2014/main" id="{AED5F40A-EB1A-0AC2-17AB-404B7F5C62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8" y="1019"/>
                <a:ext cx="14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3" name="Line 1248">
                <a:extLst>
                  <a:ext uri="{FF2B5EF4-FFF2-40B4-BE49-F238E27FC236}">
                    <a16:creationId xmlns:a16="http://schemas.microsoft.com/office/drawing/2014/main" id="{2F360EE9-4B7A-8440-51C0-2995494CE3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8" y="1019"/>
                <a:ext cx="11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4" name="Line 1249">
                <a:extLst>
                  <a:ext uri="{FF2B5EF4-FFF2-40B4-BE49-F238E27FC236}">
                    <a16:creationId xmlns:a16="http://schemas.microsoft.com/office/drawing/2014/main" id="{5C17AAF5-D780-BB9F-FBE0-5BDB98AE68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22" y="930"/>
                <a:ext cx="19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5" name="Line 1250">
                <a:extLst>
                  <a:ext uri="{FF2B5EF4-FFF2-40B4-BE49-F238E27FC236}">
                    <a16:creationId xmlns:a16="http://schemas.microsoft.com/office/drawing/2014/main" id="{79B1C529-ADD7-31C2-4A7C-702D63476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2" y="930"/>
                <a:ext cx="1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6" name="Freeform 1251">
                <a:extLst>
                  <a:ext uri="{FF2B5EF4-FFF2-40B4-BE49-F238E27FC236}">
                    <a16:creationId xmlns:a16="http://schemas.microsoft.com/office/drawing/2014/main" id="{83F2F436-E45B-AE9B-4146-26D489604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1" y="944"/>
                <a:ext cx="102" cy="14"/>
              </a:xfrm>
              <a:custGeom>
                <a:avLst/>
                <a:gdLst>
                  <a:gd name="T0" fmla="*/ 0 w 507"/>
                  <a:gd name="T1" fmla="*/ 53 h 71"/>
                  <a:gd name="T2" fmla="*/ 221 w 507"/>
                  <a:gd name="T3" fmla="*/ 71 h 71"/>
                  <a:gd name="T4" fmla="*/ 507 w 507"/>
                  <a:gd name="T5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7" h="71">
                    <a:moveTo>
                      <a:pt x="0" y="53"/>
                    </a:moveTo>
                    <a:lnTo>
                      <a:pt x="221" y="71"/>
                    </a:lnTo>
                    <a:lnTo>
                      <a:pt x="50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7" name="Freeform 1252">
                <a:extLst>
                  <a:ext uri="{FF2B5EF4-FFF2-40B4-BE49-F238E27FC236}">
                    <a16:creationId xmlns:a16="http://schemas.microsoft.com/office/drawing/2014/main" id="{58FDA1A1-E50F-526C-5D05-D8F6C14177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944"/>
                <a:ext cx="31" cy="83"/>
              </a:xfrm>
              <a:custGeom>
                <a:avLst/>
                <a:gdLst>
                  <a:gd name="T0" fmla="*/ 0 w 154"/>
                  <a:gd name="T1" fmla="*/ 0 h 414"/>
                  <a:gd name="T2" fmla="*/ 25 w 154"/>
                  <a:gd name="T3" fmla="*/ 271 h 414"/>
                  <a:gd name="T4" fmla="*/ 154 w 154"/>
                  <a:gd name="T5" fmla="*/ 414 h 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4" h="414">
                    <a:moveTo>
                      <a:pt x="0" y="0"/>
                    </a:moveTo>
                    <a:lnTo>
                      <a:pt x="25" y="271"/>
                    </a:lnTo>
                    <a:lnTo>
                      <a:pt x="154" y="4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8" name="Freeform 1253">
                <a:extLst>
                  <a:ext uri="{FF2B5EF4-FFF2-40B4-BE49-F238E27FC236}">
                    <a16:creationId xmlns:a16="http://schemas.microsoft.com/office/drawing/2014/main" id="{1A7F9801-69B1-53CE-AC72-891379EC8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8" y="1027"/>
                <a:ext cx="86" cy="18"/>
              </a:xfrm>
              <a:custGeom>
                <a:avLst/>
                <a:gdLst>
                  <a:gd name="T0" fmla="*/ 429 w 429"/>
                  <a:gd name="T1" fmla="*/ 0 h 89"/>
                  <a:gd name="T2" fmla="*/ 96 w 429"/>
                  <a:gd name="T3" fmla="*/ 71 h 89"/>
                  <a:gd name="T4" fmla="*/ 0 w 429"/>
                  <a:gd name="T5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" h="89">
                    <a:moveTo>
                      <a:pt x="429" y="0"/>
                    </a:moveTo>
                    <a:lnTo>
                      <a:pt x="96" y="71"/>
                    </a:lnTo>
                    <a:lnTo>
                      <a:pt x="0" y="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9" name="Line 1254">
                <a:extLst>
                  <a:ext uri="{FF2B5EF4-FFF2-40B4-BE49-F238E27FC236}">
                    <a16:creationId xmlns:a16="http://schemas.microsoft.com/office/drawing/2014/main" id="{58C5EACB-B684-1692-2B96-0F1B0C8CCD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11" y="1141"/>
                <a:ext cx="43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0" name="Freeform 1255">
                <a:extLst>
                  <a:ext uri="{FF2B5EF4-FFF2-40B4-BE49-F238E27FC236}">
                    <a16:creationId xmlns:a16="http://schemas.microsoft.com/office/drawing/2014/main" id="{4334CE4B-C231-46B3-0275-3713229D60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8" y="1045"/>
                <a:ext cx="64" cy="43"/>
              </a:xfrm>
              <a:custGeom>
                <a:avLst/>
                <a:gdLst>
                  <a:gd name="T0" fmla="*/ 0 w 321"/>
                  <a:gd name="T1" fmla="*/ 0 h 218"/>
                  <a:gd name="T2" fmla="*/ 89 w 321"/>
                  <a:gd name="T3" fmla="*/ 114 h 218"/>
                  <a:gd name="T4" fmla="*/ 289 w 321"/>
                  <a:gd name="T5" fmla="*/ 79 h 218"/>
                  <a:gd name="T6" fmla="*/ 321 w 321"/>
                  <a:gd name="T7" fmla="*/ 218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1" h="218">
                    <a:moveTo>
                      <a:pt x="0" y="0"/>
                    </a:moveTo>
                    <a:lnTo>
                      <a:pt x="89" y="114"/>
                    </a:lnTo>
                    <a:lnTo>
                      <a:pt x="289" y="79"/>
                    </a:lnTo>
                    <a:lnTo>
                      <a:pt x="321" y="2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1" name="Freeform 1256">
                <a:extLst>
                  <a:ext uri="{FF2B5EF4-FFF2-40B4-BE49-F238E27FC236}">
                    <a16:creationId xmlns:a16="http://schemas.microsoft.com/office/drawing/2014/main" id="{0DBA30D9-6107-DFA9-A2AF-D862EDDCC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7" y="1088"/>
                <a:ext cx="55" cy="75"/>
              </a:xfrm>
              <a:custGeom>
                <a:avLst/>
                <a:gdLst>
                  <a:gd name="T0" fmla="*/ 275 w 275"/>
                  <a:gd name="T1" fmla="*/ 0 h 375"/>
                  <a:gd name="T2" fmla="*/ 0 w 275"/>
                  <a:gd name="T3" fmla="*/ 186 h 375"/>
                  <a:gd name="T4" fmla="*/ 72 w 275"/>
                  <a:gd name="T5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5" h="375">
                    <a:moveTo>
                      <a:pt x="275" y="0"/>
                    </a:moveTo>
                    <a:lnTo>
                      <a:pt x="0" y="186"/>
                    </a:lnTo>
                    <a:lnTo>
                      <a:pt x="72" y="3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2" name="Line 1257">
                <a:extLst>
                  <a:ext uri="{FF2B5EF4-FFF2-40B4-BE49-F238E27FC236}">
                    <a16:creationId xmlns:a16="http://schemas.microsoft.com/office/drawing/2014/main" id="{19D9FCD4-3A23-8F67-1960-ABA89593C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1" y="1078"/>
                <a:ext cx="6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3" name="Line 1258">
                <a:extLst>
                  <a:ext uri="{FF2B5EF4-FFF2-40B4-BE49-F238E27FC236}">
                    <a16:creationId xmlns:a16="http://schemas.microsoft.com/office/drawing/2014/main" id="{AD151B80-BE62-1666-6789-B13A77D0C6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1" y="1118"/>
                <a:ext cx="13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4" name="Line 1259">
                <a:extLst>
                  <a:ext uri="{FF2B5EF4-FFF2-40B4-BE49-F238E27FC236}">
                    <a16:creationId xmlns:a16="http://schemas.microsoft.com/office/drawing/2014/main" id="{07BFEF21-43C5-106D-60A9-36C7F35ADA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50" y="1149"/>
                <a:ext cx="4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5" name="Line 1260">
                <a:extLst>
                  <a:ext uri="{FF2B5EF4-FFF2-40B4-BE49-F238E27FC236}">
                    <a16:creationId xmlns:a16="http://schemas.microsoft.com/office/drawing/2014/main" id="{E3DA6A12-0975-54AC-2710-86C3DA6268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90" y="1142"/>
                <a:ext cx="6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6" name="Line 1261">
                <a:extLst>
                  <a:ext uri="{FF2B5EF4-FFF2-40B4-BE49-F238E27FC236}">
                    <a16:creationId xmlns:a16="http://schemas.microsoft.com/office/drawing/2014/main" id="{9E704862-EE15-AB3F-3DA1-CF36E185F7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9" y="1096"/>
                <a:ext cx="1" cy="4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7" name="Line 1262">
                <a:extLst>
                  <a:ext uri="{FF2B5EF4-FFF2-40B4-BE49-F238E27FC236}">
                    <a16:creationId xmlns:a16="http://schemas.microsoft.com/office/drawing/2014/main" id="{380658DE-A05F-54C7-3BE5-2281E0646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9" y="1096"/>
                <a:ext cx="52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8" name="Line 1263">
                <a:extLst>
                  <a:ext uri="{FF2B5EF4-FFF2-40B4-BE49-F238E27FC236}">
                    <a16:creationId xmlns:a16="http://schemas.microsoft.com/office/drawing/2014/main" id="{87852E1D-A38B-5F99-4A23-E7C33FD194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52" y="1088"/>
                <a:ext cx="37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9" name="Line 1264">
                <a:extLst>
                  <a:ext uri="{FF2B5EF4-FFF2-40B4-BE49-F238E27FC236}">
                    <a16:creationId xmlns:a16="http://schemas.microsoft.com/office/drawing/2014/main" id="{E464CFE5-93C8-0C8A-A5CD-F2C3A5A98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74" y="1016"/>
                <a:ext cx="67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0" name="Line 1265">
                <a:extLst>
                  <a:ext uri="{FF2B5EF4-FFF2-40B4-BE49-F238E27FC236}">
                    <a16:creationId xmlns:a16="http://schemas.microsoft.com/office/drawing/2014/main" id="{3ED4EB9A-0D08-D879-375D-8AC04A21B2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4" y="1141"/>
                <a:ext cx="3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1" name="Freeform 1266">
                <a:extLst>
                  <a:ext uri="{FF2B5EF4-FFF2-40B4-BE49-F238E27FC236}">
                    <a16:creationId xmlns:a16="http://schemas.microsoft.com/office/drawing/2014/main" id="{62A25447-082E-7A31-C2C7-20C605E04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927"/>
                <a:ext cx="49" cy="27"/>
              </a:xfrm>
              <a:custGeom>
                <a:avLst/>
                <a:gdLst>
                  <a:gd name="T0" fmla="*/ 0 w 246"/>
                  <a:gd name="T1" fmla="*/ 86 h 136"/>
                  <a:gd name="T2" fmla="*/ 207 w 246"/>
                  <a:gd name="T3" fmla="*/ 136 h 136"/>
                  <a:gd name="T4" fmla="*/ 246 w 246"/>
                  <a:gd name="T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" h="136">
                    <a:moveTo>
                      <a:pt x="0" y="86"/>
                    </a:moveTo>
                    <a:lnTo>
                      <a:pt x="207" y="136"/>
                    </a:lnTo>
                    <a:lnTo>
                      <a:pt x="2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2" name="Line 1267">
                <a:extLst>
                  <a:ext uri="{FF2B5EF4-FFF2-40B4-BE49-F238E27FC236}">
                    <a16:creationId xmlns:a16="http://schemas.microsoft.com/office/drawing/2014/main" id="{A353C92D-387B-B504-7AF4-01CA6E2BC4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7" y="1021"/>
                <a:ext cx="1" cy="5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3" name="Line 1268">
                <a:extLst>
                  <a:ext uri="{FF2B5EF4-FFF2-40B4-BE49-F238E27FC236}">
                    <a16:creationId xmlns:a16="http://schemas.microsoft.com/office/drawing/2014/main" id="{E6D5F477-1B5D-D182-96C5-E735BC614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05" y="927"/>
                <a:ext cx="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4" name="Line 1269">
                <a:extLst>
                  <a:ext uri="{FF2B5EF4-FFF2-40B4-BE49-F238E27FC236}">
                    <a16:creationId xmlns:a16="http://schemas.microsoft.com/office/drawing/2014/main" id="{3AA062BB-0A61-93C1-94FA-06DF229880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9" y="898"/>
                <a:ext cx="14" cy="4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5" name="Line 1270">
                <a:extLst>
                  <a:ext uri="{FF2B5EF4-FFF2-40B4-BE49-F238E27FC236}">
                    <a16:creationId xmlns:a16="http://schemas.microsoft.com/office/drawing/2014/main" id="{242116EA-BFEB-284B-803A-7983036EC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54" y="1159"/>
                <a:ext cx="57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6" name="Line 1271">
                <a:extLst>
                  <a:ext uri="{FF2B5EF4-FFF2-40B4-BE49-F238E27FC236}">
                    <a16:creationId xmlns:a16="http://schemas.microsoft.com/office/drawing/2014/main" id="{C3FF3480-6E98-4E0E-A59C-0FA6021459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3" y="1045"/>
                <a:ext cx="35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7" name="Line 1272">
                <a:extLst>
                  <a:ext uri="{FF2B5EF4-FFF2-40B4-BE49-F238E27FC236}">
                    <a16:creationId xmlns:a16="http://schemas.microsoft.com/office/drawing/2014/main" id="{EBDB66B3-CF99-5FE9-F194-FF76D10AE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3" y="927"/>
                <a:ext cx="52" cy="4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8" name="Line 1273">
                <a:extLst>
                  <a:ext uri="{FF2B5EF4-FFF2-40B4-BE49-F238E27FC236}">
                    <a16:creationId xmlns:a16="http://schemas.microsoft.com/office/drawing/2014/main" id="{73B8E7FD-8C1E-6126-E63C-D6841C1AB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5" y="927"/>
                <a:ext cx="7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9" name="Line 1274">
                <a:extLst>
                  <a:ext uri="{FF2B5EF4-FFF2-40B4-BE49-F238E27FC236}">
                    <a16:creationId xmlns:a16="http://schemas.microsoft.com/office/drawing/2014/main" id="{91A77BC7-3463-E62F-A76C-EBBAF322D3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92" y="927"/>
                <a:ext cx="30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0" name="Line 1275">
                <a:extLst>
                  <a:ext uri="{FF2B5EF4-FFF2-40B4-BE49-F238E27FC236}">
                    <a16:creationId xmlns:a16="http://schemas.microsoft.com/office/drawing/2014/main" id="{1909DA0E-DB90-2523-4844-2B811EF465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3" y="924"/>
                <a:ext cx="40" cy="4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1" name="Line 1276">
                <a:extLst>
                  <a:ext uri="{FF2B5EF4-FFF2-40B4-BE49-F238E27FC236}">
                    <a16:creationId xmlns:a16="http://schemas.microsoft.com/office/drawing/2014/main" id="{EC69C392-6577-A072-5444-99C90575C2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0" y="698"/>
                <a:ext cx="61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2" name="Freeform 1277">
                <a:extLst>
                  <a:ext uri="{FF2B5EF4-FFF2-40B4-BE49-F238E27FC236}">
                    <a16:creationId xmlns:a16="http://schemas.microsoft.com/office/drawing/2014/main" id="{5CF2A852-A229-5613-A5F4-8EC874A805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6" y="1244"/>
                <a:ext cx="36" cy="65"/>
              </a:xfrm>
              <a:custGeom>
                <a:avLst/>
                <a:gdLst>
                  <a:gd name="T0" fmla="*/ 132 w 178"/>
                  <a:gd name="T1" fmla="*/ 0 h 325"/>
                  <a:gd name="T2" fmla="*/ 0 w 178"/>
                  <a:gd name="T3" fmla="*/ 36 h 325"/>
                  <a:gd name="T4" fmla="*/ 178 w 178"/>
                  <a:gd name="T5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8" h="325">
                    <a:moveTo>
                      <a:pt x="132" y="0"/>
                    </a:moveTo>
                    <a:lnTo>
                      <a:pt x="0" y="36"/>
                    </a:lnTo>
                    <a:lnTo>
                      <a:pt x="178" y="3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3" name="Freeform 1278">
                <a:extLst>
                  <a:ext uri="{FF2B5EF4-FFF2-40B4-BE49-F238E27FC236}">
                    <a16:creationId xmlns:a16="http://schemas.microsoft.com/office/drawing/2014/main" id="{A3FEBB28-CAA8-BE6C-54DB-7A5485BB03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" y="1164"/>
                <a:ext cx="87" cy="42"/>
              </a:xfrm>
              <a:custGeom>
                <a:avLst/>
                <a:gdLst>
                  <a:gd name="T0" fmla="*/ 432 w 432"/>
                  <a:gd name="T1" fmla="*/ 0 h 208"/>
                  <a:gd name="T2" fmla="*/ 246 w 432"/>
                  <a:gd name="T3" fmla="*/ 208 h 208"/>
                  <a:gd name="T4" fmla="*/ 25 w 432"/>
                  <a:gd name="T5" fmla="*/ 50 h 208"/>
                  <a:gd name="T6" fmla="*/ 0 w 432"/>
                  <a:gd name="T7" fmla="*/ 17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208">
                    <a:moveTo>
                      <a:pt x="432" y="0"/>
                    </a:moveTo>
                    <a:lnTo>
                      <a:pt x="246" y="208"/>
                    </a:lnTo>
                    <a:lnTo>
                      <a:pt x="25" y="50"/>
                    </a:lnTo>
                    <a:lnTo>
                      <a:pt x="0" y="1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4" name="Freeform 1279">
                <a:extLst>
                  <a:ext uri="{FF2B5EF4-FFF2-40B4-BE49-F238E27FC236}">
                    <a16:creationId xmlns:a16="http://schemas.microsoft.com/office/drawing/2014/main" id="{CC25F65B-58A4-D6E5-0BAB-0F13D9BD9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2" y="1309"/>
                <a:ext cx="79" cy="44"/>
              </a:xfrm>
              <a:custGeom>
                <a:avLst/>
                <a:gdLst>
                  <a:gd name="T0" fmla="*/ 0 w 397"/>
                  <a:gd name="T1" fmla="*/ 0 h 222"/>
                  <a:gd name="T2" fmla="*/ 129 w 397"/>
                  <a:gd name="T3" fmla="*/ 32 h 222"/>
                  <a:gd name="T4" fmla="*/ 329 w 397"/>
                  <a:gd name="T5" fmla="*/ 222 h 222"/>
                  <a:gd name="T6" fmla="*/ 397 w 397"/>
                  <a:gd name="T7" fmla="*/ 20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7" h="222">
                    <a:moveTo>
                      <a:pt x="0" y="0"/>
                    </a:moveTo>
                    <a:lnTo>
                      <a:pt x="129" y="32"/>
                    </a:lnTo>
                    <a:lnTo>
                      <a:pt x="329" y="222"/>
                    </a:lnTo>
                    <a:lnTo>
                      <a:pt x="397" y="2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5" name="Line 1280">
                <a:extLst>
                  <a:ext uri="{FF2B5EF4-FFF2-40B4-BE49-F238E27FC236}">
                    <a16:creationId xmlns:a16="http://schemas.microsoft.com/office/drawing/2014/main" id="{ED4500D9-5101-66FA-B4D2-790E4074D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9" y="13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6" name="Line 1281">
                <a:extLst>
                  <a:ext uri="{FF2B5EF4-FFF2-40B4-BE49-F238E27FC236}">
                    <a16:creationId xmlns:a16="http://schemas.microsoft.com/office/drawing/2014/main" id="{88F5C2A5-714B-7A53-1C20-8B0D715A79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7" y="133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7" name="Line 1282">
                <a:extLst>
                  <a:ext uri="{FF2B5EF4-FFF2-40B4-BE49-F238E27FC236}">
                    <a16:creationId xmlns:a16="http://schemas.microsoft.com/office/drawing/2014/main" id="{03CDBBA7-2B5B-19EA-A648-5B198FB26B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9" y="1327"/>
                <a:ext cx="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8" name="Line 1283">
                <a:extLst>
                  <a:ext uri="{FF2B5EF4-FFF2-40B4-BE49-F238E27FC236}">
                    <a16:creationId xmlns:a16="http://schemas.microsoft.com/office/drawing/2014/main" id="{31CF943D-AD5D-C2D7-ED16-0814120D8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09" y="1327"/>
                <a:ext cx="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9" name="Line 1284">
                <a:extLst>
                  <a:ext uri="{FF2B5EF4-FFF2-40B4-BE49-F238E27FC236}">
                    <a16:creationId xmlns:a16="http://schemas.microsoft.com/office/drawing/2014/main" id="{5DF9FA25-AD9A-2106-616B-8369EDADFA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07" y="133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0" name="Freeform 1285">
                <a:extLst>
                  <a:ext uri="{FF2B5EF4-FFF2-40B4-BE49-F238E27FC236}">
                    <a16:creationId xmlns:a16="http://schemas.microsoft.com/office/drawing/2014/main" id="{C53DCDC2-E0C4-5AB5-E862-6B49F835B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3" y="1331"/>
                <a:ext cx="28" cy="39"/>
              </a:xfrm>
              <a:custGeom>
                <a:avLst/>
                <a:gdLst>
                  <a:gd name="T0" fmla="*/ 0 w 143"/>
                  <a:gd name="T1" fmla="*/ 196 h 196"/>
                  <a:gd name="T2" fmla="*/ 143 w 143"/>
                  <a:gd name="T3" fmla="*/ 196 h 196"/>
                  <a:gd name="T4" fmla="*/ 71 w 143"/>
                  <a:gd name="T5" fmla="*/ 0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196">
                    <a:moveTo>
                      <a:pt x="0" y="196"/>
                    </a:moveTo>
                    <a:lnTo>
                      <a:pt x="143" y="196"/>
                    </a:lnTo>
                    <a:lnTo>
                      <a:pt x="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1" name="Freeform 1286">
                <a:extLst>
                  <a:ext uri="{FF2B5EF4-FFF2-40B4-BE49-F238E27FC236}">
                    <a16:creationId xmlns:a16="http://schemas.microsoft.com/office/drawing/2014/main" id="{4B55071C-0050-7F97-5617-7A6EA3AA91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3" y="1370"/>
                <a:ext cx="82" cy="86"/>
              </a:xfrm>
              <a:custGeom>
                <a:avLst/>
                <a:gdLst>
                  <a:gd name="T0" fmla="*/ 411 w 411"/>
                  <a:gd name="T1" fmla="*/ 429 h 429"/>
                  <a:gd name="T2" fmla="*/ 275 w 411"/>
                  <a:gd name="T3" fmla="*/ 172 h 429"/>
                  <a:gd name="T4" fmla="*/ 64 w 411"/>
                  <a:gd name="T5" fmla="*/ 133 h 429"/>
                  <a:gd name="T6" fmla="*/ 0 w 411"/>
                  <a:gd name="T7" fmla="*/ 0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1" h="429">
                    <a:moveTo>
                      <a:pt x="411" y="429"/>
                    </a:moveTo>
                    <a:lnTo>
                      <a:pt x="275" y="172"/>
                    </a:lnTo>
                    <a:lnTo>
                      <a:pt x="64" y="13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2" name="Line 1287">
                <a:extLst>
                  <a:ext uri="{FF2B5EF4-FFF2-40B4-BE49-F238E27FC236}">
                    <a16:creationId xmlns:a16="http://schemas.microsoft.com/office/drawing/2014/main" id="{97EA99AF-15AB-AD83-4543-6F0FB13FAE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4" y="1309"/>
                <a:ext cx="28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3" name="Freeform 1288">
                <a:extLst>
                  <a:ext uri="{FF2B5EF4-FFF2-40B4-BE49-F238E27FC236}">
                    <a16:creationId xmlns:a16="http://schemas.microsoft.com/office/drawing/2014/main" id="{364C0E47-1F9E-6C37-C04D-9BE86656B2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3" y="1244"/>
                <a:ext cx="111" cy="106"/>
              </a:xfrm>
              <a:custGeom>
                <a:avLst/>
                <a:gdLst>
                  <a:gd name="T0" fmla="*/ 0 w 557"/>
                  <a:gd name="T1" fmla="*/ 0 h 532"/>
                  <a:gd name="T2" fmla="*/ 504 w 557"/>
                  <a:gd name="T3" fmla="*/ 65 h 532"/>
                  <a:gd name="T4" fmla="*/ 475 w 557"/>
                  <a:gd name="T5" fmla="*/ 268 h 532"/>
                  <a:gd name="T6" fmla="*/ 557 w 557"/>
                  <a:gd name="T7" fmla="*/ 379 h 532"/>
                  <a:gd name="T8" fmla="*/ 443 w 557"/>
                  <a:gd name="T9" fmla="*/ 53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7" h="532">
                    <a:moveTo>
                      <a:pt x="0" y="0"/>
                    </a:moveTo>
                    <a:lnTo>
                      <a:pt x="504" y="65"/>
                    </a:lnTo>
                    <a:lnTo>
                      <a:pt x="475" y="268"/>
                    </a:lnTo>
                    <a:lnTo>
                      <a:pt x="557" y="379"/>
                    </a:lnTo>
                    <a:lnTo>
                      <a:pt x="443" y="5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4" name="Freeform 1289">
                <a:extLst>
                  <a:ext uri="{FF2B5EF4-FFF2-40B4-BE49-F238E27FC236}">
                    <a16:creationId xmlns:a16="http://schemas.microsoft.com/office/drawing/2014/main" id="{94606B4F-60E5-5E51-4974-73C1595345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1314"/>
                <a:ext cx="66" cy="74"/>
              </a:xfrm>
              <a:custGeom>
                <a:avLst/>
                <a:gdLst>
                  <a:gd name="T0" fmla="*/ 0 w 328"/>
                  <a:gd name="T1" fmla="*/ 372 h 372"/>
                  <a:gd name="T2" fmla="*/ 78 w 328"/>
                  <a:gd name="T3" fmla="*/ 265 h 372"/>
                  <a:gd name="T4" fmla="*/ 282 w 328"/>
                  <a:gd name="T5" fmla="*/ 207 h 372"/>
                  <a:gd name="T6" fmla="*/ 328 w 328"/>
                  <a:gd name="T7" fmla="*/ 0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8" h="372">
                    <a:moveTo>
                      <a:pt x="0" y="372"/>
                    </a:moveTo>
                    <a:lnTo>
                      <a:pt x="78" y="265"/>
                    </a:lnTo>
                    <a:lnTo>
                      <a:pt x="282" y="207"/>
                    </a:lnTo>
                    <a:lnTo>
                      <a:pt x="32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5" name="Line 1290">
                <a:extLst>
                  <a:ext uri="{FF2B5EF4-FFF2-40B4-BE49-F238E27FC236}">
                    <a16:creationId xmlns:a16="http://schemas.microsoft.com/office/drawing/2014/main" id="{4B98A38A-659F-3D76-12B8-7CDEE6E0D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1" y="1350"/>
                <a:ext cx="20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6" name="Freeform 1291">
                <a:extLst>
                  <a:ext uri="{FF2B5EF4-FFF2-40B4-BE49-F238E27FC236}">
                    <a16:creationId xmlns:a16="http://schemas.microsoft.com/office/drawing/2014/main" id="{7D897F81-80C8-1633-D9D7-7B8262D98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8" y="1152"/>
                <a:ext cx="92" cy="13"/>
              </a:xfrm>
              <a:custGeom>
                <a:avLst/>
                <a:gdLst>
                  <a:gd name="T0" fmla="*/ 461 w 461"/>
                  <a:gd name="T1" fmla="*/ 0 h 64"/>
                  <a:gd name="T2" fmla="*/ 429 w 461"/>
                  <a:gd name="T3" fmla="*/ 64 h 64"/>
                  <a:gd name="T4" fmla="*/ 0 w 461"/>
                  <a:gd name="T5" fmla="*/ 6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1" h="64">
                    <a:moveTo>
                      <a:pt x="461" y="0"/>
                    </a:moveTo>
                    <a:lnTo>
                      <a:pt x="429" y="64"/>
                    </a:lnTo>
                    <a:lnTo>
                      <a:pt x="0" y="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7" name="Freeform 1292">
                <a:extLst>
                  <a:ext uri="{FF2B5EF4-FFF2-40B4-BE49-F238E27FC236}">
                    <a16:creationId xmlns:a16="http://schemas.microsoft.com/office/drawing/2014/main" id="{B7770A16-D5E5-420E-AAAE-DF1E5F93F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4" y="1250"/>
                <a:ext cx="33" cy="81"/>
              </a:xfrm>
              <a:custGeom>
                <a:avLst/>
                <a:gdLst>
                  <a:gd name="T0" fmla="*/ 163 w 163"/>
                  <a:gd name="T1" fmla="*/ 408 h 408"/>
                  <a:gd name="T2" fmla="*/ 88 w 163"/>
                  <a:gd name="T3" fmla="*/ 112 h 408"/>
                  <a:gd name="T4" fmla="*/ 0 w 163"/>
                  <a:gd name="T5" fmla="*/ 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3" h="408">
                    <a:moveTo>
                      <a:pt x="163" y="408"/>
                    </a:moveTo>
                    <a:lnTo>
                      <a:pt x="88" y="11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8" name="Freeform 1293">
                <a:extLst>
                  <a:ext uri="{FF2B5EF4-FFF2-40B4-BE49-F238E27FC236}">
                    <a16:creationId xmlns:a16="http://schemas.microsoft.com/office/drawing/2014/main" id="{E230A4F2-0193-51CD-0FCB-24BD94EFD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5" y="1236"/>
                <a:ext cx="88" cy="55"/>
              </a:xfrm>
              <a:custGeom>
                <a:avLst/>
                <a:gdLst>
                  <a:gd name="T0" fmla="*/ 0 w 439"/>
                  <a:gd name="T1" fmla="*/ 275 h 275"/>
                  <a:gd name="T2" fmla="*/ 150 w 439"/>
                  <a:gd name="T3" fmla="*/ 28 h 275"/>
                  <a:gd name="T4" fmla="*/ 439 w 439"/>
                  <a:gd name="T5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9" h="275">
                    <a:moveTo>
                      <a:pt x="0" y="275"/>
                    </a:moveTo>
                    <a:lnTo>
                      <a:pt x="150" y="28"/>
                    </a:lnTo>
                    <a:lnTo>
                      <a:pt x="4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99" name="Line 1294">
                <a:extLst>
                  <a:ext uri="{FF2B5EF4-FFF2-40B4-BE49-F238E27FC236}">
                    <a16:creationId xmlns:a16="http://schemas.microsoft.com/office/drawing/2014/main" id="{F56B5599-73FE-D519-311C-45731C1AC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3" y="1236"/>
                <a:ext cx="2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0" name="Line 1295">
                <a:extLst>
                  <a:ext uri="{FF2B5EF4-FFF2-40B4-BE49-F238E27FC236}">
                    <a16:creationId xmlns:a16="http://schemas.microsoft.com/office/drawing/2014/main" id="{2E8ACD91-3B59-8455-0FF5-5D56941D1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63" y="1236"/>
                <a:ext cx="11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1" name="Line 1296">
                <a:extLst>
                  <a:ext uri="{FF2B5EF4-FFF2-40B4-BE49-F238E27FC236}">
                    <a16:creationId xmlns:a16="http://schemas.microsoft.com/office/drawing/2014/main" id="{61E0300C-15FD-192F-915B-3A9DAE63B6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53" y="1223"/>
                <a:ext cx="10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2" name="Line 1297">
                <a:extLst>
                  <a:ext uri="{FF2B5EF4-FFF2-40B4-BE49-F238E27FC236}">
                    <a16:creationId xmlns:a16="http://schemas.microsoft.com/office/drawing/2014/main" id="{AA86206E-A4FB-1D33-8238-B9B673AA0A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53" y="1223"/>
                <a:ext cx="21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3" name="Line 1298">
                <a:extLst>
                  <a:ext uri="{FF2B5EF4-FFF2-40B4-BE49-F238E27FC236}">
                    <a16:creationId xmlns:a16="http://schemas.microsoft.com/office/drawing/2014/main" id="{63939AF0-D04A-62E8-CC9F-925D8A373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43" y="1209"/>
                <a:ext cx="10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4" name="Line 1299">
                <a:extLst>
                  <a:ext uri="{FF2B5EF4-FFF2-40B4-BE49-F238E27FC236}">
                    <a16:creationId xmlns:a16="http://schemas.microsoft.com/office/drawing/2014/main" id="{454340F5-400E-4780-A56F-C81028B4CE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1199"/>
                <a:ext cx="28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5" name="Freeform 1300">
                <a:extLst>
                  <a:ext uri="{FF2B5EF4-FFF2-40B4-BE49-F238E27FC236}">
                    <a16:creationId xmlns:a16="http://schemas.microsoft.com/office/drawing/2014/main" id="{B95BA69D-E531-07D5-6B99-3B1BB592FA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1179"/>
                <a:ext cx="61" cy="84"/>
              </a:xfrm>
              <a:custGeom>
                <a:avLst/>
                <a:gdLst>
                  <a:gd name="T0" fmla="*/ 307 w 307"/>
                  <a:gd name="T1" fmla="*/ 0 h 422"/>
                  <a:gd name="T2" fmla="*/ 57 w 307"/>
                  <a:gd name="T3" fmla="*/ 165 h 422"/>
                  <a:gd name="T4" fmla="*/ 68 w 307"/>
                  <a:gd name="T5" fmla="*/ 386 h 422"/>
                  <a:gd name="T6" fmla="*/ 0 w 307"/>
                  <a:gd name="T7" fmla="*/ 422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422">
                    <a:moveTo>
                      <a:pt x="307" y="0"/>
                    </a:moveTo>
                    <a:lnTo>
                      <a:pt x="57" y="165"/>
                    </a:lnTo>
                    <a:lnTo>
                      <a:pt x="68" y="386"/>
                    </a:lnTo>
                    <a:lnTo>
                      <a:pt x="0" y="4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6" name="Freeform 1301">
                <a:extLst>
                  <a:ext uri="{FF2B5EF4-FFF2-40B4-BE49-F238E27FC236}">
                    <a16:creationId xmlns:a16="http://schemas.microsoft.com/office/drawing/2014/main" id="{58828187-9EF4-0071-F182-B85918CBC0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6" y="1244"/>
                <a:ext cx="16" cy="19"/>
              </a:xfrm>
              <a:custGeom>
                <a:avLst/>
                <a:gdLst>
                  <a:gd name="T0" fmla="*/ 0 w 82"/>
                  <a:gd name="T1" fmla="*/ 0 h 97"/>
                  <a:gd name="T2" fmla="*/ 29 w 82"/>
                  <a:gd name="T3" fmla="*/ 93 h 97"/>
                  <a:gd name="T4" fmla="*/ 82 w 82"/>
                  <a:gd name="T5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97">
                    <a:moveTo>
                      <a:pt x="0" y="0"/>
                    </a:moveTo>
                    <a:lnTo>
                      <a:pt x="29" y="93"/>
                    </a:lnTo>
                    <a:lnTo>
                      <a:pt x="82" y="9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7" name="Freeform 1302">
                <a:extLst>
                  <a:ext uri="{FF2B5EF4-FFF2-40B4-BE49-F238E27FC236}">
                    <a16:creationId xmlns:a16="http://schemas.microsoft.com/office/drawing/2014/main" id="{8EA6954B-B36A-DCAF-5B69-F28BFF5F7B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1263"/>
                <a:ext cx="34" cy="28"/>
              </a:xfrm>
              <a:custGeom>
                <a:avLst/>
                <a:gdLst>
                  <a:gd name="T0" fmla="*/ 3 w 168"/>
                  <a:gd name="T1" fmla="*/ 0 h 136"/>
                  <a:gd name="T2" fmla="*/ 0 w 168"/>
                  <a:gd name="T3" fmla="*/ 61 h 136"/>
                  <a:gd name="T4" fmla="*/ 168 w 168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8" h="136">
                    <a:moveTo>
                      <a:pt x="3" y="0"/>
                    </a:moveTo>
                    <a:lnTo>
                      <a:pt x="0" y="61"/>
                    </a:lnTo>
                    <a:lnTo>
                      <a:pt x="168" y="1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8" name="Freeform 1303">
                <a:extLst>
                  <a:ext uri="{FF2B5EF4-FFF2-40B4-BE49-F238E27FC236}">
                    <a16:creationId xmlns:a16="http://schemas.microsoft.com/office/drawing/2014/main" id="{87FEDF35-AC79-EB95-2D3F-1B1067FF79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3" y="1341"/>
                <a:ext cx="140" cy="29"/>
              </a:xfrm>
              <a:custGeom>
                <a:avLst/>
                <a:gdLst>
                  <a:gd name="T0" fmla="*/ 697 w 697"/>
                  <a:gd name="T1" fmla="*/ 146 h 146"/>
                  <a:gd name="T2" fmla="*/ 483 w 697"/>
                  <a:gd name="T3" fmla="*/ 121 h 146"/>
                  <a:gd name="T4" fmla="*/ 325 w 697"/>
                  <a:gd name="T5" fmla="*/ 0 h 146"/>
                  <a:gd name="T6" fmla="*/ 118 w 697"/>
                  <a:gd name="T7" fmla="*/ 29 h 146"/>
                  <a:gd name="T8" fmla="*/ 0 w 697"/>
                  <a:gd name="T9" fmla="*/ 111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7" h="146">
                    <a:moveTo>
                      <a:pt x="697" y="146"/>
                    </a:moveTo>
                    <a:lnTo>
                      <a:pt x="483" y="121"/>
                    </a:lnTo>
                    <a:lnTo>
                      <a:pt x="325" y="0"/>
                    </a:lnTo>
                    <a:lnTo>
                      <a:pt x="118" y="29"/>
                    </a:lnTo>
                    <a:lnTo>
                      <a:pt x="0" y="1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09" name="Line 1304">
                <a:extLst>
                  <a:ext uri="{FF2B5EF4-FFF2-40B4-BE49-F238E27FC236}">
                    <a16:creationId xmlns:a16="http://schemas.microsoft.com/office/drawing/2014/main" id="{14F3303A-F112-5F0F-81E4-23335E6EA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51" y="136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0" name="Line 1305">
                <a:extLst>
                  <a:ext uri="{FF2B5EF4-FFF2-40B4-BE49-F238E27FC236}">
                    <a16:creationId xmlns:a16="http://schemas.microsoft.com/office/drawing/2014/main" id="{857F6D7F-1D1A-C1AE-852A-D73DFA6E7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1" y="1291"/>
                <a:ext cx="4" cy="7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1" name="Line 1306">
                <a:extLst>
                  <a:ext uri="{FF2B5EF4-FFF2-40B4-BE49-F238E27FC236}">
                    <a16:creationId xmlns:a16="http://schemas.microsoft.com/office/drawing/2014/main" id="{586CA745-6368-CBA9-4737-3AE6AFEA0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3" y="1179"/>
                <a:ext cx="60" cy="5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2" name="Line 1307">
                <a:extLst>
                  <a:ext uri="{FF2B5EF4-FFF2-40B4-BE49-F238E27FC236}">
                    <a16:creationId xmlns:a16="http://schemas.microsoft.com/office/drawing/2014/main" id="{1C18DCE6-30F7-6ADB-F7A4-3ED736FC93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91" y="1485"/>
                <a:ext cx="24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3" name="Freeform 1308">
                <a:extLst>
                  <a:ext uri="{FF2B5EF4-FFF2-40B4-BE49-F238E27FC236}">
                    <a16:creationId xmlns:a16="http://schemas.microsoft.com/office/drawing/2014/main" id="{B60F967F-E841-F5F5-19E7-821E1F3146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5" y="1456"/>
                <a:ext cx="160" cy="30"/>
              </a:xfrm>
              <a:custGeom>
                <a:avLst/>
                <a:gdLst>
                  <a:gd name="T0" fmla="*/ 0 w 800"/>
                  <a:gd name="T1" fmla="*/ 143 h 150"/>
                  <a:gd name="T2" fmla="*/ 282 w 800"/>
                  <a:gd name="T3" fmla="*/ 150 h 150"/>
                  <a:gd name="T4" fmla="*/ 300 w 800"/>
                  <a:gd name="T5" fmla="*/ 7 h 150"/>
                  <a:gd name="T6" fmla="*/ 728 w 800"/>
                  <a:gd name="T7" fmla="*/ 82 h 150"/>
                  <a:gd name="T8" fmla="*/ 800 w 800"/>
                  <a:gd name="T9" fmla="*/ 75 h 150"/>
                  <a:gd name="T10" fmla="*/ 800 w 800"/>
                  <a:gd name="T11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0" h="150">
                    <a:moveTo>
                      <a:pt x="0" y="143"/>
                    </a:moveTo>
                    <a:lnTo>
                      <a:pt x="282" y="150"/>
                    </a:lnTo>
                    <a:lnTo>
                      <a:pt x="300" y="7"/>
                    </a:lnTo>
                    <a:lnTo>
                      <a:pt x="728" y="82"/>
                    </a:lnTo>
                    <a:lnTo>
                      <a:pt x="800" y="75"/>
                    </a:lnTo>
                    <a:lnTo>
                      <a:pt x="8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4" name="Freeform 1309">
                <a:extLst>
                  <a:ext uri="{FF2B5EF4-FFF2-40B4-BE49-F238E27FC236}">
                    <a16:creationId xmlns:a16="http://schemas.microsoft.com/office/drawing/2014/main" id="{C1A21DDF-7F72-66CC-6A2A-A986C1B9B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" y="1363"/>
                <a:ext cx="66" cy="122"/>
              </a:xfrm>
              <a:custGeom>
                <a:avLst/>
                <a:gdLst>
                  <a:gd name="T0" fmla="*/ 329 w 329"/>
                  <a:gd name="T1" fmla="*/ 607 h 607"/>
                  <a:gd name="T2" fmla="*/ 0 w 329"/>
                  <a:gd name="T3" fmla="*/ 339 h 607"/>
                  <a:gd name="T4" fmla="*/ 7 w 329"/>
                  <a:gd name="T5" fmla="*/ 268 h 607"/>
                  <a:gd name="T6" fmla="*/ 121 w 329"/>
                  <a:gd name="T7" fmla="*/ 185 h 607"/>
                  <a:gd name="T8" fmla="*/ 21 w 329"/>
                  <a:gd name="T9" fmla="*/ 0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607">
                    <a:moveTo>
                      <a:pt x="329" y="607"/>
                    </a:moveTo>
                    <a:lnTo>
                      <a:pt x="0" y="339"/>
                    </a:lnTo>
                    <a:lnTo>
                      <a:pt x="7" y="268"/>
                    </a:lnTo>
                    <a:lnTo>
                      <a:pt x="121" y="185"/>
                    </a:lnTo>
                    <a:lnTo>
                      <a:pt x="2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5" name="Freeform 1310">
                <a:extLst>
                  <a:ext uri="{FF2B5EF4-FFF2-40B4-BE49-F238E27FC236}">
                    <a16:creationId xmlns:a16="http://schemas.microsoft.com/office/drawing/2014/main" id="{D232C7E9-4D23-6596-3FEC-B57B1CBAAA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1570"/>
                <a:ext cx="82" cy="50"/>
              </a:xfrm>
              <a:custGeom>
                <a:avLst/>
                <a:gdLst>
                  <a:gd name="T0" fmla="*/ 411 w 411"/>
                  <a:gd name="T1" fmla="*/ 250 h 250"/>
                  <a:gd name="T2" fmla="*/ 293 w 411"/>
                  <a:gd name="T3" fmla="*/ 64 h 250"/>
                  <a:gd name="T4" fmla="*/ 86 w 411"/>
                  <a:gd name="T5" fmla="*/ 118 h 250"/>
                  <a:gd name="T6" fmla="*/ 0 w 411"/>
                  <a:gd name="T7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1" h="250">
                    <a:moveTo>
                      <a:pt x="411" y="250"/>
                    </a:moveTo>
                    <a:lnTo>
                      <a:pt x="293" y="64"/>
                    </a:lnTo>
                    <a:lnTo>
                      <a:pt x="86" y="11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6" name="Freeform 1311">
                <a:extLst>
                  <a:ext uri="{FF2B5EF4-FFF2-40B4-BE49-F238E27FC236}">
                    <a16:creationId xmlns:a16="http://schemas.microsoft.com/office/drawing/2014/main" id="{0AC338DB-6796-6F60-29D2-97EB8A8A79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1" y="1510"/>
                <a:ext cx="22" cy="60"/>
              </a:xfrm>
              <a:custGeom>
                <a:avLst/>
                <a:gdLst>
                  <a:gd name="T0" fmla="*/ 57 w 111"/>
                  <a:gd name="T1" fmla="*/ 297 h 297"/>
                  <a:gd name="T2" fmla="*/ 111 w 111"/>
                  <a:gd name="T3" fmla="*/ 193 h 297"/>
                  <a:gd name="T4" fmla="*/ 0 w 111"/>
                  <a:gd name="T5" fmla="*/ 118 h 297"/>
                  <a:gd name="T6" fmla="*/ 4 w 111"/>
                  <a:gd name="T7" fmla="*/ 0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" h="297">
                    <a:moveTo>
                      <a:pt x="57" y="297"/>
                    </a:moveTo>
                    <a:lnTo>
                      <a:pt x="111" y="193"/>
                    </a:lnTo>
                    <a:lnTo>
                      <a:pt x="0" y="118"/>
                    </a:lnTo>
                    <a:lnTo>
                      <a:pt x="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7" name="Freeform 1312">
                <a:extLst>
                  <a:ext uri="{FF2B5EF4-FFF2-40B4-BE49-F238E27FC236}">
                    <a16:creationId xmlns:a16="http://schemas.microsoft.com/office/drawing/2014/main" id="{60937B93-2673-36FC-4268-7E920EE9F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6" y="1509"/>
                <a:ext cx="75" cy="35"/>
              </a:xfrm>
              <a:custGeom>
                <a:avLst/>
                <a:gdLst>
                  <a:gd name="T0" fmla="*/ 0 w 375"/>
                  <a:gd name="T1" fmla="*/ 175 h 175"/>
                  <a:gd name="T2" fmla="*/ 232 w 375"/>
                  <a:gd name="T3" fmla="*/ 0 h 175"/>
                  <a:gd name="T4" fmla="*/ 375 w 375"/>
                  <a:gd name="T5" fmla="*/ 7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5" h="175">
                    <a:moveTo>
                      <a:pt x="0" y="175"/>
                    </a:moveTo>
                    <a:lnTo>
                      <a:pt x="232" y="0"/>
                    </a:lnTo>
                    <a:lnTo>
                      <a:pt x="375" y="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8" name="Freeform 1313">
                <a:extLst>
                  <a:ext uri="{FF2B5EF4-FFF2-40B4-BE49-F238E27FC236}">
                    <a16:creationId xmlns:a16="http://schemas.microsoft.com/office/drawing/2014/main" id="{9F409FAC-AC42-80CC-EB02-B642A8CEE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1" y="1483"/>
                <a:ext cx="30" cy="116"/>
              </a:xfrm>
              <a:custGeom>
                <a:avLst/>
                <a:gdLst>
                  <a:gd name="T0" fmla="*/ 143 w 146"/>
                  <a:gd name="T1" fmla="*/ 0 h 582"/>
                  <a:gd name="T2" fmla="*/ 86 w 146"/>
                  <a:gd name="T3" fmla="*/ 46 h 582"/>
                  <a:gd name="T4" fmla="*/ 146 w 146"/>
                  <a:gd name="T5" fmla="*/ 332 h 582"/>
                  <a:gd name="T6" fmla="*/ 0 w 146"/>
                  <a:gd name="T7" fmla="*/ 582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582">
                    <a:moveTo>
                      <a:pt x="143" y="0"/>
                    </a:moveTo>
                    <a:lnTo>
                      <a:pt x="86" y="46"/>
                    </a:lnTo>
                    <a:lnTo>
                      <a:pt x="146" y="332"/>
                    </a:lnTo>
                    <a:lnTo>
                      <a:pt x="0" y="5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19" name="Line 1314">
                <a:extLst>
                  <a:ext uri="{FF2B5EF4-FFF2-40B4-BE49-F238E27FC236}">
                    <a16:creationId xmlns:a16="http://schemas.microsoft.com/office/drawing/2014/main" id="{5E81A268-A0A8-86E6-766E-A9EAA86C9D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7" y="146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0" name="Line 1315">
                <a:extLst>
                  <a:ext uri="{FF2B5EF4-FFF2-40B4-BE49-F238E27FC236}">
                    <a16:creationId xmlns:a16="http://schemas.microsoft.com/office/drawing/2014/main" id="{550B6C38-AE15-6555-A46E-EBF144183D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35" y="1464"/>
                <a:ext cx="1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1" name="Line 1316">
                <a:extLst>
                  <a:ext uri="{FF2B5EF4-FFF2-40B4-BE49-F238E27FC236}">
                    <a16:creationId xmlns:a16="http://schemas.microsoft.com/office/drawing/2014/main" id="{55D596B1-A92A-C603-0013-EAB99C63D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35" y="1464"/>
                <a:ext cx="1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2" name="Line 1317">
                <a:extLst>
                  <a:ext uri="{FF2B5EF4-FFF2-40B4-BE49-F238E27FC236}">
                    <a16:creationId xmlns:a16="http://schemas.microsoft.com/office/drawing/2014/main" id="{1E39E69D-324D-276F-E91F-0FBB94DB4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7" y="1460"/>
                <a:ext cx="1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3" name="Freeform 1318">
                <a:extLst>
                  <a:ext uri="{FF2B5EF4-FFF2-40B4-BE49-F238E27FC236}">
                    <a16:creationId xmlns:a16="http://schemas.microsoft.com/office/drawing/2014/main" id="{C71F3DDA-6FED-984C-6917-F7F0558D8A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1388"/>
                <a:ext cx="20" cy="72"/>
              </a:xfrm>
              <a:custGeom>
                <a:avLst/>
                <a:gdLst>
                  <a:gd name="T0" fmla="*/ 0 w 96"/>
                  <a:gd name="T1" fmla="*/ 0 h 360"/>
                  <a:gd name="T2" fmla="*/ 96 w 96"/>
                  <a:gd name="T3" fmla="*/ 353 h 360"/>
                  <a:gd name="T4" fmla="*/ 80 w 96"/>
                  <a:gd name="T5" fmla="*/ 36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360">
                    <a:moveTo>
                      <a:pt x="0" y="0"/>
                    </a:moveTo>
                    <a:lnTo>
                      <a:pt x="96" y="353"/>
                    </a:lnTo>
                    <a:lnTo>
                      <a:pt x="80" y="3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4" name="Line 1319">
                <a:extLst>
                  <a:ext uri="{FF2B5EF4-FFF2-40B4-BE49-F238E27FC236}">
                    <a16:creationId xmlns:a16="http://schemas.microsoft.com/office/drawing/2014/main" id="{079072F7-78FF-F5C3-6860-BE0233E827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7" y="1460"/>
                <a:ext cx="1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5" name="Freeform 1320">
                <a:extLst>
                  <a:ext uri="{FF2B5EF4-FFF2-40B4-BE49-F238E27FC236}">
                    <a16:creationId xmlns:a16="http://schemas.microsoft.com/office/drawing/2014/main" id="{1DFFFC52-8CF6-8F04-2E51-8F5CB5283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1464"/>
                <a:ext cx="38" cy="61"/>
              </a:xfrm>
              <a:custGeom>
                <a:avLst/>
                <a:gdLst>
                  <a:gd name="T0" fmla="*/ 189 w 189"/>
                  <a:gd name="T1" fmla="*/ 306 h 306"/>
                  <a:gd name="T2" fmla="*/ 125 w 189"/>
                  <a:gd name="T3" fmla="*/ 188 h 306"/>
                  <a:gd name="T4" fmla="*/ 0 w 189"/>
                  <a:gd name="T5" fmla="*/ 135 h 306"/>
                  <a:gd name="T6" fmla="*/ 21 w 189"/>
                  <a:gd name="T7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9" h="306">
                    <a:moveTo>
                      <a:pt x="189" y="306"/>
                    </a:moveTo>
                    <a:lnTo>
                      <a:pt x="125" y="188"/>
                    </a:lnTo>
                    <a:lnTo>
                      <a:pt x="0" y="135"/>
                    </a:lnTo>
                    <a:lnTo>
                      <a:pt x="2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6" name="Freeform 1321">
                <a:extLst>
                  <a:ext uri="{FF2B5EF4-FFF2-40B4-BE49-F238E27FC236}">
                    <a16:creationId xmlns:a16="http://schemas.microsoft.com/office/drawing/2014/main" id="{8A71BEE5-6E17-A4AA-59B4-0D90223AC6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5" y="1456"/>
                <a:ext cx="25" cy="27"/>
              </a:xfrm>
              <a:custGeom>
                <a:avLst/>
                <a:gdLst>
                  <a:gd name="T0" fmla="*/ 125 w 125"/>
                  <a:gd name="T1" fmla="*/ 132 h 132"/>
                  <a:gd name="T2" fmla="*/ 75 w 125"/>
                  <a:gd name="T3" fmla="*/ 0 h 132"/>
                  <a:gd name="T4" fmla="*/ 0 w 125"/>
                  <a:gd name="T5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132">
                    <a:moveTo>
                      <a:pt x="125" y="132"/>
                    </a:moveTo>
                    <a:lnTo>
                      <a:pt x="75" y="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7" name="Line 1322">
                <a:extLst>
                  <a:ext uri="{FF2B5EF4-FFF2-40B4-BE49-F238E27FC236}">
                    <a16:creationId xmlns:a16="http://schemas.microsoft.com/office/drawing/2014/main" id="{B0224B47-0837-9600-67B9-D7F1D8289D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0" y="1469"/>
                <a:ext cx="3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8" name="Freeform 1323">
                <a:extLst>
                  <a:ext uri="{FF2B5EF4-FFF2-40B4-BE49-F238E27FC236}">
                    <a16:creationId xmlns:a16="http://schemas.microsoft.com/office/drawing/2014/main" id="{1650B8CF-1FBC-5B5B-FF65-3DA52BC45C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4" y="1599"/>
                <a:ext cx="87" cy="21"/>
              </a:xfrm>
              <a:custGeom>
                <a:avLst/>
                <a:gdLst>
                  <a:gd name="T0" fmla="*/ 436 w 436"/>
                  <a:gd name="T1" fmla="*/ 0 h 104"/>
                  <a:gd name="T2" fmla="*/ 179 w 436"/>
                  <a:gd name="T3" fmla="*/ 14 h 104"/>
                  <a:gd name="T4" fmla="*/ 0 w 436"/>
                  <a:gd name="T5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6" h="104">
                    <a:moveTo>
                      <a:pt x="436" y="0"/>
                    </a:moveTo>
                    <a:lnTo>
                      <a:pt x="179" y="14"/>
                    </a:lnTo>
                    <a:lnTo>
                      <a:pt x="0" y="1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29" name="Freeform 1324">
                <a:extLst>
                  <a:ext uri="{FF2B5EF4-FFF2-40B4-BE49-F238E27FC236}">
                    <a16:creationId xmlns:a16="http://schemas.microsoft.com/office/drawing/2014/main" id="{8F4E318D-960E-E9B3-6BC0-E39005256A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1599"/>
                <a:ext cx="15" cy="85"/>
              </a:xfrm>
              <a:custGeom>
                <a:avLst/>
                <a:gdLst>
                  <a:gd name="T0" fmla="*/ 11 w 72"/>
                  <a:gd name="T1" fmla="*/ 0 h 425"/>
                  <a:gd name="T2" fmla="*/ 72 w 72"/>
                  <a:gd name="T3" fmla="*/ 36 h 425"/>
                  <a:gd name="T4" fmla="*/ 0 w 72"/>
                  <a:gd name="T5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425">
                    <a:moveTo>
                      <a:pt x="11" y="0"/>
                    </a:moveTo>
                    <a:lnTo>
                      <a:pt x="72" y="36"/>
                    </a:lnTo>
                    <a:lnTo>
                      <a:pt x="0" y="4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0" name="Line 1325">
                <a:extLst>
                  <a:ext uri="{FF2B5EF4-FFF2-40B4-BE49-F238E27FC236}">
                    <a16:creationId xmlns:a16="http://schemas.microsoft.com/office/drawing/2014/main" id="{FEBFE9BE-1225-AD4C-D4B1-B25EE9933F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1" y="1199"/>
                <a:ext cx="62" cy="4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1" name="Line 1326">
                <a:extLst>
                  <a:ext uri="{FF2B5EF4-FFF2-40B4-BE49-F238E27FC236}">
                    <a16:creationId xmlns:a16="http://schemas.microsoft.com/office/drawing/2014/main" id="{831A4733-983C-854F-43CD-341D3076B0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9" y="1247"/>
                <a:ext cx="2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2" name="Line 1327">
                <a:extLst>
                  <a:ext uri="{FF2B5EF4-FFF2-40B4-BE49-F238E27FC236}">
                    <a16:creationId xmlns:a16="http://schemas.microsoft.com/office/drawing/2014/main" id="{F42BF373-EDCD-8E10-6F14-FE5169ADE9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65" y="1233"/>
                <a:ext cx="24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3" name="Freeform 1328">
                <a:extLst>
                  <a:ext uri="{FF2B5EF4-FFF2-40B4-BE49-F238E27FC236}">
                    <a16:creationId xmlns:a16="http://schemas.microsoft.com/office/drawing/2014/main" id="{8301E3AA-F552-E292-CD9A-480B425A75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1233"/>
                <a:ext cx="109" cy="18"/>
              </a:xfrm>
              <a:custGeom>
                <a:avLst/>
                <a:gdLst>
                  <a:gd name="T0" fmla="*/ 547 w 547"/>
                  <a:gd name="T1" fmla="*/ 0 h 93"/>
                  <a:gd name="T2" fmla="*/ 422 w 547"/>
                  <a:gd name="T3" fmla="*/ 68 h 93"/>
                  <a:gd name="T4" fmla="*/ 136 w 547"/>
                  <a:gd name="T5" fmla="*/ 36 h 93"/>
                  <a:gd name="T6" fmla="*/ 0 w 547"/>
                  <a:gd name="T7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7" h="93">
                    <a:moveTo>
                      <a:pt x="547" y="0"/>
                    </a:moveTo>
                    <a:lnTo>
                      <a:pt x="422" y="68"/>
                    </a:lnTo>
                    <a:lnTo>
                      <a:pt x="136" y="36"/>
                    </a:lnTo>
                    <a:lnTo>
                      <a:pt x="0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4" name="Freeform 1329">
                <a:extLst>
                  <a:ext uri="{FF2B5EF4-FFF2-40B4-BE49-F238E27FC236}">
                    <a16:creationId xmlns:a16="http://schemas.microsoft.com/office/drawing/2014/main" id="{F6F5063D-04FE-5DED-4937-663D408FFE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388"/>
                <a:ext cx="55" cy="15"/>
              </a:xfrm>
              <a:custGeom>
                <a:avLst/>
                <a:gdLst>
                  <a:gd name="T0" fmla="*/ 0 w 275"/>
                  <a:gd name="T1" fmla="*/ 75 h 75"/>
                  <a:gd name="T2" fmla="*/ 236 w 275"/>
                  <a:gd name="T3" fmla="*/ 53 h 75"/>
                  <a:gd name="T4" fmla="*/ 275 w 275"/>
                  <a:gd name="T5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5" h="75">
                    <a:moveTo>
                      <a:pt x="0" y="75"/>
                    </a:moveTo>
                    <a:lnTo>
                      <a:pt x="236" y="53"/>
                    </a:lnTo>
                    <a:lnTo>
                      <a:pt x="27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5" name="Freeform 1330">
                <a:extLst>
                  <a:ext uri="{FF2B5EF4-FFF2-40B4-BE49-F238E27FC236}">
                    <a16:creationId xmlns:a16="http://schemas.microsoft.com/office/drawing/2014/main" id="{1886B33E-8D1D-C95B-141A-2893FEF503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1" y="1388"/>
                <a:ext cx="133" cy="40"/>
              </a:xfrm>
              <a:custGeom>
                <a:avLst/>
                <a:gdLst>
                  <a:gd name="T0" fmla="*/ 0 w 664"/>
                  <a:gd name="T1" fmla="*/ 0 h 196"/>
                  <a:gd name="T2" fmla="*/ 236 w 664"/>
                  <a:gd name="T3" fmla="*/ 153 h 196"/>
                  <a:gd name="T4" fmla="*/ 457 w 664"/>
                  <a:gd name="T5" fmla="*/ 139 h 196"/>
                  <a:gd name="T6" fmla="*/ 532 w 664"/>
                  <a:gd name="T7" fmla="*/ 18 h 196"/>
                  <a:gd name="T8" fmla="*/ 607 w 664"/>
                  <a:gd name="T9" fmla="*/ 25 h 196"/>
                  <a:gd name="T10" fmla="*/ 664 w 664"/>
                  <a:gd name="T11" fmla="*/ 68 h 196"/>
                  <a:gd name="T12" fmla="*/ 596 w 664"/>
                  <a:gd name="T13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64" h="196">
                    <a:moveTo>
                      <a:pt x="0" y="0"/>
                    </a:moveTo>
                    <a:lnTo>
                      <a:pt x="236" y="153"/>
                    </a:lnTo>
                    <a:lnTo>
                      <a:pt x="457" y="139"/>
                    </a:lnTo>
                    <a:lnTo>
                      <a:pt x="532" y="18"/>
                    </a:lnTo>
                    <a:lnTo>
                      <a:pt x="607" y="25"/>
                    </a:lnTo>
                    <a:lnTo>
                      <a:pt x="664" y="68"/>
                    </a:lnTo>
                    <a:lnTo>
                      <a:pt x="596" y="1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6" name="Freeform 1331">
                <a:extLst>
                  <a:ext uri="{FF2B5EF4-FFF2-40B4-BE49-F238E27FC236}">
                    <a16:creationId xmlns:a16="http://schemas.microsoft.com/office/drawing/2014/main" id="{E4E220FD-9E12-74F0-72AA-4BD3D337C5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1252"/>
                <a:ext cx="54" cy="62"/>
              </a:xfrm>
              <a:custGeom>
                <a:avLst/>
                <a:gdLst>
                  <a:gd name="T0" fmla="*/ 271 w 271"/>
                  <a:gd name="T1" fmla="*/ 310 h 310"/>
                  <a:gd name="T2" fmla="*/ 153 w 271"/>
                  <a:gd name="T3" fmla="*/ 235 h 310"/>
                  <a:gd name="T4" fmla="*/ 0 w 271"/>
                  <a:gd name="T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310">
                    <a:moveTo>
                      <a:pt x="271" y="310"/>
                    </a:moveTo>
                    <a:lnTo>
                      <a:pt x="153" y="23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7" name="Freeform 1332">
                <a:extLst>
                  <a:ext uri="{FF2B5EF4-FFF2-40B4-BE49-F238E27FC236}">
                    <a16:creationId xmlns:a16="http://schemas.microsoft.com/office/drawing/2014/main" id="{111BBD0E-D5BA-CE76-0E22-C2FC5E287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1251"/>
                <a:ext cx="35" cy="137"/>
              </a:xfrm>
              <a:custGeom>
                <a:avLst/>
                <a:gdLst>
                  <a:gd name="T0" fmla="*/ 0 w 179"/>
                  <a:gd name="T1" fmla="*/ 0 h 686"/>
                  <a:gd name="T2" fmla="*/ 47 w 179"/>
                  <a:gd name="T3" fmla="*/ 54 h 686"/>
                  <a:gd name="T4" fmla="*/ 25 w 179"/>
                  <a:gd name="T5" fmla="*/ 543 h 686"/>
                  <a:gd name="T6" fmla="*/ 179 w 179"/>
                  <a:gd name="T7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9" h="686">
                    <a:moveTo>
                      <a:pt x="0" y="0"/>
                    </a:moveTo>
                    <a:lnTo>
                      <a:pt x="47" y="54"/>
                    </a:lnTo>
                    <a:lnTo>
                      <a:pt x="25" y="543"/>
                    </a:lnTo>
                    <a:lnTo>
                      <a:pt x="179" y="6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8" name="Line 1333">
                <a:extLst>
                  <a:ext uri="{FF2B5EF4-FFF2-40B4-BE49-F238E27FC236}">
                    <a16:creationId xmlns:a16="http://schemas.microsoft.com/office/drawing/2014/main" id="{11BFF5BE-5182-F9E4-5821-1A3779B103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54" y="1249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39" name="Freeform 1334">
                <a:extLst>
                  <a:ext uri="{FF2B5EF4-FFF2-40B4-BE49-F238E27FC236}">
                    <a16:creationId xmlns:a16="http://schemas.microsoft.com/office/drawing/2014/main" id="{44325A5C-D6C2-75F5-3AE0-9F301F4960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134"/>
                <a:ext cx="18" cy="115"/>
              </a:xfrm>
              <a:custGeom>
                <a:avLst/>
                <a:gdLst>
                  <a:gd name="T0" fmla="*/ 32 w 89"/>
                  <a:gd name="T1" fmla="*/ 0 h 575"/>
                  <a:gd name="T2" fmla="*/ 0 w 89"/>
                  <a:gd name="T3" fmla="*/ 297 h 575"/>
                  <a:gd name="T4" fmla="*/ 89 w 89"/>
                  <a:gd name="T5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9" h="575">
                    <a:moveTo>
                      <a:pt x="32" y="0"/>
                    </a:moveTo>
                    <a:lnTo>
                      <a:pt x="0" y="297"/>
                    </a:lnTo>
                    <a:lnTo>
                      <a:pt x="89" y="5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0" name="Line 1335">
                <a:extLst>
                  <a:ext uri="{FF2B5EF4-FFF2-40B4-BE49-F238E27FC236}">
                    <a16:creationId xmlns:a16="http://schemas.microsoft.com/office/drawing/2014/main" id="{E46D95F9-4EB8-8D89-0F47-9B6772669C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04" y="1249"/>
                <a:ext cx="50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1" name="Freeform 1336">
                <a:extLst>
                  <a:ext uri="{FF2B5EF4-FFF2-40B4-BE49-F238E27FC236}">
                    <a16:creationId xmlns:a16="http://schemas.microsoft.com/office/drawing/2014/main" id="{FF453AFE-8BBA-B9C4-0D04-9282EF6D70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1156"/>
                <a:ext cx="33" cy="100"/>
              </a:xfrm>
              <a:custGeom>
                <a:avLst/>
                <a:gdLst>
                  <a:gd name="T0" fmla="*/ 165 w 165"/>
                  <a:gd name="T1" fmla="*/ 497 h 497"/>
                  <a:gd name="T2" fmla="*/ 0 w 165"/>
                  <a:gd name="T3" fmla="*/ 268 h 497"/>
                  <a:gd name="T4" fmla="*/ 50 w 165"/>
                  <a:gd name="T5" fmla="*/ 136 h 497"/>
                  <a:gd name="T6" fmla="*/ 18 w 165"/>
                  <a:gd name="T7" fmla="*/ 0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5" h="497">
                    <a:moveTo>
                      <a:pt x="165" y="497"/>
                    </a:moveTo>
                    <a:lnTo>
                      <a:pt x="0" y="268"/>
                    </a:lnTo>
                    <a:lnTo>
                      <a:pt x="50" y="136"/>
                    </a:lnTo>
                    <a:lnTo>
                      <a:pt x="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2" name="Freeform 1337">
                <a:extLst>
                  <a:ext uri="{FF2B5EF4-FFF2-40B4-BE49-F238E27FC236}">
                    <a16:creationId xmlns:a16="http://schemas.microsoft.com/office/drawing/2014/main" id="{31F47213-2030-1DC0-62C0-09DBE5A6A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4" y="1173"/>
                <a:ext cx="23" cy="141"/>
              </a:xfrm>
              <a:custGeom>
                <a:avLst/>
                <a:gdLst>
                  <a:gd name="T0" fmla="*/ 117 w 117"/>
                  <a:gd name="T1" fmla="*/ 707 h 707"/>
                  <a:gd name="T2" fmla="*/ 75 w 117"/>
                  <a:gd name="T3" fmla="*/ 129 h 707"/>
                  <a:gd name="T4" fmla="*/ 0 w 117"/>
                  <a:gd name="T5" fmla="*/ 0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707">
                    <a:moveTo>
                      <a:pt x="117" y="707"/>
                    </a:moveTo>
                    <a:lnTo>
                      <a:pt x="75" y="12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3" name="Freeform 1338">
                <a:extLst>
                  <a:ext uri="{FF2B5EF4-FFF2-40B4-BE49-F238E27FC236}">
                    <a16:creationId xmlns:a16="http://schemas.microsoft.com/office/drawing/2014/main" id="{AB45DFBB-21A9-2479-418D-7E8EC8FB7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7" y="1314"/>
                <a:ext cx="74" cy="31"/>
              </a:xfrm>
              <a:custGeom>
                <a:avLst/>
                <a:gdLst>
                  <a:gd name="T0" fmla="*/ 0 w 372"/>
                  <a:gd name="T1" fmla="*/ 0 h 157"/>
                  <a:gd name="T2" fmla="*/ 65 w 372"/>
                  <a:gd name="T3" fmla="*/ 4 h 157"/>
                  <a:gd name="T4" fmla="*/ 175 w 372"/>
                  <a:gd name="T5" fmla="*/ 157 h 157"/>
                  <a:gd name="T6" fmla="*/ 372 w 372"/>
                  <a:gd name="T7" fmla="*/ 118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2" h="157">
                    <a:moveTo>
                      <a:pt x="0" y="0"/>
                    </a:moveTo>
                    <a:lnTo>
                      <a:pt x="65" y="4"/>
                    </a:lnTo>
                    <a:lnTo>
                      <a:pt x="175" y="157"/>
                    </a:lnTo>
                    <a:lnTo>
                      <a:pt x="372" y="1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4" name="Freeform 1339">
                <a:extLst>
                  <a:ext uri="{FF2B5EF4-FFF2-40B4-BE49-F238E27FC236}">
                    <a16:creationId xmlns:a16="http://schemas.microsoft.com/office/drawing/2014/main" id="{481317A1-A300-4542-CE56-1788686D3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1256"/>
                <a:ext cx="37" cy="82"/>
              </a:xfrm>
              <a:custGeom>
                <a:avLst/>
                <a:gdLst>
                  <a:gd name="T0" fmla="*/ 183 w 183"/>
                  <a:gd name="T1" fmla="*/ 0 h 410"/>
                  <a:gd name="T2" fmla="*/ 0 w 183"/>
                  <a:gd name="T3" fmla="*/ 207 h 410"/>
                  <a:gd name="T4" fmla="*/ 72 w 183"/>
                  <a:gd name="T5" fmla="*/ 410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" h="410">
                    <a:moveTo>
                      <a:pt x="183" y="0"/>
                    </a:moveTo>
                    <a:lnTo>
                      <a:pt x="0" y="207"/>
                    </a:lnTo>
                    <a:lnTo>
                      <a:pt x="72" y="4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5" name="Freeform 1340">
                <a:extLst>
                  <a:ext uri="{FF2B5EF4-FFF2-40B4-BE49-F238E27FC236}">
                    <a16:creationId xmlns:a16="http://schemas.microsoft.com/office/drawing/2014/main" id="{9B1C9B8F-C488-42FA-07B4-D6C721D10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4" y="1403"/>
                <a:ext cx="50" cy="160"/>
              </a:xfrm>
              <a:custGeom>
                <a:avLst/>
                <a:gdLst>
                  <a:gd name="T0" fmla="*/ 11 w 250"/>
                  <a:gd name="T1" fmla="*/ 0 h 800"/>
                  <a:gd name="T2" fmla="*/ 107 w 250"/>
                  <a:gd name="T3" fmla="*/ 278 h 800"/>
                  <a:gd name="T4" fmla="*/ 250 w 250"/>
                  <a:gd name="T5" fmla="*/ 450 h 800"/>
                  <a:gd name="T6" fmla="*/ 90 w 250"/>
                  <a:gd name="T7" fmla="*/ 592 h 800"/>
                  <a:gd name="T8" fmla="*/ 0 w 250"/>
                  <a:gd name="T9" fmla="*/ 80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0" h="800">
                    <a:moveTo>
                      <a:pt x="11" y="0"/>
                    </a:moveTo>
                    <a:lnTo>
                      <a:pt x="107" y="278"/>
                    </a:lnTo>
                    <a:lnTo>
                      <a:pt x="250" y="450"/>
                    </a:lnTo>
                    <a:lnTo>
                      <a:pt x="90" y="592"/>
                    </a:lnTo>
                    <a:lnTo>
                      <a:pt x="0" y="8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6" name="Freeform 1341">
                <a:extLst>
                  <a:ext uri="{FF2B5EF4-FFF2-40B4-BE49-F238E27FC236}">
                    <a16:creationId xmlns:a16="http://schemas.microsoft.com/office/drawing/2014/main" id="{F5F9473A-F813-65A8-DE53-D4480578CA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1" y="1525"/>
                <a:ext cx="153" cy="76"/>
              </a:xfrm>
              <a:custGeom>
                <a:avLst/>
                <a:gdLst>
                  <a:gd name="T0" fmla="*/ 768 w 768"/>
                  <a:gd name="T1" fmla="*/ 190 h 379"/>
                  <a:gd name="T2" fmla="*/ 700 w 768"/>
                  <a:gd name="T3" fmla="*/ 322 h 379"/>
                  <a:gd name="T4" fmla="*/ 422 w 768"/>
                  <a:gd name="T5" fmla="*/ 379 h 379"/>
                  <a:gd name="T6" fmla="*/ 218 w 768"/>
                  <a:gd name="T7" fmla="*/ 282 h 379"/>
                  <a:gd name="T8" fmla="*/ 129 w 768"/>
                  <a:gd name="T9" fmla="*/ 79 h 379"/>
                  <a:gd name="T10" fmla="*/ 0 w 768"/>
                  <a:gd name="T11" fmla="*/ 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8" h="379">
                    <a:moveTo>
                      <a:pt x="768" y="190"/>
                    </a:moveTo>
                    <a:lnTo>
                      <a:pt x="700" y="322"/>
                    </a:lnTo>
                    <a:lnTo>
                      <a:pt x="422" y="379"/>
                    </a:lnTo>
                    <a:lnTo>
                      <a:pt x="218" y="282"/>
                    </a:lnTo>
                    <a:lnTo>
                      <a:pt x="129" y="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7" name="Line 1342">
                <a:extLst>
                  <a:ext uri="{FF2B5EF4-FFF2-40B4-BE49-F238E27FC236}">
                    <a16:creationId xmlns:a16="http://schemas.microsoft.com/office/drawing/2014/main" id="{972EC5E2-E58E-F71D-13D7-6AC0B25D6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19" y="1415"/>
                <a:ext cx="27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8" name="Line 1343">
                <a:extLst>
                  <a:ext uri="{FF2B5EF4-FFF2-40B4-BE49-F238E27FC236}">
                    <a16:creationId xmlns:a16="http://schemas.microsoft.com/office/drawing/2014/main" id="{20C08143-28CD-C63A-8F62-15953C206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11" y="1424"/>
                <a:ext cx="8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49" name="Line 1344">
                <a:extLst>
                  <a:ext uri="{FF2B5EF4-FFF2-40B4-BE49-F238E27FC236}">
                    <a16:creationId xmlns:a16="http://schemas.microsoft.com/office/drawing/2014/main" id="{70947359-5B56-EB16-C05B-DC9504F68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11" y="1428"/>
                <a:ext cx="0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0" name="Line 1345">
                <a:extLst>
                  <a:ext uri="{FF2B5EF4-FFF2-40B4-BE49-F238E27FC236}">
                    <a16:creationId xmlns:a16="http://schemas.microsoft.com/office/drawing/2014/main" id="{A57C1246-18D9-935A-3D04-7F3F99A8B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46" y="1414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1" name="Line 1346">
                <a:extLst>
                  <a:ext uri="{FF2B5EF4-FFF2-40B4-BE49-F238E27FC236}">
                    <a16:creationId xmlns:a16="http://schemas.microsoft.com/office/drawing/2014/main" id="{15791C37-C956-BDE3-193C-47FCD2E4C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19" y="1414"/>
                <a:ext cx="27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2" name="Freeform 1347">
                <a:extLst>
                  <a:ext uri="{FF2B5EF4-FFF2-40B4-BE49-F238E27FC236}">
                    <a16:creationId xmlns:a16="http://schemas.microsoft.com/office/drawing/2014/main" id="{6BCF5C73-F00D-9A0F-CACB-FE65B7FB3A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1457"/>
                <a:ext cx="100" cy="51"/>
              </a:xfrm>
              <a:custGeom>
                <a:avLst/>
                <a:gdLst>
                  <a:gd name="T0" fmla="*/ 504 w 504"/>
                  <a:gd name="T1" fmla="*/ 246 h 253"/>
                  <a:gd name="T2" fmla="*/ 225 w 504"/>
                  <a:gd name="T3" fmla="*/ 253 h 253"/>
                  <a:gd name="T4" fmla="*/ 72 w 504"/>
                  <a:gd name="T5" fmla="*/ 14 h 253"/>
                  <a:gd name="T6" fmla="*/ 0 w 504"/>
                  <a:gd name="T7" fmla="*/ 0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4" h="253">
                    <a:moveTo>
                      <a:pt x="504" y="246"/>
                    </a:moveTo>
                    <a:lnTo>
                      <a:pt x="225" y="253"/>
                    </a:lnTo>
                    <a:lnTo>
                      <a:pt x="72" y="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3" name="Freeform 1348">
                <a:extLst>
                  <a:ext uri="{FF2B5EF4-FFF2-40B4-BE49-F238E27FC236}">
                    <a16:creationId xmlns:a16="http://schemas.microsoft.com/office/drawing/2014/main" id="{F0E5B836-D797-3283-5BE8-0DCFA6B525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3" y="1457"/>
                <a:ext cx="28" cy="102"/>
              </a:xfrm>
              <a:custGeom>
                <a:avLst/>
                <a:gdLst>
                  <a:gd name="T0" fmla="*/ 16 w 139"/>
                  <a:gd name="T1" fmla="*/ 508 h 508"/>
                  <a:gd name="T2" fmla="*/ 0 w 139"/>
                  <a:gd name="T3" fmla="*/ 153 h 508"/>
                  <a:gd name="T4" fmla="*/ 139 w 139"/>
                  <a:gd name="T5" fmla="*/ 0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9" h="508">
                    <a:moveTo>
                      <a:pt x="16" y="508"/>
                    </a:moveTo>
                    <a:lnTo>
                      <a:pt x="0" y="153"/>
                    </a:lnTo>
                    <a:lnTo>
                      <a:pt x="1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4" name="Freeform 1349">
                <a:extLst>
                  <a:ext uri="{FF2B5EF4-FFF2-40B4-BE49-F238E27FC236}">
                    <a16:creationId xmlns:a16="http://schemas.microsoft.com/office/drawing/2014/main" id="{6C7380AB-A786-5D22-F75F-56F64270FD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0" y="1558"/>
                <a:ext cx="106" cy="43"/>
              </a:xfrm>
              <a:custGeom>
                <a:avLst/>
                <a:gdLst>
                  <a:gd name="T0" fmla="*/ 0 w 531"/>
                  <a:gd name="T1" fmla="*/ 214 h 214"/>
                  <a:gd name="T2" fmla="*/ 203 w 531"/>
                  <a:gd name="T3" fmla="*/ 164 h 214"/>
                  <a:gd name="T4" fmla="*/ 346 w 531"/>
                  <a:gd name="T5" fmla="*/ 10 h 214"/>
                  <a:gd name="T6" fmla="*/ 486 w 531"/>
                  <a:gd name="T7" fmla="*/ 0 h 214"/>
                  <a:gd name="T8" fmla="*/ 531 w 531"/>
                  <a:gd name="T9" fmla="*/ 52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1" h="214">
                    <a:moveTo>
                      <a:pt x="0" y="214"/>
                    </a:moveTo>
                    <a:lnTo>
                      <a:pt x="203" y="164"/>
                    </a:lnTo>
                    <a:lnTo>
                      <a:pt x="346" y="10"/>
                    </a:lnTo>
                    <a:lnTo>
                      <a:pt x="486" y="0"/>
                    </a:lnTo>
                    <a:lnTo>
                      <a:pt x="531" y="5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5" name="Line 1350">
                <a:extLst>
                  <a:ext uri="{FF2B5EF4-FFF2-40B4-BE49-F238E27FC236}">
                    <a16:creationId xmlns:a16="http://schemas.microsoft.com/office/drawing/2014/main" id="{0D8ED3B1-625A-3541-92C3-3076D3EBAA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6" y="15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6" name="Line 1351">
                <a:extLst>
                  <a:ext uri="{FF2B5EF4-FFF2-40B4-BE49-F238E27FC236}">
                    <a16:creationId xmlns:a16="http://schemas.microsoft.com/office/drawing/2014/main" id="{7F820EA7-ED1B-2086-AC80-2A422FDEA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6" y="1559"/>
                <a:ext cx="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7" name="Line 1352">
                <a:extLst>
                  <a:ext uri="{FF2B5EF4-FFF2-40B4-BE49-F238E27FC236}">
                    <a16:creationId xmlns:a16="http://schemas.microsoft.com/office/drawing/2014/main" id="{E657856C-EFD1-2640-ED0D-D86DE7574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6" y="1569"/>
                <a:ext cx="1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8" name="Freeform 1353">
                <a:extLst>
                  <a:ext uri="{FF2B5EF4-FFF2-40B4-BE49-F238E27FC236}">
                    <a16:creationId xmlns:a16="http://schemas.microsoft.com/office/drawing/2014/main" id="{9C1AF3E4-503C-EB86-4702-F44944223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7" y="1580"/>
                <a:ext cx="24" cy="85"/>
              </a:xfrm>
              <a:custGeom>
                <a:avLst/>
                <a:gdLst>
                  <a:gd name="T0" fmla="*/ 105 w 119"/>
                  <a:gd name="T1" fmla="*/ 425 h 425"/>
                  <a:gd name="T2" fmla="*/ 119 w 119"/>
                  <a:gd name="T3" fmla="*/ 215 h 425"/>
                  <a:gd name="T4" fmla="*/ 5 w 119"/>
                  <a:gd name="T5" fmla="*/ 143 h 425"/>
                  <a:gd name="T6" fmla="*/ 0 w 119"/>
                  <a:gd name="T7" fmla="*/ 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9" h="425">
                    <a:moveTo>
                      <a:pt x="105" y="425"/>
                    </a:moveTo>
                    <a:lnTo>
                      <a:pt x="119" y="215"/>
                    </a:lnTo>
                    <a:lnTo>
                      <a:pt x="5" y="14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59" name="Line 1354">
                <a:extLst>
                  <a:ext uri="{FF2B5EF4-FFF2-40B4-BE49-F238E27FC236}">
                    <a16:creationId xmlns:a16="http://schemas.microsoft.com/office/drawing/2014/main" id="{8C37ADCB-42E5-27B6-1E09-D3AD105BE0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6" y="1569"/>
                <a:ext cx="1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0" name="Line 1355">
                <a:extLst>
                  <a:ext uri="{FF2B5EF4-FFF2-40B4-BE49-F238E27FC236}">
                    <a16:creationId xmlns:a16="http://schemas.microsoft.com/office/drawing/2014/main" id="{74AF3DC0-ED1C-BB46-9EBE-746BE0ED01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6" y="1559"/>
                <a:ext cx="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1" name="Line 1356">
                <a:extLst>
                  <a:ext uri="{FF2B5EF4-FFF2-40B4-BE49-F238E27FC236}">
                    <a16:creationId xmlns:a16="http://schemas.microsoft.com/office/drawing/2014/main" id="{B3A263EA-4CC7-E20A-FDC3-B296A6F98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34" y="1563"/>
                <a:ext cx="46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2" name="Line 1357">
                <a:extLst>
                  <a:ext uri="{FF2B5EF4-FFF2-40B4-BE49-F238E27FC236}">
                    <a16:creationId xmlns:a16="http://schemas.microsoft.com/office/drawing/2014/main" id="{0AC85BC1-399F-D7AF-11D1-A427F0CCC1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81" y="1338"/>
                <a:ext cx="55" cy="6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3" name="Line 1358">
                <a:extLst>
                  <a:ext uri="{FF2B5EF4-FFF2-40B4-BE49-F238E27FC236}">
                    <a16:creationId xmlns:a16="http://schemas.microsoft.com/office/drawing/2014/main" id="{DDFEEEC8-B33E-4098-3E86-35FB1A6D0E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1159"/>
                <a:ext cx="11" cy="5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4" name="Freeform 1359">
                <a:extLst>
                  <a:ext uri="{FF2B5EF4-FFF2-40B4-BE49-F238E27FC236}">
                    <a16:creationId xmlns:a16="http://schemas.microsoft.com/office/drawing/2014/main" id="{C4A83623-62C2-387A-1F53-65E94C792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9" y="1525"/>
                <a:ext cx="49" cy="158"/>
              </a:xfrm>
              <a:custGeom>
                <a:avLst/>
                <a:gdLst>
                  <a:gd name="T0" fmla="*/ 243 w 243"/>
                  <a:gd name="T1" fmla="*/ 789 h 789"/>
                  <a:gd name="T2" fmla="*/ 0 w 243"/>
                  <a:gd name="T3" fmla="*/ 197 h 789"/>
                  <a:gd name="T4" fmla="*/ 57 w 243"/>
                  <a:gd name="T5" fmla="*/ 0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3" h="789">
                    <a:moveTo>
                      <a:pt x="243" y="789"/>
                    </a:moveTo>
                    <a:lnTo>
                      <a:pt x="0" y="197"/>
                    </a:lnTo>
                    <a:lnTo>
                      <a:pt x="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5" name="Line 1360">
                <a:extLst>
                  <a:ext uri="{FF2B5EF4-FFF2-40B4-BE49-F238E27FC236}">
                    <a16:creationId xmlns:a16="http://schemas.microsoft.com/office/drawing/2014/main" id="{F85EA432-90B9-4ADA-B0B1-E6AA3CD52D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4" y="1149"/>
                <a:ext cx="30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6" name="Line 1361">
                <a:extLst>
                  <a:ext uri="{FF2B5EF4-FFF2-40B4-BE49-F238E27FC236}">
                    <a16:creationId xmlns:a16="http://schemas.microsoft.com/office/drawing/2014/main" id="{555783C4-5891-12DC-B623-CB649BBF8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4" y="1158"/>
                <a:ext cx="27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7" name="Line 1362">
                <a:extLst>
                  <a:ext uri="{FF2B5EF4-FFF2-40B4-BE49-F238E27FC236}">
                    <a16:creationId xmlns:a16="http://schemas.microsoft.com/office/drawing/2014/main" id="{253F42D3-EF7E-F665-4A7E-7EC43F2F1D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4" y="1141"/>
                <a:ext cx="4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8" name="Line 1363">
                <a:extLst>
                  <a:ext uri="{FF2B5EF4-FFF2-40B4-BE49-F238E27FC236}">
                    <a16:creationId xmlns:a16="http://schemas.microsoft.com/office/drawing/2014/main" id="{CE30C201-03C3-6309-2CB0-6792316970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0" y="1128"/>
                <a:ext cx="23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9" name="Line 1364">
                <a:extLst>
                  <a:ext uri="{FF2B5EF4-FFF2-40B4-BE49-F238E27FC236}">
                    <a16:creationId xmlns:a16="http://schemas.microsoft.com/office/drawing/2014/main" id="{C8239DDA-EB7C-C697-7A38-61C27DCDF6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62" y="1013"/>
                <a:ext cx="37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0" name="Line 1365">
                <a:extLst>
                  <a:ext uri="{FF2B5EF4-FFF2-40B4-BE49-F238E27FC236}">
                    <a16:creationId xmlns:a16="http://schemas.microsoft.com/office/drawing/2014/main" id="{F864349A-46BE-11E8-F692-59D1E4B4D3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1" y="846"/>
                <a:ext cx="13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1" name="Line 1366">
                <a:extLst>
                  <a:ext uri="{FF2B5EF4-FFF2-40B4-BE49-F238E27FC236}">
                    <a16:creationId xmlns:a16="http://schemas.microsoft.com/office/drawing/2014/main" id="{9D422524-D377-5EDA-3D55-F8E41FA04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1" y="926"/>
                <a:ext cx="95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2" name="Line 1367">
                <a:extLst>
                  <a:ext uri="{FF2B5EF4-FFF2-40B4-BE49-F238E27FC236}">
                    <a16:creationId xmlns:a16="http://schemas.microsoft.com/office/drawing/2014/main" id="{59E57428-3729-5BBC-BE7A-44DCFE3FE9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1" y="844"/>
                <a:ext cx="2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3" name="Line 1368">
                <a:extLst>
                  <a:ext uri="{FF2B5EF4-FFF2-40B4-BE49-F238E27FC236}">
                    <a16:creationId xmlns:a16="http://schemas.microsoft.com/office/drawing/2014/main" id="{773D1CDB-730B-2FD7-137C-950FB1FCE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85" y="816"/>
                <a:ext cx="39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4" name="Line 1369">
                <a:extLst>
                  <a:ext uri="{FF2B5EF4-FFF2-40B4-BE49-F238E27FC236}">
                    <a16:creationId xmlns:a16="http://schemas.microsoft.com/office/drawing/2014/main" id="{83DBA8B9-8A80-D695-4356-43B467C59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28" y="676"/>
                <a:ext cx="16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5" name="Line 1370">
                <a:extLst>
                  <a:ext uri="{FF2B5EF4-FFF2-40B4-BE49-F238E27FC236}">
                    <a16:creationId xmlns:a16="http://schemas.microsoft.com/office/drawing/2014/main" id="{27FCDB88-8027-FC08-23D5-E4187307F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6" y="1088"/>
                <a:ext cx="17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6" name="Line 1371">
                <a:extLst>
                  <a:ext uri="{FF2B5EF4-FFF2-40B4-BE49-F238E27FC236}">
                    <a16:creationId xmlns:a16="http://schemas.microsoft.com/office/drawing/2014/main" id="{753E04DC-C00F-690B-19CC-D70E011517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227"/>
                <a:ext cx="70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7" name="Line 1372">
                <a:extLst>
                  <a:ext uri="{FF2B5EF4-FFF2-40B4-BE49-F238E27FC236}">
                    <a16:creationId xmlns:a16="http://schemas.microsoft.com/office/drawing/2014/main" id="{C9766AF7-4F6D-A22E-AA84-78E8CB3F43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909"/>
                <a:ext cx="57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8" name="Line 1373">
                <a:extLst>
                  <a:ext uri="{FF2B5EF4-FFF2-40B4-BE49-F238E27FC236}">
                    <a16:creationId xmlns:a16="http://schemas.microsoft.com/office/drawing/2014/main" id="{F4EC28B3-5B14-B64A-1D24-F66AFCF49A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76" y="1088"/>
                <a:ext cx="42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9" name="Line 1374">
                <a:extLst>
                  <a:ext uri="{FF2B5EF4-FFF2-40B4-BE49-F238E27FC236}">
                    <a16:creationId xmlns:a16="http://schemas.microsoft.com/office/drawing/2014/main" id="{1B8E23A7-1E58-9861-D16B-0CF1D373BE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357"/>
                <a:ext cx="27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0" name="Freeform 1375">
                <a:extLst>
                  <a:ext uri="{FF2B5EF4-FFF2-40B4-BE49-F238E27FC236}">
                    <a16:creationId xmlns:a16="http://schemas.microsoft.com/office/drawing/2014/main" id="{B7E1E826-EE35-3DDA-F2C0-3D4DC97D9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2" y="1702"/>
                <a:ext cx="166" cy="71"/>
              </a:xfrm>
              <a:custGeom>
                <a:avLst/>
                <a:gdLst>
                  <a:gd name="T0" fmla="*/ 828 w 828"/>
                  <a:gd name="T1" fmla="*/ 354 h 354"/>
                  <a:gd name="T2" fmla="*/ 325 w 828"/>
                  <a:gd name="T3" fmla="*/ 300 h 354"/>
                  <a:gd name="T4" fmla="*/ 150 w 828"/>
                  <a:gd name="T5" fmla="*/ 0 h 354"/>
                  <a:gd name="T6" fmla="*/ 0 w 828"/>
                  <a:gd name="T7" fmla="*/ 4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28" h="354">
                    <a:moveTo>
                      <a:pt x="828" y="354"/>
                    </a:moveTo>
                    <a:lnTo>
                      <a:pt x="325" y="300"/>
                    </a:lnTo>
                    <a:lnTo>
                      <a:pt x="150" y="0"/>
                    </a:lnTo>
                    <a:lnTo>
                      <a:pt x="0" y="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1" name="Line 1376">
                <a:extLst>
                  <a:ext uri="{FF2B5EF4-FFF2-40B4-BE49-F238E27FC236}">
                    <a16:creationId xmlns:a16="http://schemas.microsoft.com/office/drawing/2014/main" id="{74BB0A32-1F2F-0F53-3B4D-6FAB5FD37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2" y="1683"/>
                <a:ext cx="4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2" name="Line 1377">
                <a:extLst>
                  <a:ext uri="{FF2B5EF4-FFF2-40B4-BE49-F238E27FC236}">
                    <a16:creationId xmlns:a16="http://schemas.microsoft.com/office/drawing/2014/main" id="{743E24C6-8952-5C3F-9278-11C73AD11A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86" y="1665"/>
                <a:ext cx="22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3" name="Freeform 1378">
                <a:extLst>
                  <a:ext uri="{FF2B5EF4-FFF2-40B4-BE49-F238E27FC236}">
                    <a16:creationId xmlns:a16="http://schemas.microsoft.com/office/drawing/2014/main" id="{D0E8E907-DF9C-29B8-B19C-D03526FABB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8" y="1658"/>
                <a:ext cx="88" cy="78"/>
              </a:xfrm>
              <a:custGeom>
                <a:avLst/>
                <a:gdLst>
                  <a:gd name="T0" fmla="*/ 443 w 443"/>
                  <a:gd name="T1" fmla="*/ 0 h 393"/>
                  <a:gd name="T2" fmla="*/ 397 w 443"/>
                  <a:gd name="T3" fmla="*/ 136 h 393"/>
                  <a:gd name="T4" fmla="*/ 186 w 443"/>
                  <a:gd name="T5" fmla="*/ 118 h 393"/>
                  <a:gd name="T6" fmla="*/ 0 w 443"/>
                  <a:gd name="T7" fmla="*/ 393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3" h="393">
                    <a:moveTo>
                      <a:pt x="443" y="0"/>
                    </a:moveTo>
                    <a:lnTo>
                      <a:pt x="397" y="136"/>
                    </a:lnTo>
                    <a:lnTo>
                      <a:pt x="186" y="118"/>
                    </a:lnTo>
                    <a:lnTo>
                      <a:pt x="0" y="3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4" name="Freeform 1379">
                <a:extLst>
                  <a:ext uri="{FF2B5EF4-FFF2-40B4-BE49-F238E27FC236}">
                    <a16:creationId xmlns:a16="http://schemas.microsoft.com/office/drawing/2014/main" id="{C9AB56A6-294A-259B-1BC2-460C73125C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658"/>
                <a:ext cx="90" cy="25"/>
              </a:xfrm>
              <a:custGeom>
                <a:avLst/>
                <a:gdLst>
                  <a:gd name="T0" fmla="*/ 450 w 450"/>
                  <a:gd name="T1" fmla="*/ 125 h 125"/>
                  <a:gd name="T2" fmla="*/ 271 w 450"/>
                  <a:gd name="T3" fmla="*/ 21 h 125"/>
                  <a:gd name="T4" fmla="*/ 0 w 450"/>
                  <a:gd name="T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0" h="125">
                    <a:moveTo>
                      <a:pt x="450" y="125"/>
                    </a:moveTo>
                    <a:lnTo>
                      <a:pt x="271" y="2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5" name="Freeform 1380">
                <a:extLst>
                  <a:ext uri="{FF2B5EF4-FFF2-40B4-BE49-F238E27FC236}">
                    <a16:creationId xmlns:a16="http://schemas.microsoft.com/office/drawing/2014/main" id="{92BFACF9-F495-C4C2-CE67-A6D6AE41A4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1703"/>
                <a:ext cx="92" cy="180"/>
              </a:xfrm>
              <a:custGeom>
                <a:avLst/>
                <a:gdLst>
                  <a:gd name="T0" fmla="*/ 461 w 461"/>
                  <a:gd name="T1" fmla="*/ 0 h 900"/>
                  <a:gd name="T2" fmla="*/ 314 w 461"/>
                  <a:gd name="T3" fmla="*/ 350 h 900"/>
                  <a:gd name="T4" fmla="*/ 82 w 461"/>
                  <a:gd name="T5" fmla="*/ 532 h 900"/>
                  <a:gd name="T6" fmla="*/ 0 w 461"/>
                  <a:gd name="T7" fmla="*/ 90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1" h="900">
                    <a:moveTo>
                      <a:pt x="461" y="0"/>
                    </a:moveTo>
                    <a:lnTo>
                      <a:pt x="314" y="350"/>
                    </a:lnTo>
                    <a:lnTo>
                      <a:pt x="82" y="532"/>
                    </a:lnTo>
                    <a:lnTo>
                      <a:pt x="0" y="9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6" name="Freeform 1381">
                <a:extLst>
                  <a:ext uri="{FF2B5EF4-FFF2-40B4-BE49-F238E27FC236}">
                    <a16:creationId xmlns:a16="http://schemas.microsoft.com/office/drawing/2014/main" id="{7324D8B6-FD6D-A47B-4317-9AD946E25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4" y="1743"/>
                <a:ext cx="77" cy="104"/>
              </a:xfrm>
              <a:custGeom>
                <a:avLst/>
                <a:gdLst>
                  <a:gd name="T0" fmla="*/ 0 w 389"/>
                  <a:gd name="T1" fmla="*/ 518 h 518"/>
                  <a:gd name="T2" fmla="*/ 75 w 389"/>
                  <a:gd name="T3" fmla="*/ 254 h 518"/>
                  <a:gd name="T4" fmla="*/ 317 w 389"/>
                  <a:gd name="T5" fmla="*/ 0 h 518"/>
                  <a:gd name="T6" fmla="*/ 389 w 389"/>
                  <a:gd name="T7" fmla="*/ 11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9" h="518">
                    <a:moveTo>
                      <a:pt x="0" y="518"/>
                    </a:moveTo>
                    <a:lnTo>
                      <a:pt x="75" y="254"/>
                    </a:lnTo>
                    <a:lnTo>
                      <a:pt x="317" y="0"/>
                    </a:lnTo>
                    <a:lnTo>
                      <a:pt x="389" y="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7" name="Line 1382">
                <a:extLst>
                  <a:ext uri="{FF2B5EF4-FFF2-40B4-BE49-F238E27FC236}">
                    <a16:creationId xmlns:a16="http://schemas.microsoft.com/office/drawing/2014/main" id="{D3DEC109-81EA-E888-1014-A309398A6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4" y="1739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8" name="Line 1383">
                <a:extLst>
                  <a:ext uri="{FF2B5EF4-FFF2-40B4-BE49-F238E27FC236}">
                    <a16:creationId xmlns:a16="http://schemas.microsoft.com/office/drawing/2014/main" id="{64E74E45-F29F-B452-CEDC-916F4D79C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1" y="1741"/>
                <a:ext cx="3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9" name="Line 1384">
                <a:extLst>
                  <a:ext uri="{FF2B5EF4-FFF2-40B4-BE49-F238E27FC236}">
                    <a16:creationId xmlns:a16="http://schemas.microsoft.com/office/drawing/2014/main" id="{60E4E051-A5DF-2B8A-7596-7FDD82BE2D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4" y="1736"/>
                <a:ext cx="4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0" name="Line 1385">
                <a:extLst>
                  <a:ext uri="{FF2B5EF4-FFF2-40B4-BE49-F238E27FC236}">
                    <a16:creationId xmlns:a16="http://schemas.microsoft.com/office/drawing/2014/main" id="{D5444F2D-6818-B71F-FC3D-568E4ADB85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06" y="1736"/>
                <a:ext cx="2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1" name="Freeform 1386">
                <a:extLst>
                  <a:ext uri="{FF2B5EF4-FFF2-40B4-BE49-F238E27FC236}">
                    <a16:creationId xmlns:a16="http://schemas.microsoft.com/office/drawing/2014/main" id="{3CABB488-6990-7EFA-4996-11AD3174D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1745"/>
                <a:ext cx="52" cy="129"/>
              </a:xfrm>
              <a:custGeom>
                <a:avLst/>
                <a:gdLst>
                  <a:gd name="T0" fmla="*/ 221 w 257"/>
                  <a:gd name="T1" fmla="*/ 643 h 643"/>
                  <a:gd name="T2" fmla="*/ 257 w 257"/>
                  <a:gd name="T3" fmla="*/ 511 h 643"/>
                  <a:gd name="T4" fmla="*/ 168 w 257"/>
                  <a:gd name="T5" fmla="*/ 411 h 643"/>
                  <a:gd name="T6" fmla="*/ 186 w 257"/>
                  <a:gd name="T7" fmla="*/ 200 h 643"/>
                  <a:gd name="T8" fmla="*/ 0 w 257"/>
                  <a:gd name="T9" fmla="*/ 0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7" h="643">
                    <a:moveTo>
                      <a:pt x="221" y="643"/>
                    </a:moveTo>
                    <a:lnTo>
                      <a:pt x="257" y="511"/>
                    </a:lnTo>
                    <a:lnTo>
                      <a:pt x="168" y="411"/>
                    </a:lnTo>
                    <a:lnTo>
                      <a:pt x="186" y="20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2" name="Line 1387">
                <a:extLst>
                  <a:ext uri="{FF2B5EF4-FFF2-40B4-BE49-F238E27FC236}">
                    <a16:creationId xmlns:a16="http://schemas.microsoft.com/office/drawing/2014/main" id="{7B30C326-CCF8-9128-615F-1701886D8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18" y="1683"/>
                <a:ext cx="88" cy="5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3" name="Freeform 1388">
                <a:extLst>
                  <a:ext uri="{FF2B5EF4-FFF2-40B4-BE49-F238E27FC236}">
                    <a16:creationId xmlns:a16="http://schemas.microsoft.com/office/drawing/2014/main" id="{035D50B4-F06C-0130-A02D-492E44E10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9" y="1874"/>
                <a:ext cx="77" cy="34"/>
              </a:xfrm>
              <a:custGeom>
                <a:avLst/>
                <a:gdLst>
                  <a:gd name="T0" fmla="*/ 385 w 385"/>
                  <a:gd name="T1" fmla="*/ 0 h 168"/>
                  <a:gd name="T2" fmla="*/ 135 w 385"/>
                  <a:gd name="T3" fmla="*/ 168 h 168"/>
                  <a:gd name="T4" fmla="*/ 0 w 385"/>
                  <a:gd name="T5" fmla="*/ 114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5" h="168">
                    <a:moveTo>
                      <a:pt x="385" y="0"/>
                    </a:moveTo>
                    <a:lnTo>
                      <a:pt x="135" y="168"/>
                    </a:lnTo>
                    <a:lnTo>
                      <a:pt x="0" y="1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4" name="Line 1389">
                <a:extLst>
                  <a:ext uri="{FF2B5EF4-FFF2-40B4-BE49-F238E27FC236}">
                    <a16:creationId xmlns:a16="http://schemas.microsoft.com/office/drawing/2014/main" id="{5530F675-6C08-0DD5-2021-7BEE46EF63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46" y="1874"/>
                <a:ext cx="10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5" name="Freeform 1390">
                <a:extLst>
                  <a:ext uri="{FF2B5EF4-FFF2-40B4-BE49-F238E27FC236}">
                    <a16:creationId xmlns:a16="http://schemas.microsoft.com/office/drawing/2014/main" id="{A5BB4DB7-1E9E-491F-D01A-4FA48B6206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1897"/>
                <a:ext cx="83" cy="78"/>
              </a:xfrm>
              <a:custGeom>
                <a:avLst/>
                <a:gdLst>
                  <a:gd name="T0" fmla="*/ 415 w 415"/>
                  <a:gd name="T1" fmla="*/ 0 h 389"/>
                  <a:gd name="T2" fmla="*/ 250 w 415"/>
                  <a:gd name="T3" fmla="*/ 239 h 389"/>
                  <a:gd name="T4" fmla="*/ 0 w 415"/>
                  <a:gd name="T5" fmla="*/ 38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5" h="389">
                    <a:moveTo>
                      <a:pt x="415" y="0"/>
                    </a:moveTo>
                    <a:lnTo>
                      <a:pt x="250" y="239"/>
                    </a:lnTo>
                    <a:lnTo>
                      <a:pt x="0" y="3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6" name="Line 1391">
                <a:extLst>
                  <a:ext uri="{FF2B5EF4-FFF2-40B4-BE49-F238E27FC236}">
                    <a16:creationId xmlns:a16="http://schemas.microsoft.com/office/drawing/2014/main" id="{E23AB39D-DDF3-0A00-E791-62601304BE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90" y="2020"/>
                <a:ext cx="6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7" name="Line 1392">
                <a:extLst>
                  <a:ext uri="{FF2B5EF4-FFF2-40B4-BE49-F238E27FC236}">
                    <a16:creationId xmlns:a16="http://schemas.microsoft.com/office/drawing/2014/main" id="{00F3D743-46D6-A1AA-B9DD-BF18FD05D4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0" y="2020"/>
                <a:ext cx="6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8" name="Line 1393">
                <a:extLst>
                  <a:ext uri="{FF2B5EF4-FFF2-40B4-BE49-F238E27FC236}">
                    <a16:creationId xmlns:a16="http://schemas.microsoft.com/office/drawing/2014/main" id="{DD8686A2-D262-4D44-1C6A-0FAE7944AD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0" y="20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9" name="Line 1394">
                <a:extLst>
                  <a:ext uri="{FF2B5EF4-FFF2-40B4-BE49-F238E27FC236}">
                    <a16:creationId xmlns:a16="http://schemas.microsoft.com/office/drawing/2014/main" id="{F022BC59-71ED-BDD7-4D95-E68C4FC6C0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3" y="2017"/>
                <a:ext cx="7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0" name="Line 1395">
                <a:extLst>
                  <a:ext uri="{FF2B5EF4-FFF2-40B4-BE49-F238E27FC236}">
                    <a16:creationId xmlns:a16="http://schemas.microsoft.com/office/drawing/2014/main" id="{1E040DAB-FF74-163D-C85C-1423118D6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83" y="2017"/>
                <a:ext cx="7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1" name="Freeform 1396">
                <a:extLst>
                  <a:ext uri="{FF2B5EF4-FFF2-40B4-BE49-F238E27FC236}">
                    <a16:creationId xmlns:a16="http://schemas.microsoft.com/office/drawing/2014/main" id="{D7D23FB6-116E-0498-327A-BCDCC71BD1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1975"/>
                <a:ext cx="8" cy="42"/>
              </a:xfrm>
              <a:custGeom>
                <a:avLst/>
                <a:gdLst>
                  <a:gd name="T0" fmla="*/ 39 w 39"/>
                  <a:gd name="T1" fmla="*/ 0 h 210"/>
                  <a:gd name="T2" fmla="*/ 0 w 39"/>
                  <a:gd name="T3" fmla="*/ 197 h 210"/>
                  <a:gd name="T4" fmla="*/ 26 w 39"/>
                  <a:gd name="T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10">
                    <a:moveTo>
                      <a:pt x="39" y="0"/>
                    </a:moveTo>
                    <a:lnTo>
                      <a:pt x="0" y="197"/>
                    </a:lnTo>
                    <a:lnTo>
                      <a:pt x="26" y="2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2" name="Line 1397">
                <a:extLst>
                  <a:ext uri="{FF2B5EF4-FFF2-40B4-BE49-F238E27FC236}">
                    <a16:creationId xmlns:a16="http://schemas.microsoft.com/office/drawing/2014/main" id="{9EBB2AC7-55B6-006E-8DA1-E78405FAE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5" y="2020"/>
                <a:ext cx="15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3" name="Freeform 1398">
                <a:extLst>
                  <a:ext uri="{FF2B5EF4-FFF2-40B4-BE49-F238E27FC236}">
                    <a16:creationId xmlns:a16="http://schemas.microsoft.com/office/drawing/2014/main" id="{2436B7F4-8C48-6E88-27FE-6B1B7F0760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033"/>
                <a:ext cx="16" cy="57"/>
              </a:xfrm>
              <a:custGeom>
                <a:avLst/>
                <a:gdLst>
                  <a:gd name="T0" fmla="*/ 0 w 78"/>
                  <a:gd name="T1" fmla="*/ 289 h 289"/>
                  <a:gd name="T2" fmla="*/ 78 w 78"/>
                  <a:gd name="T3" fmla="*/ 121 h 289"/>
                  <a:gd name="T4" fmla="*/ 25 w 78"/>
                  <a:gd name="T5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289">
                    <a:moveTo>
                      <a:pt x="0" y="289"/>
                    </a:moveTo>
                    <a:lnTo>
                      <a:pt x="78" y="121"/>
                    </a:lnTo>
                    <a:lnTo>
                      <a:pt x="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4" name="Freeform 1399">
                <a:extLst>
                  <a:ext uri="{FF2B5EF4-FFF2-40B4-BE49-F238E27FC236}">
                    <a16:creationId xmlns:a16="http://schemas.microsoft.com/office/drawing/2014/main" id="{411EDBAB-C4E0-9A28-0CED-74C2E198F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986"/>
                <a:ext cx="137" cy="59"/>
              </a:xfrm>
              <a:custGeom>
                <a:avLst/>
                <a:gdLst>
                  <a:gd name="T0" fmla="*/ 0 w 682"/>
                  <a:gd name="T1" fmla="*/ 184 h 296"/>
                  <a:gd name="T2" fmla="*/ 228 w 682"/>
                  <a:gd name="T3" fmla="*/ 296 h 296"/>
                  <a:gd name="T4" fmla="*/ 478 w 682"/>
                  <a:gd name="T5" fmla="*/ 35 h 296"/>
                  <a:gd name="T6" fmla="*/ 543 w 682"/>
                  <a:gd name="T7" fmla="*/ 0 h 296"/>
                  <a:gd name="T8" fmla="*/ 682 w 682"/>
                  <a:gd name="T9" fmla="*/ 49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2" h="296">
                    <a:moveTo>
                      <a:pt x="0" y="184"/>
                    </a:moveTo>
                    <a:lnTo>
                      <a:pt x="228" y="296"/>
                    </a:lnTo>
                    <a:lnTo>
                      <a:pt x="478" y="35"/>
                    </a:lnTo>
                    <a:lnTo>
                      <a:pt x="543" y="0"/>
                    </a:lnTo>
                    <a:lnTo>
                      <a:pt x="682" y="4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5" name="Freeform 1400">
                <a:extLst>
                  <a:ext uri="{FF2B5EF4-FFF2-40B4-BE49-F238E27FC236}">
                    <a16:creationId xmlns:a16="http://schemas.microsoft.com/office/drawing/2014/main" id="{F6367DB3-7CFA-BDF1-A293-5C386432C0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2062"/>
                <a:ext cx="44" cy="63"/>
              </a:xfrm>
              <a:custGeom>
                <a:avLst/>
                <a:gdLst>
                  <a:gd name="T0" fmla="*/ 25 w 218"/>
                  <a:gd name="T1" fmla="*/ 0 h 314"/>
                  <a:gd name="T2" fmla="*/ 0 w 218"/>
                  <a:gd name="T3" fmla="*/ 61 h 314"/>
                  <a:gd name="T4" fmla="*/ 218 w 218"/>
                  <a:gd name="T5" fmla="*/ 243 h 314"/>
                  <a:gd name="T6" fmla="*/ 214 w 218"/>
                  <a:gd name="T7" fmla="*/ 314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8" h="314">
                    <a:moveTo>
                      <a:pt x="25" y="0"/>
                    </a:moveTo>
                    <a:lnTo>
                      <a:pt x="0" y="61"/>
                    </a:lnTo>
                    <a:lnTo>
                      <a:pt x="218" y="243"/>
                    </a:lnTo>
                    <a:lnTo>
                      <a:pt x="214" y="3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6" name="Line 1401">
                <a:extLst>
                  <a:ext uri="{FF2B5EF4-FFF2-40B4-BE49-F238E27FC236}">
                    <a16:creationId xmlns:a16="http://schemas.microsoft.com/office/drawing/2014/main" id="{FB5A9BE5-1D68-D752-14F3-908585F1E6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3" y="1996"/>
                <a:ext cx="25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7" name="Freeform 1402">
                <a:extLst>
                  <a:ext uri="{FF2B5EF4-FFF2-40B4-BE49-F238E27FC236}">
                    <a16:creationId xmlns:a16="http://schemas.microsoft.com/office/drawing/2014/main" id="{AD3D947B-3C1F-A556-7C5B-32683FDB1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015"/>
                <a:ext cx="60" cy="131"/>
              </a:xfrm>
              <a:custGeom>
                <a:avLst/>
                <a:gdLst>
                  <a:gd name="T0" fmla="*/ 300 w 300"/>
                  <a:gd name="T1" fmla="*/ 0 h 653"/>
                  <a:gd name="T2" fmla="*/ 96 w 300"/>
                  <a:gd name="T3" fmla="*/ 96 h 653"/>
                  <a:gd name="T4" fmla="*/ 100 w 300"/>
                  <a:gd name="T5" fmla="*/ 246 h 653"/>
                  <a:gd name="T6" fmla="*/ 0 w 300"/>
                  <a:gd name="T7" fmla="*/ 446 h 653"/>
                  <a:gd name="T8" fmla="*/ 89 w 300"/>
                  <a:gd name="T9" fmla="*/ 653 h 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0" h="653">
                    <a:moveTo>
                      <a:pt x="300" y="0"/>
                    </a:moveTo>
                    <a:lnTo>
                      <a:pt x="96" y="96"/>
                    </a:lnTo>
                    <a:lnTo>
                      <a:pt x="100" y="246"/>
                    </a:lnTo>
                    <a:lnTo>
                      <a:pt x="0" y="446"/>
                    </a:lnTo>
                    <a:lnTo>
                      <a:pt x="89" y="6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8" name="Freeform 1403">
                <a:extLst>
                  <a:ext uri="{FF2B5EF4-FFF2-40B4-BE49-F238E27FC236}">
                    <a16:creationId xmlns:a16="http://schemas.microsoft.com/office/drawing/2014/main" id="{B8297B97-080B-D6C0-5CDC-4A3E7F158C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1883"/>
                <a:ext cx="231" cy="33"/>
              </a:xfrm>
              <a:custGeom>
                <a:avLst/>
                <a:gdLst>
                  <a:gd name="T0" fmla="*/ 0 w 1157"/>
                  <a:gd name="T1" fmla="*/ 0 h 168"/>
                  <a:gd name="T2" fmla="*/ 150 w 1157"/>
                  <a:gd name="T3" fmla="*/ 14 h 168"/>
                  <a:gd name="T4" fmla="*/ 303 w 1157"/>
                  <a:gd name="T5" fmla="*/ 168 h 168"/>
                  <a:gd name="T6" fmla="*/ 561 w 1157"/>
                  <a:gd name="T7" fmla="*/ 14 h 168"/>
                  <a:gd name="T8" fmla="*/ 1157 w 1157"/>
                  <a:gd name="T9" fmla="*/ 5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7" h="168">
                    <a:moveTo>
                      <a:pt x="0" y="0"/>
                    </a:moveTo>
                    <a:lnTo>
                      <a:pt x="150" y="14"/>
                    </a:lnTo>
                    <a:lnTo>
                      <a:pt x="303" y="168"/>
                    </a:lnTo>
                    <a:lnTo>
                      <a:pt x="561" y="14"/>
                    </a:lnTo>
                    <a:lnTo>
                      <a:pt x="1157" y="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9" name="Freeform 1404">
                <a:extLst>
                  <a:ext uri="{FF2B5EF4-FFF2-40B4-BE49-F238E27FC236}">
                    <a16:creationId xmlns:a16="http://schemas.microsoft.com/office/drawing/2014/main" id="{9606E811-68AB-614C-444C-FE73B6A79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015"/>
                <a:ext cx="35" cy="47"/>
              </a:xfrm>
              <a:custGeom>
                <a:avLst/>
                <a:gdLst>
                  <a:gd name="T0" fmla="*/ 0 w 175"/>
                  <a:gd name="T1" fmla="*/ 0 h 232"/>
                  <a:gd name="T2" fmla="*/ 147 w 175"/>
                  <a:gd name="T3" fmla="*/ 21 h 232"/>
                  <a:gd name="T4" fmla="*/ 175 w 175"/>
                  <a:gd name="T5" fmla="*/ 89 h 232"/>
                  <a:gd name="T6" fmla="*/ 11 w 175"/>
                  <a:gd name="T7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" h="232">
                    <a:moveTo>
                      <a:pt x="0" y="0"/>
                    </a:moveTo>
                    <a:lnTo>
                      <a:pt x="147" y="21"/>
                    </a:lnTo>
                    <a:lnTo>
                      <a:pt x="175" y="89"/>
                    </a:lnTo>
                    <a:lnTo>
                      <a:pt x="11" y="2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0" name="Freeform 1405">
                <a:extLst>
                  <a:ext uri="{FF2B5EF4-FFF2-40B4-BE49-F238E27FC236}">
                    <a16:creationId xmlns:a16="http://schemas.microsoft.com/office/drawing/2014/main" id="{7F774B1F-608B-72BF-B210-10F1FD2547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5" y="2005"/>
                <a:ext cx="113" cy="47"/>
              </a:xfrm>
              <a:custGeom>
                <a:avLst/>
                <a:gdLst>
                  <a:gd name="T0" fmla="*/ 0 w 564"/>
                  <a:gd name="T1" fmla="*/ 0 h 236"/>
                  <a:gd name="T2" fmla="*/ 153 w 564"/>
                  <a:gd name="T3" fmla="*/ 150 h 236"/>
                  <a:gd name="T4" fmla="*/ 564 w 564"/>
                  <a:gd name="T5" fmla="*/ 236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4" h="236">
                    <a:moveTo>
                      <a:pt x="0" y="0"/>
                    </a:moveTo>
                    <a:lnTo>
                      <a:pt x="153" y="150"/>
                    </a:lnTo>
                    <a:lnTo>
                      <a:pt x="564" y="2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1" name="Freeform 1406">
                <a:extLst>
                  <a:ext uri="{FF2B5EF4-FFF2-40B4-BE49-F238E27FC236}">
                    <a16:creationId xmlns:a16="http://schemas.microsoft.com/office/drawing/2014/main" id="{D819B268-47C0-F7F3-C774-7E783A961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9" y="2026"/>
                <a:ext cx="37" cy="75"/>
              </a:xfrm>
              <a:custGeom>
                <a:avLst/>
                <a:gdLst>
                  <a:gd name="T0" fmla="*/ 186 w 186"/>
                  <a:gd name="T1" fmla="*/ 375 h 375"/>
                  <a:gd name="T2" fmla="*/ 25 w 186"/>
                  <a:gd name="T3" fmla="*/ 222 h 375"/>
                  <a:gd name="T4" fmla="*/ 0 w 186"/>
                  <a:gd name="T5" fmla="*/ 0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375">
                    <a:moveTo>
                      <a:pt x="186" y="375"/>
                    </a:moveTo>
                    <a:lnTo>
                      <a:pt x="25" y="22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2" name="Freeform 1407">
                <a:extLst>
                  <a:ext uri="{FF2B5EF4-FFF2-40B4-BE49-F238E27FC236}">
                    <a16:creationId xmlns:a16="http://schemas.microsoft.com/office/drawing/2014/main" id="{016FD3EF-5E3E-B303-67C3-77802121B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5" y="1986"/>
                <a:ext cx="96" cy="24"/>
              </a:xfrm>
              <a:custGeom>
                <a:avLst/>
                <a:gdLst>
                  <a:gd name="T0" fmla="*/ 482 w 482"/>
                  <a:gd name="T1" fmla="*/ 32 h 117"/>
                  <a:gd name="T2" fmla="*/ 293 w 482"/>
                  <a:gd name="T3" fmla="*/ 0 h 117"/>
                  <a:gd name="T4" fmla="*/ 136 w 482"/>
                  <a:gd name="T5" fmla="*/ 117 h 117"/>
                  <a:gd name="T6" fmla="*/ 0 w 482"/>
                  <a:gd name="T7" fmla="*/ 92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2" h="117">
                    <a:moveTo>
                      <a:pt x="482" y="32"/>
                    </a:moveTo>
                    <a:lnTo>
                      <a:pt x="293" y="0"/>
                    </a:lnTo>
                    <a:lnTo>
                      <a:pt x="136" y="117"/>
                    </a:lnTo>
                    <a:lnTo>
                      <a:pt x="0" y="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3" name="Line 1408">
                <a:extLst>
                  <a:ext uri="{FF2B5EF4-FFF2-40B4-BE49-F238E27FC236}">
                    <a16:creationId xmlns:a16="http://schemas.microsoft.com/office/drawing/2014/main" id="{AB418128-C160-E94E-D08D-17A8C116AB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79" y="2005"/>
                <a:ext cx="6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4" name="Freeform 1409">
                <a:extLst>
                  <a:ext uri="{FF2B5EF4-FFF2-40B4-BE49-F238E27FC236}">
                    <a16:creationId xmlns:a16="http://schemas.microsoft.com/office/drawing/2014/main" id="{2F40F47E-539E-AB7C-CC5C-EA36E52412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0" y="2019"/>
                <a:ext cx="119" cy="43"/>
              </a:xfrm>
              <a:custGeom>
                <a:avLst/>
                <a:gdLst>
                  <a:gd name="T0" fmla="*/ 596 w 596"/>
                  <a:gd name="T1" fmla="*/ 35 h 214"/>
                  <a:gd name="T2" fmla="*/ 453 w 596"/>
                  <a:gd name="T3" fmla="*/ 0 h 214"/>
                  <a:gd name="T4" fmla="*/ 0 w 596"/>
                  <a:gd name="T5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6" h="214">
                    <a:moveTo>
                      <a:pt x="596" y="35"/>
                    </a:moveTo>
                    <a:lnTo>
                      <a:pt x="453" y="0"/>
                    </a:lnTo>
                    <a:lnTo>
                      <a:pt x="0" y="2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15" name="Freeform 1410">
                <a:extLst>
                  <a:ext uri="{FF2B5EF4-FFF2-40B4-BE49-F238E27FC236}">
                    <a16:creationId xmlns:a16="http://schemas.microsoft.com/office/drawing/2014/main" id="{882FC65D-AF9F-BEB3-B96C-4640ED323D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3" y="1905"/>
                <a:ext cx="38" cy="91"/>
              </a:xfrm>
              <a:custGeom>
                <a:avLst/>
                <a:gdLst>
                  <a:gd name="T0" fmla="*/ 0 w 189"/>
                  <a:gd name="T1" fmla="*/ 453 h 453"/>
                  <a:gd name="T2" fmla="*/ 189 w 189"/>
                  <a:gd name="T3" fmla="*/ 350 h 453"/>
                  <a:gd name="T4" fmla="*/ 118 w 189"/>
                  <a:gd name="T5" fmla="*/ 0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" h="453">
                    <a:moveTo>
                      <a:pt x="0" y="453"/>
                    </a:moveTo>
                    <a:lnTo>
                      <a:pt x="189" y="350"/>
                    </a:lnTo>
                    <a:lnTo>
                      <a:pt x="1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1612">
              <a:extLst>
                <a:ext uri="{FF2B5EF4-FFF2-40B4-BE49-F238E27FC236}">
                  <a16:creationId xmlns:a16="http://schemas.microsoft.com/office/drawing/2014/main" id="{DB9F0392-3C78-8701-E92B-F07F6A6840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6" y="1570"/>
              <a:ext cx="1494" cy="2022"/>
              <a:chOff x="2166" y="1570"/>
              <a:chExt cx="1494" cy="2022"/>
            </a:xfrm>
          </p:grpSpPr>
          <p:sp>
            <p:nvSpPr>
              <p:cNvPr id="1516" name="Line 1412">
                <a:extLst>
                  <a:ext uri="{FF2B5EF4-FFF2-40B4-BE49-F238E27FC236}">
                    <a16:creationId xmlns:a16="http://schemas.microsoft.com/office/drawing/2014/main" id="{6F8EC1F2-60DA-CB94-1C86-AD25705E37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24" y="1847"/>
                <a:ext cx="45" cy="5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7" name="Line 1413">
                <a:extLst>
                  <a:ext uri="{FF2B5EF4-FFF2-40B4-BE49-F238E27FC236}">
                    <a16:creationId xmlns:a16="http://schemas.microsoft.com/office/drawing/2014/main" id="{69A6CD4F-6860-2E32-CD24-F0EAFF0DA9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56" y="1883"/>
                <a:ext cx="34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8" name="Freeform 1414">
                <a:extLst>
                  <a:ext uri="{FF2B5EF4-FFF2-40B4-BE49-F238E27FC236}">
                    <a16:creationId xmlns:a16="http://schemas.microsoft.com/office/drawing/2014/main" id="{B66A386F-3EA0-9F47-B5A5-75F6474846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8" y="1783"/>
                <a:ext cx="158" cy="55"/>
              </a:xfrm>
              <a:custGeom>
                <a:avLst/>
                <a:gdLst>
                  <a:gd name="T0" fmla="*/ 0 w 790"/>
                  <a:gd name="T1" fmla="*/ 268 h 278"/>
                  <a:gd name="T2" fmla="*/ 72 w 790"/>
                  <a:gd name="T3" fmla="*/ 278 h 278"/>
                  <a:gd name="T4" fmla="*/ 368 w 790"/>
                  <a:gd name="T5" fmla="*/ 64 h 278"/>
                  <a:gd name="T6" fmla="*/ 511 w 790"/>
                  <a:gd name="T7" fmla="*/ 86 h 278"/>
                  <a:gd name="T8" fmla="*/ 790 w 790"/>
                  <a:gd name="T9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0" h="278">
                    <a:moveTo>
                      <a:pt x="0" y="268"/>
                    </a:moveTo>
                    <a:lnTo>
                      <a:pt x="72" y="278"/>
                    </a:lnTo>
                    <a:lnTo>
                      <a:pt x="368" y="64"/>
                    </a:lnTo>
                    <a:lnTo>
                      <a:pt x="511" y="86"/>
                    </a:lnTo>
                    <a:lnTo>
                      <a:pt x="79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9" name="Line 1415">
                <a:extLst>
                  <a:ext uri="{FF2B5EF4-FFF2-40B4-BE49-F238E27FC236}">
                    <a16:creationId xmlns:a16="http://schemas.microsoft.com/office/drawing/2014/main" id="{D044740F-9BE9-3A5E-DC87-A663E6449A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5" y="1832"/>
                <a:ext cx="1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0" name="Freeform 1416">
                <a:extLst>
                  <a:ext uri="{FF2B5EF4-FFF2-40B4-BE49-F238E27FC236}">
                    <a16:creationId xmlns:a16="http://schemas.microsoft.com/office/drawing/2014/main" id="{49ABD6CC-81B4-95E8-4EEE-879B15EDE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6" y="1783"/>
                <a:ext cx="76" cy="49"/>
              </a:xfrm>
              <a:custGeom>
                <a:avLst/>
                <a:gdLst>
                  <a:gd name="T0" fmla="*/ 0 w 378"/>
                  <a:gd name="T1" fmla="*/ 0 h 246"/>
                  <a:gd name="T2" fmla="*/ 286 w 378"/>
                  <a:gd name="T3" fmla="*/ 11 h 246"/>
                  <a:gd name="T4" fmla="*/ 378 w 378"/>
                  <a:gd name="T5" fmla="*/ 128 h 246"/>
                  <a:gd name="T6" fmla="*/ 293 w 378"/>
                  <a:gd name="T7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8" h="246">
                    <a:moveTo>
                      <a:pt x="0" y="0"/>
                    </a:moveTo>
                    <a:lnTo>
                      <a:pt x="286" y="11"/>
                    </a:lnTo>
                    <a:lnTo>
                      <a:pt x="378" y="128"/>
                    </a:lnTo>
                    <a:lnTo>
                      <a:pt x="293" y="2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1" name="Freeform 1417">
                <a:extLst>
                  <a:ext uri="{FF2B5EF4-FFF2-40B4-BE49-F238E27FC236}">
                    <a16:creationId xmlns:a16="http://schemas.microsoft.com/office/drawing/2014/main" id="{477190D8-7509-C6F6-3572-86A103E46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4" y="1833"/>
                <a:ext cx="44" cy="90"/>
              </a:xfrm>
              <a:custGeom>
                <a:avLst/>
                <a:gdLst>
                  <a:gd name="T0" fmla="*/ 50 w 221"/>
                  <a:gd name="T1" fmla="*/ 450 h 450"/>
                  <a:gd name="T2" fmla="*/ 64 w 221"/>
                  <a:gd name="T3" fmla="*/ 307 h 450"/>
                  <a:gd name="T4" fmla="*/ 221 w 221"/>
                  <a:gd name="T5" fmla="*/ 161 h 450"/>
                  <a:gd name="T6" fmla="*/ 0 w 221"/>
                  <a:gd name="T7" fmla="*/ 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1" h="450">
                    <a:moveTo>
                      <a:pt x="50" y="450"/>
                    </a:moveTo>
                    <a:lnTo>
                      <a:pt x="64" y="307"/>
                    </a:lnTo>
                    <a:lnTo>
                      <a:pt x="221" y="1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2" name="Freeform 1418">
                <a:extLst>
                  <a:ext uri="{FF2B5EF4-FFF2-40B4-BE49-F238E27FC236}">
                    <a16:creationId xmlns:a16="http://schemas.microsoft.com/office/drawing/2014/main" id="{C460C8A0-C0FB-2DDA-484C-814DCCF0C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4" y="1825"/>
                <a:ext cx="100" cy="22"/>
              </a:xfrm>
              <a:custGeom>
                <a:avLst/>
                <a:gdLst>
                  <a:gd name="T0" fmla="*/ 0 w 500"/>
                  <a:gd name="T1" fmla="*/ 39 h 107"/>
                  <a:gd name="T2" fmla="*/ 142 w 500"/>
                  <a:gd name="T3" fmla="*/ 0 h 107"/>
                  <a:gd name="T4" fmla="*/ 500 w 500"/>
                  <a:gd name="T5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0" h="107">
                    <a:moveTo>
                      <a:pt x="0" y="39"/>
                    </a:moveTo>
                    <a:lnTo>
                      <a:pt x="142" y="0"/>
                    </a:lnTo>
                    <a:lnTo>
                      <a:pt x="500" y="1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3" name="Line 1419">
                <a:extLst>
                  <a:ext uri="{FF2B5EF4-FFF2-40B4-BE49-F238E27FC236}">
                    <a16:creationId xmlns:a16="http://schemas.microsoft.com/office/drawing/2014/main" id="{868359BB-177D-9A1D-56D9-647622BF03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46" y="1684"/>
                <a:ext cx="23" cy="9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4" name="Freeform 1420">
                <a:extLst>
                  <a:ext uri="{FF2B5EF4-FFF2-40B4-BE49-F238E27FC236}">
                    <a16:creationId xmlns:a16="http://schemas.microsoft.com/office/drawing/2014/main" id="{364C92B3-CBC1-0571-55CD-A6CFDFEC42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1620"/>
                <a:ext cx="68" cy="122"/>
              </a:xfrm>
              <a:custGeom>
                <a:avLst/>
                <a:gdLst>
                  <a:gd name="T0" fmla="*/ 0 w 343"/>
                  <a:gd name="T1" fmla="*/ 610 h 610"/>
                  <a:gd name="T2" fmla="*/ 29 w 343"/>
                  <a:gd name="T3" fmla="*/ 253 h 610"/>
                  <a:gd name="T4" fmla="*/ 225 w 343"/>
                  <a:gd name="T5" fmla="*/ 178 h 610"/>
                  <a:gd name="T6" fmla="*/ 343 w 343"/>
                  <a:gd name="T7" fmla="*/ 0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3" h="610">
                    <a:moveTo>
                      <a:pt x="0" y="610"/>
                    </a:moveTo>
                    <a:lnTo>
                      <a:pt x="29" y="253"/>
                    </a:lnTo>
                    <a:lnTo>
                      <a:pt x="225" y="178"/>
                    </a:lnTo>
                    <a:lnTo>
                      <a:pt x="3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5" name="Line 1421">
                <a:extLst>
                  <a:ext uri="{FF2B5EF4-FFF2-40B4-BE49-F238E27FC236}">
                    <a16:creationId xmlns:a16="http://schemas.microsoft.com/office/drawing/2014/main" id="{CE9468BA-906B-488F-1F75-95AD3D2AE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0" y="1717"/>
                <a:ext cx="6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6" name="Line 1422">
                <a:extLst>
                  <a:ext uri="{FF2B5EF4-FFF2-40B4-BE49-F238E27FC236}">
                    <a16:creationId xmlns:a16="http://schemas.microsoft.com/office/drawing/2014/main" id="{42576C4E-73C0-C0CF-E90C-A9C22814D0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6" y="1736"/>
                <a:ext cx="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7" name="Line 1423">
                <a:extLst>
                  <a:ext uri="{FF2B5EF4-FFF2-40B4-BE49-F238E27FC236}">
                    <a16:creationId xmlns:a16="http://schemas.microsoft.com/office/drawing/2014/main" id="{BDEF5C4A-C3F1-43A1-A2B1-F79DD69D4F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10" y="1717"/>
                <a:ext cx="11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8" name="Line 1424">
                <a:extLst>
                  <a:ext uri="{FF2B5EF4-FFF2-40B4-BE49-F238E27FC236}">
                    <a16:creationId xmlns:a16="http://schemas.microsoft.com/office/drawing/2014/main" id="{5091319D-B954-9EEC-6489-DC73E279B8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00" y="1685"/>
                <a:ext cx="10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9" name="Freeform 1425">
                <a:extLst>
                  <a:ext uri="{FF2B5EF4-FFF2-40B4-BE49-F238E27FC236}">
                    <a16:creationId xmlns:a16="http://schemas.microsoft.com/office/drawing/2014/main" id="{78C09407-932C-2112-48FE-323036D99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0" y="1570"/>
                <a:ext cx="102" cy="115"/>
              </a:xfrm>
              <a:custGeom>
                <a:avLst/>
                <a:gdLst>
                  <a:gd name="T0" fmla="*/ 0 w 510"/>
                  <a:gd name="T1" fmla="*/ 575 h 575"/>
                  <a:gd name="T2" fmla="*/ 139 w 510"/>
                  <a:gd name="T3" fmla="*/ 328 h 575"/>
                  <a:gd name="T4" fmla="*/ 510 w 510"/>
                  <a:gd name="T5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0" h="575">
                    <a:moveTo>
                      <a:pt x="0" y="575"/>
                    </a:moveTo>
                    <a:lnTo>
                      <a:pt x="139" y="328"/>
                    </a:lnTo>
                    <a:lnTo>
                      <a:pt x="51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0" name="Freeform 1426">
                <a:extLst>
                  <a:ext uri="{FF2B5EF4-FFF2-40B4-BE49-F238E27FC236}">
                    <a16:creationId xmlns:a16="http://schemas.microsoft.com/office/drawing/2014/main" id="{4E353D35-D5C8-A190-F943-0F45ED496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8" y="1742"/>
                <a:ext cx="44" cy="94"/>
              </a:xfrm>
              <a:custGeom>
                <a:avLst/>
                <a:gdLst>
                  <a:gd name="T0" fmla="*/ 0 w 218"/>
                  <a:gd name="T1" fmla="*/ 472 h 472"/>
                  <a:gd name="T2" fmla="*/ 61 w 218"/>
                  <a:gd name="T3" fmla="*/ 261 h 472"/>
                  <a:gd name="T4" fmla="*/ 218 w 218"/>
                  <a:gd name="T5" fmla="*/ 115 h 472"/>
                  <a:gd name="T6" fmla="*/ 136 w 218"/>
                  <a:gd name="T7" fmla="*/ 0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8" h="472">
                    <a:moveTo>
                      <a:pt x="0" y="472"/>
                    </a:moveTo>
                    <a:lnTo>
                      <a:pt x="61" y="261"/>
                    </a:lnTo>
                    <a:lnTo>
                      <a:pt x="218" y="115"/>
                    </a:lnTo>
                    <a:lnTo>
                      <a:pt x="13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1" name="Line 1427">
                <a:extLst>
                  <a:ext uri="{FF2B5EF4-FFF2-40B4-BE49-F238E27FC236}">
                    <a16:creationId xmlns:a16="http://schemas.microsoft.com/office/drawing/2014/main" id="{5BBB7E83-E1C6-E78B-6087-57A73F96A6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1" y="1742"/>
                <a:ext cx="95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2" name="Freeform 1428">
                <a:extLst>
                  <a:ext uri="{FF2B5EF4-FFF2-40B4-BE49-F238E27FC236}">
                    <a16:creationId xmlns:a16="http://schemas.microsoft.com/office/drawing/2014/main" id="{F9E1DFE2-1BBE-6DC6-F956-121F095050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6" y="1887"/>
                <a:ext cx="161" cy="67"/>
              </a:xfrm>
              <a:custGeom>
                <a:avLst/>
                <a:gdLst>
                  <a:gd name="T0" fmla="*/ 0 w 807"/>
                  <a:gd name="T1" fmla="*/ 336 h 336"/>
                  <a:gd name="T2" fmla="*/ 79 w 807"/>
                  <a:gd name="T3" fmla="*/ 211 h 336"/>
                  <a:gd name="T4" fmla="*/ 293 w 807"/>
                  <a:gd name="T5" fmla="*/ 150 h 336"/>
                  <a:gd name="T6" fmla="*/ 450 w 807"/>
                  <a:gd name="T7" fmla="*/ 0 h 336"/>
                  <a:gd name="T8" fmla="*/ 593 w 807"/>
                  <a:gd name="T9" fmla="*/ 36 h 336"/>
                  <a:gd name="T10" fmla="*/ 672 w 807"/>
                  <a:gd name="T11" fmla="*/ 314 h 336"/>
                  <a:gd name="T12" fmla="*/ 807 w 807"/>
                  <a:gd name="T13" fmla="*/ 25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07" h="336">
                    <a:moveTo>
                      <a:pt x="0" y="336"/>
                    </a:moveTo>
                    <a:lnTo>
                      <a:pt x="79" y="211"/>
                    </a:lnTo>
                    <a:lnTo>
                      <a:pt x="293" y="150"/>
                    </a:lnTo>
                    <a:lnTo>
                      <a:pt x="450" y="0"/>
                    </a:lnTo>
                    <a:lnTo>
                      <a:pt x="593" y="36"/>
                    </a:lnTo>
                    <a:lnTo>
                      <a:pt x="672" y="314"/>
                    </a:lnTo>
                    <a:lnTo>
                      <a:pt x="807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3" name="Freeform 1429">
                <a:extLst>
                  <a:ext uri="{FF2B5EF4-FFF2-40B4-BE49-F238E27FC236}">
                    <a16:creationId xmlns:a16="http://schemas.microsoft.com/office/drawing/2014/main" id="{FF06CB4E-B54E-D8B6-1FCB-70112A1CD0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" y="1937"/>
                <a:ext cx="70" cy="81"/>
              </a:xfrm>
              <a:custGeom>
                <a:avLst/>
                <a:gdLst>
                  <a:gd name="T0" fmla="*/ 350 w 350"/>
                  <a:gd name="T1" fmla="*/ 404 h 404"/>
                  <a:gd name="T2" fmla="*/ 229 w 350"/>
                  <a:gd name="T3" fmla="*/ 321 h 404"/>
                  <a:gd name="T4" fmla="*/ 86 w 350"/>
                  <a:gd name="T5" fmla="*/ 357 h 404"/>
                  <a:gd name="T6" fmla="*/ 36 w 350"/>
                  <a:gd name="T7" fmla="*/ 304 h 404"/>
                  <a:gd name="T8" fmla="*/ 68 w 350"/>
                  <a:gd name="T9" fmla="*/ 22 h 404"/>
                  <a:gd name="T10" fmla="*/ 0 w 350"/>
                  <a:gd name="T11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0" h="404">
                    <a:moveTo>
                      <a:pt x="350" y="404"/>
                    </a:moveTo>
                    <a:lnTo>
                      <a:pt x="229" y="321"/>
                    </a:lnTo>
                    <a:lnTo>
                      <a:pt x="86" y="357"/>
                    </a:lnTo>
                    <a:lnTo>
                      <a:pt x="36" y="304"/>
                    </a:lnTo>
                    <a:lnTo>
                      <a:pt x="68" y="2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4" name="Freeform 1430">
                <a:extLst>
                  <a:ext uri="{FF2B5EF4-FFF2-40B4-BE49-F238E27FC236}">
                    <a16:creationId xmlns:a16="http://schemas.microsoft.com/office/drawing/2014/main" id="{F3C32401-F2FA-A5C6-2E4D-141DFDEAC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" y="1836"/>
                <a:ext cx="41" cy="101"/>
              </a:xfrm>
              <a:custGeom>
                <a:avLst/>
                <a:gdLst>
                  <a:gd name="T0" fmla="*/ 207 w 207"/>
                  <a:gd name="T1" fmla="*/ 503 h 503"/>
                  <a:gd name="T2" fmla="*/ 182 w 207"/>
                  <a:gd name="T3" fmla="*/ 357 h 503"/>
                  <a:gd name="T4" fmla="*/ 0 w 207"/>
                  <a:gd name="T5" fmla="*/ 221 h 503"/>
                  <a:gd name="T6" fmla="*/ 14 w 207"/>
                  <a:gd name="T7" fmla="*/ 0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7" h="503">
                    <a:moveTo>
                      <a:pt x="207" y="503"/>
                    </a:moveTo>
                    <a:lnTo>
                      <a:pt x="182" y="357"/>
                    </a:lnTo>
                    <a:lnTo>
                      <a:pt x="0" y="221"/>
                    </a:lnTo>
                    <a:lnTo>
                      <a:pt x="1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5" name="Freeform 1431">
                <a:extLst>
                  <a:ext uri="{FF2B5EF4-FFF2-40B4-BE49-F238E27FC236}">
                    <a16:creationId xmlns:a16="http://schemas.microsoft.com/office/drawing/2014/main" id="{C219C343-3331-B466-6AD5-811315E99F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2040"/>
                <a:ext cx="63" cy="93"/>
              </a:xfrm>
              <a:custGeom>
                <a:avLst/>
                <a:gdLst>
                  <a:gd name="T0" fmla="*/ 311 w 311"/>
                  <a:gd name="T1" fmla="*/ 468 h 468"/>
                  <a:gd name="T2" fmla="*/ 293 w 311"/>
                  <a:gd name="T3" fmla="*/ 179 h 468"/>
                  <a:gd name="T4" fmla="*/ 72 w 311"/>
                  <a:gd name="T5" fmla="*/ 0 h 468"/>
                  <a:gd name="T6" fmla="*/ 0 w 311"/>
                  <a:gd name="T7" fmla="*/ 11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1" h="468">
                    <a:moveTo>
                      <a:pt x="311" y="468"/>
                    </a:moveTo>
                    <a:lnTo>
                      <a:pt x="293" y="179"/>
                    </a:lnTo>
                    <a:lnTo>
                      <a:pt x="72" y="0"/>
                    </a:lnTo>
                    <a:lnTo>
                      <a:pt x="0" y="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6" name="Freeform 1432">
                <a:extLst>
                  <a:ext uri="{FF2B5EF4-FFF2-40B4-BE49-F238E27FC236}">
                    <a16:creationId xmlns:a16="http://schemas.microsoft.com/office/drawing/2014/main" id="{850677F6-75D4-7CC4-1BFD-0E14F10D2E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6" y="1954"/>
                <a:ext cx="55" cy="88"/>
              </a:xfrm>
              <a:custGeom>
                <a:avLst/>
                <a:gdLst>
                  <a:gd name="T0" fmla="*/ 139 w 275"/>
                  <a:gd name="T1" fmla="*/ 439 h 439"/>
                  <a:gd name="T2" fmla="*/ 275 w 275"/>
                  <a:gd name="T3" fmla="*/ 271 h 439"/>
                  <a:gd name="T4" fmla="*/ 247 w 275"/>
                  <a:gd name="T5" fmla="*/ 128 h 439"/>
                  <a:gd name="T6" fmla="*/ 0 w 275"/>
                  <a:gd name="T7" fmla="*/ 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5" h="439">
                    <a:moveTo>
                      <a:pt x="139" y="439"/>
                    </a:moveTo>
                    <a:lnTo>
                      <a:pt x="275" y="271"/>
                    </a:lnTo>
                    <a:lnTo>
                      <a:pt x="247" y="12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7" name="Line 1433">
                <a:extLst>
                  <a:ext uri="{FF2B5EF4-FFF2-40B4-BE49-F238E27FC236}">
                    <a16:creationId xmlns:a16="http://schemas.microsoft.com/office/drawing/2014/main" id="{12BD75EF-59CC-E602-D579-2A60DE926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7" y="1923"/>
                <a:ext cx="57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8" name="Freeform 1434">
                <a:extLst>
                  <a:ext uri="{FF2B5EF4-FFF2-40B4-BE49-F238E27FC236}">
                    <a16:creationId xmlns:a16="http://schemas.microsoft.com/office/drawing/2014/main" id="{66F474FB-D3F0-9789-8385-59267F95C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1923"/>
                <a:ext cx="52" cy="52"/>
              </a:xfrm>
              <a:custGeom>
                <a:avLst/>
                <a:gdLst>
                  <a:gd name="T0" fmla="*/ 260 w 260"/>
                  <a:gd name="T1" fmla="*/ 257 h 257"/>
                  <a:gd name="T2" fmla="*/ 171 w 260"/>
                  <a:gd name="T3" fmla="*/ 86 h 257"/>
                  <a:gd name="T4" fmla="*/ 0 w 260"/>
                  <a:gd name="T5" fmla="*/ 0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0" h="257">
                    <a:moveTo>
                      <a:pt x="260" y="257"/>
                    </a:moveTo>
                    <a:lnTo>
                      <a:pt x="171" y="8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39" name="Freeform 1435">
                <a:extLst>
                  <a:ext uri="{FF2B5EF4-FFF2-40B4-BE49-F238E27FC236}">
                    <a16:creationId xmlns:a16="http://schemas.microsoft.com/office/drawing/2014/main" id="{E9E8F307-F1D6-50EF-8CB0-1FA6955B07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7" y="1972"/>
                <a:ext cx="34" cy="46"/>
              </a:xfrm>
              <a:custGeom>
                <a:avLst/>
                <a:gdLst>
                  <a:gd name="T0" fmla="*/ 172 w 172"/>
                  <a:gd name="T1" fmla="*/ 0 h 229"/>
                  <a:gd name="T2" fmla="*/ 47 w 172"/>
                  <a:gd name="T3" fmla="*/ 43 h 229"/>
                  <a:gd name="T4" fmla="*/ 0 w 172"/>
                  <a:gd name="T5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2" h="229">
                    <a:moveTo>
                      <a:pt x="172" y="0"/>
                    </a:moveTo>
                    <a:lnTo>
                      <a:pt x="47" y="43"/>
                    </a:lnTo>
                    <a:lnTo>
                      <a:pt x="0" y="2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0" name="Freeform 1436">
                <a:extLst>
                  <a:ext uri="{FF2B5EF4-FFF2-40B4-BE49-F238E27FC236}">
                    <a16:creationId xmlns:a16="http://schemas.microsoft.com/office/drawing/2014/main" id="{465FE948-D3DB-2305-C403-67E2298C50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8" y="1832"/>
                <a:ext cx="107" cy="140"/>
              </a:xfrm>
              <a:custGeom>
                <a:avLst/>
                <a:gdLst>
                  <a:gd name="T0" fmla="*/ 533 w 533"/>
                  <a:gd name="T1" fmla="*/ 0 h 700"/>
                  <a:gd name="T2" fmla="*/ 0 w 533"/>
                  <a:gd name="T3" fmla="*/ 486 h 700"/>
                  <a:gd name="T4" fmla="*/ 165 w 533"/>
                  <a:gd name="T5" fmla="*/ 70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3" h="700">
                    <a:moveTo>
                      <a:pt x="533" y="0"/>
                    </a:moveTo>
                    <a:lnTo>
                      <a:pt x="0" y="486"/>
                    </a:lnTo>
                    <a:lnTo>
                      <a:pt x="165" y="7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1" name="Line 1437">
                <a:extLst>
                  <a:ext uri="{FF2B5EF4-FFF2-40B4-BE49-F238E27FC236}">
                    <a16:creationId xmlns:a16="http://schemas.microsoft.com/office/drawing/2014/main" id="{BAD02F2B-DF8D-C45E-349A-392E6DC99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3" y="2068"/>
                <a:ext cx="41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2" name="Freeform 1438">
                <a:extLst>
                  <a:ext uri="{FF2B5EF4-FFF2-40B4-BE49-F238E27FC236}">
                    <a16:creationId xmlns:a16="http://schemas.microsoft.com/office/drawing/2014/main" id="{93BB91A3-4FBB-5F08-30C0-BE40183BCF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087"/>
                <a:ext cx="28" cy="107"/>
              </a:xfrm>
              <a:custGeom>
                <a:avLst/>
                <a:gdLst>
                  <a:gd name="T0" fmla="*/ 143 w 143"/>
                  <a:gd name="T1" fmla="*/ 0 h 536"/>
                  <a:gd name="T2" fmla="*/ 142 w 143"/>
                  <a:gd name="T3" fmla="*/ 4 h 536"/>
                  <a:gd name="T4" fmla="*/ 50 w 143"/>
                  <a:gd name="T5" fmla="*/ 189 h 536"/>
                  <a:gd name="T6" fmla="*/ 0 w 143"/>
                  <a:gd name="T7" fmla="*/ 53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3" h="536">
                    <a:moveTo>
                      <a:pt x="143" y="0"/>
                    </a:moveTo>
                    <a:lnTo>
                      <a:pt x="142" y="4"/>
                    </a:lnTo>
                    <a:lnTo>
                      <a:pt x="50" y="189"/>
                    </a:lnTo>
                    <a:lnTo>
                      <a:pt x="0" y="5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3" name="Freeform 1439">
                <a:extLst>
                  <a:ext uri="{FF2B5EF4-FFF2-40B4-BE49-F238E27FC236}">
                    <a16:creationId xmlns:a16="http://schemas.microsoft.com/office/drawing/2014/main" id="{53B753C1-07FB-4AEF-276A-E40355146D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7" y="2018"/>
                <a:ext cx="17" cy="50"/>
              </a:xfrm>
              <a:custGeom>
                <a:avLst/>
                <a:gdLst>
                  <a:gd name="T0" fmla="*/ 0 w 83"/>
                  <a:gd name="T1" fmla="*/ 0 h 250"/>
                  <a:gd name="T2" fmla="*/ 83 w 83"/>
                  <a:gd name="T3" fmla="*/ 78 h 250"/>
                  <a:gd name="T4" fmla="*/ 29 w 83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3" h="250">
                    <a:moveTo>
                      <a:pt x="0" y="0"/>
                    </a:moveTo>
                    <a:lnTo>
                      <a:pt x="83" y="78"/>
                    </a:lnTo>
                    <a:lnTo>
                      <a:pt x="29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4" name="Freeform 1440">
                <a:extLst>
                  <a:ext uri="{FF2B5EF4-FFF2-40B4-BE49-F238E27FC236}">
                    <a16:creationId xmlns:a16="http://schemas.microsoft.com/office/drawing/2014/main" id="{DB1FE93E-CF7D-78E5-81BF-4046B1A87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1960"/>
                <a:ext cx="98" cy="85"/>
              </a:xfrm>
              <a:custGeom>
                <a:avLst/>
                <a:gdLst>
                  <a:gd name="T0" fmla="*/ 0 w 490"/>
                  <a:gd name="T1" fmla="*/ 0 h 421"/>
                  <a:gd name="T2" fmla="*/ 104 w 490"/>
                  <a:gd name="T3" fmla="*/ 336 h 421"/>
                  <a:gd name="T4" fmla="*/ 361 w 490"/>
                  <a:gd name="T5" fmla="*/ 421 h 421"/>
                  <a:gd name="T6" fmla="*/ 490 w 490"/>
                  <a:gd name="T7" fmla="*/ 361 h 4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0" h="421">
                    <a:moveTo>
                      <a:pt x="0" y="0"/>
                    </a:moveTo>
                    <a:lnTo>
                      <a:pt x="104" y="336"/>
                    </a:lnTo>
                    <a:lnTo>
                      <a:pt x="361" y="421"/>
                    </a:lnTo>
                    <a:lnTo>
                      <a:pt x="490" y="3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5" name="Line 1441">
                <a:extLst>
                  <a:ext uri="{FF2B5EF4-FFF2-40B4-BE49-F238E27FC236}">
                    <a16:creationId xmlns:a16="http://schemas.microsoft.com/office/drawing/2014/main" id="{333AE637-8A6B-4BFF-05C2-709D731546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1960"/>
                <a:ext cx="46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6" name="Freeform 1442">
                <a:extLst>
                  <a:ext uri="{FF2B5EF4-FFF2-40B4-BE49-F238E27FC236}">
                    <a16:creationId xmlns:a16="http://schemas.microsoft.com/office/drawing/2014/main" id="{478A39AA-5E01-31F3-899E-9671ACD3AE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068"/>
                <a:ext cx="125" cy="70"/>
              </a:xfrm>
              <a:custGeom>
                <a:avLst/>
                <a:gdLst>
                  <a:gd name="T0" fmla="*/ 625 w 625"/>
                  <a:gd name="T1" fmla="*/ 0 h 353"/>
                  <a:gd name="T2" fmla="*/ 268 w 625"/>
                  <a:gd name="T3" fmla="*/ 103 h 353"/>
                  <a:gd name="T4" fmla="*/ 0 w 625"/>
                  <a:gd name="T5" fmla="*/ 353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25" h="353">
                    <a:moveTo>
                      <a:pt x="625" y="0"/>
                    </a:moveTo>
                    <a:lnTo>
                      <a:pt x="268" y="103"/>
                    </a:lnTo>
                    <a:lnTo>
                      <a:pt x="0" y="3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7" name="Freeform 1443">
                <a:extLst>
                  <a:ext uri="{FF2B5EF4-FFF2-40B4-BE49-F238E27FC236}">
                    <a16:creationId xmlns:a16="http://schemas.microsoft.com/office/drawing/2014/main" id="{13AD85CF-0964-AB26-5516-96183DAC7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2" y="2143"/>
                <a:ext cx="83" cy="57"/>
              </a:xfrm>
              <a:custGeom>
                <a:avLst/>
                <a:gdLst>
                  <a:gd name="T0" fmla="*/ 415 w 415"/>
                  <a:gd name="T1" fmla="*/ 4 h 282"/>
                  <a:gd name="T2" fmla="*/ 343 w 415"/>
                  <a:gd name="T3" fmla="*/ 0 h 282"/>
                  <a:gd name="T4" fmla="*/ 272 w 415"/>
                  <a:gd name="T5" fmla="*/ 200 h 282"/>
                  <a:gd name="T6" fmla="*/ 0 w 415"/>
                  <a:gd name="T7" fmla="*/ 28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5" h="282">
                    <a:moveTo>
                      <a:pt x="415" y="4"/>
                    </a:moveTo>
                    <a:lnTo>
                      <a:pt x="343" y="0"/>
                    </a:lnTo>
                    <a:lnTo>
                      <a:pt x="272" y="200"/>
                    </a:lnTo>
                    <a:lnTo>
                      <a:pt x="0" y="2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8" name="Line 1444">
                <a:extLst>
                  <a:ext uri="{FF2B5EF4-FFF2-40B4-BE49-F238E27FC236}">
                    <a16:creationId xmlns:a16="http://schemas.microsoft.com/office/drawing/2014/main" id="{3A3E44AB-D03D-55DE-7AEE-8ABA482CD1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2" y="2200"/>
                <a:ext cx="1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9" name="Line 1445">
                <a:extLst>
                  <a:ext uri="{FF2B5EF4-FFF2-40B4-BE49-F238E27FC236}">
                    <a16:creationId xmlns:a16="http://schemas.microsoft.com/office/drawing/2014/main" id="{8EDB536F-608B-A6ED-7FD7-5AD7753E2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02" y="2123"/>
                <a:ext cx="14" cy="7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0" name="Freeform 1446">
                <a:extLst>
                  <a:ext uri="{FF2B5EF4-FFF2-40B4-BE49-F238E27FC236}">
                    <a16:creationId xmlns:a16="http://schemas.microsoft.com/office/drawing/2014/main" id="{F7B48028-9B84-BD42-4111-5D6EC8BE7C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194"/>
                <a:ext cx="44" cy="44"/>
              </a:xfrm>
              <a:custGeom>
                <a:avLst/>
                <a:gdLst>
                  <a:gd name="T0" fmla="*/ 0 w 222"/>
                  <a:gd name="T1" fmla="*/ 0 h 221"/>
                  <a:gd name="T2" fmla="*/ 25 w 222"/>
                  <a:gd name="T3" fmla="*/ 142 h 221"/>
                  <a:gd name="T4" fmla="*/ 222 w 222"/>
                  <a:gd name="T5" fmla="*/ 221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" h="221">
                    <a:moveTo>
                      <a:pt x="0" y="0"/>
                    </a:moveTo>
                    <a:lnTo>
                      <a:pt x="25" y="142"/>
                    </a:lnTo>
                    <a:lnTo>
                      <a:pt x="222" y="2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1" name="Freeform 1447">
                <a:extLst>
                  <a:ext uri="{FF2B5EF4-FFF2-40B4-BE49-F238E27FC236}">
                    <a16:creationId xmlns:a16="http://schemas.microsoft.com/office/drawing/2014/main" id="{56AF1C00-8226-16EE-A09F-0DA3039E5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2330"/>
                <a:ext cx="24" cy="90"/>
              </a:xfrm>
              <a:custGeom>
                <a:avLst/>
                <a:gdLst>
                  <a:gd name="T0" fmla="*/ 0 w 118"/>
                  <a:gd name="T1" fmla="*/ 454 h 454"/>
                  <a:gd name="T2" fmla="*/ 97 w 118"/>
                  <a:gd name="T3" fmla="*/ 271 h 454"/>
                  <a:gd name="T4" fmla="*/ 118 w 118"/>
                  <a:gd name="T5" fmla="*/ 5 h 454"/>
                  <a:gd name="T6" fmla="*/ 118 w 118"/>
                  <a:gd name="T7" fmla="*/ 0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454">
                    <a:moveTo>
                      <a:pt x="0" y="454"/>
                    </a:moveTo>
                    <a:lnTo>
                      <a:pt x="97" y="271"/>
                    </a:lnTo>
                    <a:lnTo>
                      <a:pt x="118" y="5"/>
                    </a:lnTo>
                    <a:lnTo>
                      <a:pt x="1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2" name="Freeform 1448">
                <a:extLst>
                  <a:ext uri="{FF2B5EF4-FFF2-40B4-BE49-F238E27FC236}">
                    <a16:creationId xmlns:a16="http://schemas.microsoft.com/office/drawing/2014/main" id="{0A37EFC7-528B-BC00-B177-0BE1FA447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238"/>
                <a:ext cx="56" cy="94"/>
              </a:xfrm>
              <a:custGeom>
                <a:avLst/>
                <a:gdLst>
                  <a:gd name="T0" fmla="*/ 279 w 279"/>
                  <a:gd name="T1" fmla="*/ 0 h 468"/>
                  <a:gd name="T2" fmla="*/ 222 w 279"/>
                  <a:gd name="T3" fmla="*/ 296 h 468"/>
                  <a:gd name="T4" fmla="*/ 25 w 279"/>
                  <a:gd name="T5" fmla="*/ 396 h 468"/>
                  <a:gd name="T6" fmla="*/ 0 w 279"/>
                  <a:gd name="T7" fmla="*/ 468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9" h="468">
                    <a:moveTo>
                      <a:pt x="279" y="0"/>
                    </a:moveTo>
                    <a:lnTo>
                      <a:pt x="222" y="296"/>
                    </a:lnTo>
                    <a:lnTo>
                      <a:pt x="25" y="396"/>
                    </a:lnTo>
                    <a:lnTo>
                      <a:pt x="0" y="4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3" name="Line 1449">
                <a:extLst>
                  <a:ext uri="{FF2B5EF4-FFF2-40B4-BE49-F238E27FC236}">
                    <a16:creationId xmlns:a16="http://schemas.microsoft.com/office/drawing/2014/main" id="{7578D1CF-2556-D9E0-A456-321234E2B5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86" y="2330"/>
                <a:ext cx="18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4" name="Freeform 1450">
                <a:extLst>
                  <a:ext uri="{FF2B5EF4-FFF2-40B4-BE49-F238E27FC236}">
                    <a16:creationId xmlns:a16="http://schemas.microsoft.com/office/drawing/2014/main" id="{47FF7ABD-2548-82D4-F8C2-BD7942AC6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200"/>
                <a:ext cx="28" cy="138"/>
              </a:xfrm>
              <a:custGeom>
                <a:avLst/>
                <a:gdLst>
                  <a:gd name="T0" fmla="*/ 39 w 139"/>
                  <a:gd name="T1" fmla="*/ 0 h 693"/>
                  <a:gd name="T2" fmla="*/ 0 w 139"/>
                  <a:gd name="T3" fmla="*/ 293 h 693"/>
                  <a:gd name="T4" fmla="*/ 139 w 139"/>
                  <a:gd name="T5" fmla="*/ 554 h 693"/>
                  <a:gd name="T6" fmla="*/ 104 w 139"/>
                  <a:gd name="T7" fmla="*/ 693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9" h="693">
                    <a:moveTo>
                      <a:pt x="39" y="0"/>
                    </a:moveTo>
                    <a:lnTo>
                      <a:pt x="0" y="293"/>
                    </a:lnTo>
                    <a:lnTo>
                      <a:pt x="139" y="554"/>
                    </a:lnTo>
                    <a:lnTo>
                      <a:pt x="104" y="6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5" name="Line 1451">
                <a:extLst>
                  <a:ext uri="{FF2B5EF4-FFF2-40B4-BE49-F238E27FC236}">
                    <a16:creationId xmlns:a16="http://schemas.microsoft.com/office/drawing/2014/main" id="{7F8B9BAE-5A81-35A0-BFA3-3E4CC22862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5" y="2327"/>
                <a:ext cx="34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6" name="Line 1452">
                <a:extLst>
                  <a:ext uri="{FF2B5EF4-FFF2-40B4-BE49-F238E27FC236}">
                    <a16:creationId xmlns:a16="http://schemas.microsoft.com/office/drawing/2014/main" id="{59557A98-31E6-A3BE-3DD1-91E64C363E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2200"/>
                <a:ext cx="42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7" name="Freeform 1453">
                <a:extLst>
                  <a:ext uri="{FF2B5EF4-FFF2-40B4-BE49-F238E27FC236}">
                    <a16:creationId xmlns:a16="http://schemas.microsoft.com/office/drawing/2014/main" id="{2FF4B1E8-35C9-4CD7-EE14-D2C73BB3E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2177"/>
                <a:ext cx="54" cy="93"/>
              </a:xfrm>
              <a:custGeom>
                <a:avLst/>
                <a:gdLst>
                  <a:gd name="T0" fmla="*/ 0 w 271"/>
                  <a:gd name="T1" fmla="*/ 465 h 465"/>
                  <a:gd name="T2" fmla="*/ 125 w 271"/>
                  <a:gd name="T3" fmla="*/ 290 h 465"/>
                  <a:gd name="T4" fmla="*/ 125 w 271"/>
                  <a:gd name="T5" fmla="*/ 0 h 465"/>
                  <a:gd name="T6" fmla="*/ 271 w 271"/>
                  <a:gd name="T7" fmla="*/ 8 h 4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1" h="465">
                    <a:moveTo>
                      <a:pt x="0" y="465"/>
                    </a:moveTo>
                    <a:lnTo>
                      <a:pt x="125" y="290"/>
                    </a:lnTo>
                    <a:lnTo>
                      <a:pt x="125" y="0"/>
                    </a:lnTo>
                    <a:lnTo>
                      <a:pt x="271" y="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8" name="Freeform 1454">
                <a:extLst>
                  <a:ext uri="{FF2B5EF4-FFF2-40B4-BE49-F238E27FC236}">
                    <a16:creationId xmlns:a16="http://schemas.microsoft.com/office/drawing/2014/main" id="{9BB979A0-F370-CAEC-866F-3A70FC629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138"/>
                <a:ext cx="75" cy="41"/>
              </a:xfrm>
              <a:custGeom>
                <a:avLst/>
                <a:gdLst>
                  <a:gd name="T0" fmla="*/ 378 w 378"/>
                  <a:gd name="T1" fmla="*/ 204 h 204"/>
                  <a:gd name="T2" fmla="*/ 243 w 378"/>
                  <a:gd name="T3" fmla="*/ 57 h 204"/>
                  <a:gd name="T4" fmla="*/ 107 w 378"/>
                  <a:gd name="T5" fmla="*/ 79 h 204"/>
                  <a:gd name="T6" fmla="*/ 0 w 378"/>
                  <a:gd name="T7" fmla="*/ 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8" h="204">
                    <a:moveTo>
                      <a:pt x="378" y="204"/>
                    </a:moveTo>
                    <a:lnTo>
                      <a:pt x="243" y="57"/>
                    </a:lnTo>
                    <a:lnTo>
                      <a:pt x="107" y="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9" name="Freeform 1455">
                <a:extLst>
                  <a:ext uri="{FF2B5EF4-FFF2-40B4-BE49-F238E27FC236}">
                    <a16:creationId xmlns:a16="http://schemas.microsoft.com/office/drawing/2014/main" id="{07EADB5D-6FD9-4DDC-33C5-3693F5928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2" y="2133"/>
                <a:ext cx="124" cy="97"/>
              </a:xfrm>
              <a:custGeom>
                <a:avLst/>
                <a:gdLst>
                  <a:gd name="T0" fmla="*/ 0 w 618"/>
                  <a:gd name="T1" fmla="*/ 482 h 482"/>
                  <a:gd name="T2" fmla="*/ 172 w 618"/>
                  <a:gd name="T3" fmla="*/ 186 h 482"/>
                  <a:gd name="T4" fmla="*/ 382 w 618"/>
                  <a:gd name="T5" fmla="*/ 157 h 482"/>
                  <a:gd name="T6" fmla="*/ 618 w 618"/>
                  <a:gd name="T7" fmla="*/ 0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8" h="482">
                    <a:moveTo>
                      <a:pt x="0" y="482"/>
                    </a:moveTo>
                    <a:lnTo>
                      <a:pt x="172" y="186"/>
                    </a:lnTo>
                    <a:lnTo>
                      <a:pt x="382" y="157"/>
                    </a:lnTo>
                    <a:lnTo>
                      <a:pt x="6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0" name="Line 1456">
                <a:extLst>
                  <a:ext uri="{FF2B5EF4-FFF2-40B4-BE49-F238E27FC236}">
                    <a16:creationId xmlns:a16="http://schemas.microsoft.com/office/drawing/2014/main" id="{E92517AA-E7D3-BF47-79B8-871892170F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56" y="2133"/>
                <a:ext cx="2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1" name="Freeform 1457">
                <a:extLst>
                  <a:ext uri="{FF2B5EF4-FFF2-40B4-BE49-F238E27FC236}">
                    <a16:creationId xmlns:a16="http://schemas.microsoft.com/office/drawing/2014/main" id="{4183C0B0-0955-F961-DC9D-826A037B99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2270"/>
                <a:ext cx="31" cy="57"/>
              </a:xfrm>
              <a:custGeom>
                <a:avLst/>
                <a:gdLst>
                  <a:gd name="T0" fmla="*/ 154 w 154"/>
                  <a:gd name="T1" fmla="*/ 282 h 282"/>
                  <a:gd name="T2" fmla="*/ 96 w 154"/>
                  <a:gd name="T3" fmla="*/ 89 h 282"/>
                  <a:gd name="T4" fmla="*/ 0 w 154"/>
                  <a:gd name="T5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4" h="282">
                    <a:moveTo>
                      <a:pt x="154" y="282"/>
                    </a:moveTo>
                    <a:lnTo>
                      <a:pt x="96" y="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2" name="Freeform 1458">
                <a:extLst>
                  <a:ext uri="{FF2B5EF4-FFF2-40B4-BE49-F238E27FC236}">
                    <a16:creationId xmlns:a16="http://schemas.microsoft.com/office/drawing/2014/main" id="{A4D20433-0577-1587-DDBD-30A5FBE08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3" y="2263"/>
                <a:ext cx="126" cy="20"/>
              </a:xfrm>
              <a:custGeom>
                <a:avLst/>
                <a:gdLst>
                  <a:gd name="T0" fmla="*/ 632 w 632"/>
                  <a:gd name="T1" fmla="*/ 36 h 100"/>
                  <a:gd name="T2" fmla="*/ 271 w 632"/>
                  <a:gd name="T3" fmla="*/ 0 h 100"/>
                  <a:gd name="T4" fmla="*/ 0 w 632"/>
                  <a:gd name="T5" fmla="*/ 10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2" h="100">
                    <a:moveTo>
                      <a:pt x="632" y="36"/>
                    </a:moveTo>
                    <a:lnTo>
                      <a:pt x="271" y="0"/>
                    </a:lnTo>
                    <a:lnTo>
                      <a:pt x="0" y="1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3" name="Line 1459">
                <a:extLst>
                  <a:ext uri="{FF2B5EF4-FFF2-40B4-BE49-F238E27FC236}">
                    <a16:creationId xmlns:a16="http://schemas.microsoft.com/office/drawing/2014/main" id="{E4FB0CBC-2D67-DD99-F4D6-5135722C0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3" y="2412"/>
                <a:ext cx="39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4" name="Freeform 1460">
                <a:extLst>
                  <a:ext uri="{FF2B5EF4-FFF2-40B4-BE49-F238E27FC236}">
                    <a16:creationId xmlns:a16="http://schemas.microsoft.com/office/drawing/2014/main" id="{2A0C4630-757E-CC93-243B-4E4D2E6810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2420"/>
                <a:ext cx="36" cy="32"/>
              </a:xfrm>
              <a:custGeom>
                <a:avLst/>
                <a:gdLst>
                  <a:gd name="T0" fmla="*/ 182 w 182"/>
                  <a:gd name="T1" fmla="*/ 160 h 160"/>
                  <a:gd name="T2" fmla="*/ 4 w 182"/>
                  <a:gd name="T3" fmla="*/ 135 h 160"/>
                  <a:gd name="T4" fmla="*/ 0 w 182"/>
                  <a:gd name="T5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160">
                    <a:moveTo>
                      <a:pt x="182" y="160"/>
                    </a:moveTo>
                    <a:lnTo>
                      <a:pt x="4" y="13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5" name="Freeform 1461">
                <a:extLst>
                  <a:ext uri="{FF2B5EF4-FFF2-40B4-BE49-F238E27FC236}">
                    <a16:creationId xmlns:a16="http://schemas.microsoft.com/office/drawing/2014/main" id="{76990621-4611-1765-00C4-40DBCBC3B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" y="2516"/>
                <a:ext cx="16" cy="25"/>
              </a:xfrm>
              <a:custGeom>
                <a:avLst/>
                <a:gdLst>
                  <a:gd name="T0" fmla="*/ 0 w 82"/>
                  <a:gd name="T1" fmla="*/ 125 h 125"/>
                  <a:gd name="T2" fmla="*/ 82 w 82"/>
                  <a:gd name="T3" fmla="*/ 36 h 125"/>
                  <a:gd name="T4" fmla="*/ 32 w 82"/>
                  <a:gd name="T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125">
                    <a:moveTo>
                      <a:pt x="0" y="125"/>
                    </a:moveTo>
                    <a:lnTo>
                      <a:pt x="82" y="36"/>
                    </a:lnTo>
                    <a:lnTo>
                      <a:pt x="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6" name="Freeform 1462">
                <a:extLst>
                  <a:ext uri="{FF2B5EF4-FFF2-40B4-BE49-F238E27FC236}">
                    <a16:creationId xmlns:a16="http://schemas.microsoft.com/office/drawing/2014/main" id="{6ECA0615-AD57-9527-946B-114A9B4010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2" y="2443"/>
                <a:ext cx="52" cy="73"/>
              </a:xfrm>
              <a:custGeom>
                <a:avLst/>
                <a:gdLst>
                  <a:gd name="T0" fmla="*/ 0 w 261"/>
                  <a:gd name="T1" fmla="*/ 364 h 364"/>
                  <a:gd name="T2" fmla="*/ 11 w 261"/>
                  <a:gd name="T3" fmla="*/ 228 h 364"/>
                  <a:gd name="T4" fmla="*/ 261 w 261"/>
                  <a:gd name="T5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1" h="364">
                    <a:moveTo>
                      <a:pt x="0" y="364"/>
                    </a:moveTo>
                    <a:lnTo>
                      <a:pt x="11" y="228"/>
                    </a:lnTo>
                    <a:lnTo>
                      <a:pt x="2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7" name="Freeform 1463">
                <a:extLst>
                  <a:ext uri="{FF2B5EF4-FFF2-40B4-BE49-F238E27FC236}">
                    <a16:creationId xmlns:a16="http://schemas.microsoft.com/office/drawing/2014/main" id="{BA1ED691-160B-AF6E-B17E-2D3518DAC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1" y="2541"/>
                <a:ext cx="31" cy="64"/>
              </a:xfrm>
              <a:custGeom>
                <a:avLst/>
                <a:gdLst>
                  <a:gd name="T0" fmla="*/ 0 w 157"/>
                  <a:gd name="T1" fmla="*/ 321 h 321"/>
                  <a:gd name="T2" fmla="*/ 18 w 157"/>
                  <a:gd name="T3" fmla="*/ 179 h 321"/>
                  <a:gd name="T4" fmla="*/ 157 w 157"/>
                  <a:gd name="T5" fmla="*/ 132 h 321"/>
                  <a:gd name="T6" fmla="*/ 125 w 157"/>
                  <a:gd name="T7" fmla="*/ 0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7" h="321">
                    <a:moveTo>
                      <a:pt x="0" y="321"/>
                    </a:moveTo>
                    <a:lnTo>
                      <a:pt x="18" y="179"/>
                    </a:lnTo>
                    <a:lnTo>
                      <a:pt x="157" y="132"/>
                    </a:lnTo>
                    <a:lnTo>
                      <a:pt x="1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8" name="Freeform 1464">
                <a:extLst>
                  <a:ext uri="{FF2B5EF4-FFF2-40B4-BE49-F238E27FC236}">
                    <a16:creationId xmlns:a16="http://schemas.microsoft.com/office/drawing/2014/main" id="{8AE34260-DABA-C707-474D-964E08BF35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" y="2541"/>
                <a:ext cx="65" cy="14"/>
              </a:xfrm>
              <a:custGeom>
                <a:avLst/>
                <a:gdLst>
                  <a:gd name="T0" fmla="*/ 0 w 325"/>
                  <a:gd name="T1" fmla="*/ 0 h 71"/>
                  <a:gd name="T2" fmla="*/ 107 w 325"/>
                  <a:gd name="T3" fmla="*/ 71 h 71"/>
                  <a:gd name="T4" fmla="*/ 289 w 325"/>
                  <a:gd name="T5" fmla="*/ 14 h 71"/>
                  <a:gd name="T6" fmla="*/ 325 w 325"/>
                  <a:gd name="T7" fmla="*/ 68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5" h="71">
                    <a:moveTo>
                      <a:pt x="0" y="0"/>
                    </a:moveTo>
                    <a:lnTo>
                      <a:pt x="107" y="71"/>
                    </a:lnTo>
                    <a:lnTo>
                      <a:pt x="289" y="14"/>
                    </a:lnTo>
                    <a:lnTo>
                      <a:pt x="325" y="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9" name="Freeform 1465">
                <a:extLst>
                  <a:ext uri="{FF2B5EF4-FFF2-40B4-BE49-F238E27FC236}">
                    <a16:creationId xmlns:a16="http://schemas.microsoft.com/office/drawing/2014/main" id="{772F267E-3452-7CAB-0D73-4A3B1D1E00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8" y="2495"/>
                <a:ext cx="46" cy="64"/>
              </a:xfrm>
              <a:custGeom>
                <a:avLst/>
                <a:gdLst>
                  <a:gd name="T0" fmla="*/ 232 w 232"/>
                  <a:gd name="T1" fmla="*/ 0 h 317"/>
                  <a:gd name="T2" fmla="*/ 0 w 232"/>
                  <a:gd name="T3" fmla="*/ 124 h 317"/>
                  <a:gd name="T4" fmla="*/ 68 w 232"/>
                  <a:gd name="T5" fmla="*/ 31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2" h="317">
                    <a:moveTo>
                      <a:pt x="232" y="0"/>
                    </a:moveTo>
                    <a:lnTo>
                      <a:pt x="0" y="124"/>
                    </a:lnTo>
                    <a:lnTo>
                      <a:pt x="68" y="31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0" name="Line 1466">
                <a:extLst>
                  <a:ext uri="{FF2B5EF4-FFF2-40B4-BE49-F238E27FC236}">
                    <a16:creationId xmlns:a16="http://schemas.microsoft.com/office/drawing/2014/main" id="{77FBE035-BD58-AE43-02A9-9ED70BC22D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6" y="2559"/>
                <a:ext cx="4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1" name="Line 1467">
                <a:extLst>
                  <a:ext uri="{FF2B5EF4-FFF2-40B4-BE49-F238E27FC236}">
                    <a16:creationId xmlns:a16="http://schemas.microsoft.com/office/drawing/2014/main" id="{53D94847-434C-A058-B96E-0ED2E85297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98" y="2523"/>
                <a:ext cx="28" cy="5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2" name="Freeform 1468">
                <a:extLst>
                  <a:ext uri="{FF2B5EF4-FFF2-40B4-BE49-F238E27FC236}">
                    <a16:creationId xmlns:a16="http://schemas.microsoft.com/office/drawing/2014/main" id="{BE99230C-34EB-0C6A-25DE-0441023330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4" y="2443"/>
                <a:ext cx="59" cy="80"/>
              </a:xfrm>
              <a:custGeom>
                <a:avLst/>
                <a:gdLst>
                  <a:gd name="T0" fmla="*/ 218 w 293"/>
                  <a:gd name="T1" fmla="*/ 400 h 400"/>
                  <a:gd name="T2" fmla="*/ 293 w 293"/>
                  <a:gd name="T3" fmla="*/ 293 h 400"/>
                  <a:gd name="T4" fmla="*/ 236 w 293"/>
                  <a:gd name="T5" fmla="*/ 161 h 400"/>
                  <a:gd name="T6" fmla="*/ 0 w 293"/>
                  <a:gd name="T7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3" h="400">
                    <a:moveTo>
                      <a:pt x="218" y="400"/>
                    </a:moveTo>
                    <a:lnTo>
                      <a:pt x="293" y="293"/>
                    </a:lnTo>
                    <a:lnTo>
                      <a:pt x="236" y="1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3" name="Line 1469">
                <a:extLst>
                  <a:ext uri="{FF2B5EF4-FFF2-40B4-BE49-F238E27FC236}">
                    <a16:creationId xmlns:a16="http://schemas.microsoft.com/office/drawing/2014/main" id="{A611ADB1-D7F7-D8DE-2D32-1FF17F5971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1" y="2523"/>
                <a:ext cx="37" cy="3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4" name="Line 1470">
                <a:extLst>
                  <a:ext uri="{FF2B5EF4-FFF2-40B4-BE49-F238E27FC236}">
                    <a16:creationId xmlns:a16="http://schemas.microsoft.com/office/drawing/2014/main" id="{364D97F9-3DE1-EF1F-0547-35F75C450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4" y="2412"/>
                <a:ext cx="69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5" name="Freeform 1471">
                <a:extLst>
                  <a:ext uri="{FF2B5EF4-FFF2-40B4-BE49-F238E27FC236}">
                    <a16:creationId xmlns:a16="http://schemas.microsoft.com/office/drawing/2014/main" id="{C19F58E6-9C60-BF74-31FD-0A316B89A9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9" y="2358"/>
                <a:ext cx="49" cy="115"/>
              </a:xfrm>
              <a:custGeom>
                <a:avLst/>
                <a:gdLst>
                  <a:gd name="T0" fmla="*/ 243 w 243"/>
                  <a:gd name="T1" fmla="*/ 575 h 575"/>
                  <a:gd name="T2" fmla="*/ 175 w 243"/>
                  <a:gd name="T3" fmla="*/ 125 h 575"/>
                  <a:gd name="T4" fmla="*/ 0 w 243"/>
                  <a:gd name="T5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3" h="575">
                    <a:moveTo>
                      <a:pt x="243" y="575"/>
                    </a:moveTo>
                    <a:lnTo>
                      <a:pt x="175" y="12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6" name="Freeform 1472">
                <a:extLst>
                  <a:ext uri="{FF2B5EF4-FFF2-40B4-BE49-F238E27FC236}">
                    <a16:creationId xmlns:a16="http://schemas.microsoft.com/office/drawing/2014/main" id="{34F389AE-17B1-F7B2-F64C-410FA8C64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8" y="2376"/>
                <a:ext cx="48" cy="76"/>
              </a:xfrm>
              <a:custGeom>
                <a:avLst/>
                <a:gdLst>
                  <a:gd name="T0" fmla="*/ 236 w 236"/>
                  <a:gd name="T1" fmla="*/ 0 h 382"/>
                  <a:gd name="T2" fmla="*/ 143 w 236"/>
                  <a:gd name="T3" fmla="*/ 107 h 382"/>
                  <a:gd name="T4" fmla="*/ 115 w 236"/>
                  <a:gd name="T5" fmla="*/ 311 h 382"/>
                  <a:gd name="T6" fmla="*/ 0 w 236"/>
                  <a:gd name="T7" fmla="*/ 382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6" h="382">
                    <a:moveTo>
                      <a:pt x="236" y="0"/>
                    </a:moveTo>
                    <a:lnTo>
                      <a:pt x="143" y="107"/>
                    </a:lnTo>
                    <a:lnTo>
                      <a:pt x="115" y="311"/>
                    </a:lnTo>
                    <a:lnTo>
                      <a:pt x="0" y="3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7" name="Freeform 1473">
                <a:extLst>
                  <a:ext uri="{FF2B5EF4-FFF2-40B4-BE49-F238E27FC236}">
                    <a16:creationId xmlns:a16="http://schemas.microsoft.com/office/drawing/2014/main" id="{84D91A49-D427-E3C1-D871-77B96D49A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495"/>
                <a:ext cx="90" cy="29"/>
              </a:xfrm>
              <a:custGeom>
                <a:avLst/>
                <a:gdLst>
                  <a:gd name="T0" fmla="*/ 0 w 450"/>
                  <a:gd name="T1" fmla="*/ 0 h 142"/>
                  <a:gd name="T2" fmla="*/ 214 w 450"/>
                  <a:gd name="T3" fmla="*/ 0 h 142"/>
                  <a:gd name="T4" fmla="*/ 450 w 450"/>
                  <a:gd name="T5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0" h="142">
                    <a:moveTo>
                      <a:pt x="0" y="0"/>
                    </a:moveTo>
                    <a:lnTo>
                      <a:pt x="214" y="0"/>
                    </a:lnTo>
                    <a:lnTo>
                      <a:pt x="450" y="14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8" name="Freeform 1474">
                <a:extLst>
                  <a:ext uri="{FF2B5EF4-FFF2-40B4-BE49-F238E27FC236}">
                    <a16:creationId xmlns:a16="http://schemas.microsoft.com/office/drawing/2014/main" id="{60762E9C-9FC3-D600-B5E8-75183B3E1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" y="2473"/>
                <a:ext cx="44" cy="51"/>
              </a:xfrm>
              <a:custGeom>
                <a:avLst/>
                <a:gdLst>
                  <a:gd name="T0" fmla="*/ 0 w 218"/>
                  <a:gd name="T1" fmla="*/ 253 h 253"/>
                  <a:gd name="T2" fmla="*/ 114 w 218"/>
                  <a:gd name="T3" fmla="*/ 185 h 253"/>
                  <a:gd name="T4" fmla="*/ 97 w 218"/>
                  <a:gd name="T5" fmla="*/ 57 h 253"/>
                  <a:gd name="T6" fmla="*/ 218 w 218"/>
                  <a:gd name="T7" fmla="*/ 0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8" h="253">
                    <a:moveTo>
                      <a:pt x="0" y="253"/>
                    </a:moveTo>
                    <a:lnTo>
                      <a:pt x="114" y="185"/>
                    </a:lnTo>
                    <a:lnTo>
                      <a:pt x="97" y="57"/>
                    </a:lnTo>
                    <a:lnTo>
                      <a:pt x="2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9" name="Freeform 1475">
                <a:extLst>
                  <a:ext uri="{FF2B5EF4-FFF2-40B4-BE49-F238E27FC236}">
                    <a16:creationId xmlns:a16="http://schemas.microsoft.com/office/drawing/2014/main" id="{306D4DFC-E330-764A-F6F3-4E3C25B83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1" y="2524"/>
                <a:ext cx="60" cy="113"/>
              </a:xfrm>
              <a:custGeom>
                <a:avLst/>
                <a:gdLst>
                  <a:gd name="T0" fmla="*/ 18 w 304"/>
                  <a:gd name="T1" fmla="*/ 0 h 568"/>
                  <a:gd name="T2" fmla="*/ 0 w 304"/>
                  <a:gd name="T3" fmla="*/ 143 h 568"/>
                  <a:gd name="T4" fmla="*/ 136 w 304"/>
                  <a:gd name="T5" fmla="*/ 200 h 568"/>
                  <a:gd name="T6" fmla="*/ 304 w 304"/>
                  <a:gd name="T7" fmla="*/ 429 h 568"/>
                  <a:gd name="T8" fmla="*/ 261 w 304"/>
                  <a:gd name="T9" fmla="*/ 568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4" h="568">
                    <a:moveTo>
                      <a:pt x="18" y="0"/>
                    </a:moveTo>
                    <a:lnTo>
                      <a:pt x="0" y="143"/>
                    </a:lnTo>
                    <a:lnTo>
                      <a:pt x="136" y="200"/>
                    </a:lnTo>
                    <a:lnTo>
                      <a:pt x="304" y="429"/>
                    </a:lnTo>
                    <a:lnTo>
                      <a:pt x="261" y="5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0" name="Line 1476">
                <a:extLst>
                  <a:ext uri="{FF2B5EF4-FFF2-40B4-BE49-F238E27FC236}">
                    <a16:creationId xmlns:a16="http://schemas.microsoft.com/office/drawing/2014/main" id="{5040FAB7-2DFD-AADD-04DA-F698F6430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46" y="2358"/>
                <a:ext cx="43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1" name="Line 1477">
                <a:extLst>
                  <a:ext uri="{FF2B5EF4-FFF2-40B4-BE49-F238E27FC236}">
                    <a16:creationId xmlns:a16="http://schemas.microsoft.com/office/drawing/2014/main" id="{F16F5294-43B2-3741-6E1A-32968BE5A1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98" y="2452"/>
                <a:ext cx="6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2" name="Freeform 1478">
                <a:extLst>
                  <a:ext uri="{FF2B5EF4-FFF2-40B4-BE49-F238E27FC236}">
                    <a16:creationId xmlns:a16="http://schemas.microsoft.com/office/drawing/2014/main" id="{47773C98-6D99-513A-D616-5925247D8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9" y="2283"/>
                <a:ext cx="47" cy="194"/>
              </a:xfrm>
              <a:custGeom>
                <a:avLst/>
                <a:gdLst>
                  <a:gd name="T0" fmla="*/ 0 w 232"/>
                  <a:gd name="T1" fmla="*/ 971 h 971"/>
                  <a:gd name="T2" fmla="*/ 182 w 232"/>
                  <a:gd name="T3" fmla="*/ 636 h 971"/>
                  <a:gd name="T4" fmla="*/ 232 w 232"/>
                  <a:gd name="T5" fmla="*/ 261 h 971"/>
                  <a:gd name="T6" fmla="*/ 68 w 232"/>
                  <a:gd name="T7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2" h="971">
                    <a:moveTo>
                      <a:pt x="0" y="971"/>
                    </a:moveTo>
                    <a:lnTo>
                      <a:pt x="182" y="636"/>
                    </a:lnTo>
                    <a:lnTo>
                      <a:pt x="232" y="261"/>
                    </a:lnTo>
                    <a:lnTo>
                      <a:pt x="6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3" name="Line 1479">
                <a:extLst>
                  <a:ext uri="{FF2B5EF4-FFF2-40B4-BE49-F238E27FC236}">
                    <a16:creationId xmlns:a16="http://schemas.microsoft.com/office/drawing/2014/main" id="{28106EFF-B14B-1AF9-334F-97F1C6B21E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3" y="2327"/>
                <a:ext cx="7" cy="8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4" name="Line 1480">
                <a:extLst>
                  <a:ext uri="{FF2B5EF4-FFF2-40B4-BE49-F238E27FC236}">
                    <a16:creationId xmlns:a16="http://schemas.microsoft.com/office/drawing/2014/main" id="{0ED73C01-E24C-39DE-2BFC-EE37C59BAA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9" y="2338"/>
                <a:ext cx="36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5" name="Line 1481">
                <a:extLst>
                  <a:ext uri="{FF2B5EF4-FFF2-40B4-BE49-F238E27FC236}">
                    <a16:creationId xmlns:a16="http://schemas.microsoft.com/office/drawing/2014/main" id="{6ED28CEB-BE78-82E3-37ED-A86848E2A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4" y="2332"/>
                <a:ext cx="42" cy="4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6" name="Line 1482">
                <a:extLst>
                  <a:ext uri="{FF2B5EF4-FFF2-40B4-BE49-F238E27FC236}">
                    <a16:creationId xmlns:a16="http://schemas.microsoft.com/office/drawing/2014/main" id="{F94328E3-0F4F-04AA-6ED2-3550E33E74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327"/>
                <a:ext cx="56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7" name="Line 1483">
                <a:extLst>
                  <a:ext uri="{FF2B5EF4-FFF2-40B4-BE49-F238E27FC236}">
                    <a16:creationId xmlns:a16="http://schemas.microsoft.com/office/drawing/2014/main" id="{00B343A4-7573-FB4D-DB74-C0B9391C6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53" y="2179"/>
                <a:ext cx="63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8" name="Freeform 1484">
                <a:extLst>
                  <a:ext uri="{FF2B5EF4-FFF2-40B4-BE49-F238E27FC236}">
                    <a16:creationId xmlns:a16="http://schemas.microsoft.com/office/drawing/2014/main" id="{E7779F6B-1E4A-38A5-FDED-AEB3ABF9B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1" y="2153"/>
                <a:ext cx="189" cy="164"/>
              </a:xfrm>
              <a:custGeom>
                <a:avLst/>
                <a:gdLst>
                  <a:gd name="T0" fmla="*/ 947 w 947"/>
                  <a:gd name="T1" fmla="*/ 821 h 821"/>
                  <a:gd name="T2" fmla="*/ 936 w 947"/>
                  <a:gd name="T3" fmla="*/ 671 h 821"/>
                  <a:gd name="T4" fmla="*/ 843 w 947"/>
                  <a:gd name="T5" fmla="*/ 557 h 821"/>
                  <a:gd name="T6" fmla="*/ 897 w 947"/>
                  <a:gd name="T7" fmla="*/ 339 h 821"/>
                  <a:gd name="T8" fmla="*/ 897 w 947"/>
                  <a:gd name="T9" fmla="*/ 264 h 821"/>
                  <a:gd name="T10" fmla="*/ 858 w 947"/>
                  <a:gd name="T11" fmla="*/ 200 h 821"/>
                  <a:gd name="T12" fmla="*/ 615 w 947"/>
                  <a:gd name="T13" fmla="*/ 29 h 821"/>
                  <a:gd name="T14" fmla="*/ 468 w 947"/>
                  <a:gd name="T15" fmla="*/ 0 h 821"/>
                  <a:gd name="T16" fmla="*/ 393 w 947"/>
                  <a:gd name="T17" fmla="*/ 4 h 821"/>
                  <a:gd name="T18" fmla="*/ 333 w 947"/>
                  <a:gd name="T19" fmla="*/ 43 h 821"/>
                  <a:gd name="T20" fmla="*/ 215 w 947"/>
                  <a:gd name="T21" fmla="*/ 232 h 821"/>
                  <a:gd name="T22" fmla="*/ 0 w 947"/>
                  <a:gd name="T23" fmla="*/ 257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47" h="821">
                    <a:moveTo>
                      <a:pt x="947" y="821"/>
                    </a:moveTo>
                    <a:lnTo>
                      <a:pt x="936" y="671"/>
                    </a:lnTo>
                    <a:lnTo>
                      <a:pt x="843" y="557"/>
                    </a:lnTo>
                    <a:lnTo>
                      <a:pt x="897" y="339"/>
                    </a:lnTo>
                    <a:lnTo>
                      <a:pt x="897" y="264"/>
                    </a:lnTo>
                    <a:lnTo>
                      <a:pt x="858" y="200"/>
                    </a:lnTo>
                    <a:lnTo>
                      <a:pt x="615" y="29"/>
                    </a:lnTo>
                    <a:lnTo>
                      <a:pt x="468" y="0"/>
                    </a:lnTo>
                    <a:lnTo>
                      <a:pt x="393" y="4"/>
                    </a:lnTo>
                    <a:lnTo>
                      <a:pt x="333" y="43"/>
                    </a:lnTo>
                    <a:lnTo>
                      <a:pt x="215" y="232"/>
                    </a:lnTo>
                    <a:lnTo>
                      <a:pt x="0" y="2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9" name="Freeform 1485">
                <a:extLst>
                  <a:ext uri="{FF2B5EF4-FFF2-40B4-BE49-F238E27FC236}">
                    <a16:creationId xmlns:a16="http://schemas.microsoft.com/office/drawing/2014/main" id="{208A0B6D-EF21-8ACC-729C-EEF1F4A27E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9" y="2101"/>
                <a:ext cx="47" cy="49"/>
              </a:xfrm>
              <a:custGeom>
                <a:avLst/>
                <a:gdLst>
                  <a:gd name="T0" fmla="*/ 0 w 239"/>
                  <a:gd name="T1" fmla="*/ 247 h 247"/>
                  <a:gd name="T2" fmla="*/ 57 w 239"/>
                  <a:gd name="T3" fmla="*/ 111 h 247"/>
                  <a:gd name="T4" fmla="*/ 239 w 239"/>
                  <a:gd name="T5" fmla="*/ 0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9" h="247">
                    <a:moveTo>
                      <a:pt x="0" y="247"/>
                    </a:moveTo>
                    <a:lnTo>
                      <a:pt x="57" y="111"/>
                    </a:lnTo>
                    <a:lnTo>
                      <a:pt x="2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0" name="Freeform 1486">
                <a:extLst>
                  <a:ext uri="{FF2B5EF4-FFF2-40B4-BE49-F238E27FC236}">
                    <a16:creationId xmlns:a16="http://schemas.microsoft.com/office/drawing/2014/main" id="{C4CF5639-8C84-29E1-9767-5D8BF752A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3" y="2190"/>
                <a:ext cx="141" cy="43"/>
              </a:xfrm>
              <a:custGeom>
                <a:avLst/>
                <a:gdLst>
                  <a:gd name="T0" fmla="*/ 707 w 707"/>
                  <a:gd name="T1" fmla="*/ 0 h 214"/>
                  <a:gd name="T2" fmla="*/ 582 w 707"/>
                  <a:gd name="T3" fmla="*/ 78 h 214"/>
                  <a:gd name="T4" fmla="*/ 147 w 707"/>
                  <a:gd name="T5" fmla="*/ 57 h 214"/>
                  <a:gd name="T6" fmla="*/ 0 w 707"/>
                  <a:gd name="T7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7" h="214">
                    <a:moveTo>
                      <a:pt x="707" y="0"/>
                    </a:moveTo>
                    <a:lnTo>
                      <a:pt x="582" y="78"/>
                    </a:lnTo>
                    <a:lnTo>
                      <a:pt x="147" y="57"/>
                    </a:lnTo>
                    <a:lnTo>
                      <a:pt x="0" y="2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1" name="Freeform 1487">
                <a:extLst>
                  <a:ext uri="{FF2B5EF4-FFF2-40B4-BE49-F238E27FC236}">
                    <a16:creationId xmlns:a16="http://schemas.microsoft.com/office/drawing/2014/main" id="{727F60FD-6210-24AE-9E33-A9D76B40F5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9" y="2249"/>
                <a:ext cx="108" cy="155"/>
              </a:xfrm>
              <a:custGeom>
                <a:avLst/>
                <a:gdLst>
                  <a:gd name="T0" fmla="*/ 116 w 543"/>
                  <a:gd name="T1" fmla="*/ 776 h 776"/>
                  <a:gd name="T2" fmla="*/ 0 w 543"/>
                  <a:gd name="T3" fmla="*/ 603 h 776"/>
                  <a:gd name="T4" fmla="*/ 139 w 543"/>
                  <a:gd name="T5" fmla="*/ 182 h 776"/>
                  <a:gd name="T6" fmla="*/ 268 w 543"/>
                  <a:gd name="T7" fmla="*/ 0 h 776"/>
                  <a:gd name="T8" fmla="*/ 543 w 543"/>
                  <a:gd name="T9" fmla="*/ 92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3" h="776">
                    <a:moveTo>
                      <a:pt x="116" y="776"/>
                    </a:moveTo>
                    <a:lnTo>
                      <a:pt x="0" y="603"/>
                    </a:lnTo>
                    <a:lnTo>
                      <a:pt x="139" y="182"/>
                    </a:lnTo>
                    <a:lnTo>
                      <a:pt x="268" y="0"/>
                    </a:lnTo>
                    <a:lnTo>
                      <a:pt x="543" y="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2" name="Freeform 1488">
                <a:extLst>
                  <a:ext uri="{FF2B5EF4-FFF2-40B4-BE49-F238E27FC236}">
                    <a16:creationId xmlns:a16="http://schemas.microsoft.com/office/drawing/2014/main" id="{04769DCD-4A57-9ABF-31CC-8AA892E4E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9" y="2205"/>
                <a:ext cx="28" cy="62"/>
              </a:xfrm>
              <a:custGeom>
                <a:avLst/>
                <a:gdLst>
                  <a:gd name="T0" fmla="*/ 10 w 143"/>
                  <a:gd name="T1" fmla="*/ 0 h 314"/>
                  <a:gd name="T2" fmla="*/ 0 w 143"/>
                  <a:gd name="T3" fmla="*/ 147 h 314"/>
                  <a:gd name="T4" fmla="*/ 143 w 143"/>
                  <a:gd name="T5" fmla="*/ 314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314">
                    <a:moveTo>
                      <a:pt x="10" y="0"/>
                    </a:moveTo>
                    <a:lnTo>
                      <a:pt x="0" y="147"/>
                    </a:lnTo>
                    <a:lnTo>
                      <a:pt x="143" y="3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3" name="Freeform 1489">
                <a:extLst>
                  <a:ext uri="{FF2B5EF4-FFF2-40B4-BE49-F238E27FC236}">
                    <a16:creationId xmlns:a16="http://schemas.microsoft.com/office/drawing/2014/main" id="{47187E7D-A1BF-4E90-3E68-C3E3F702E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" y="2262"/>
                <a:ext cx="156" cy="110"/>
              </a:xfrm>
              <a:custGeom>
                <a:avLst/>
                <a:gdLst>
                  <a:gd name="T0" fmla="*/ 0 w 778"/>
                  <a:gd name="T1" fmla="*/ 86 h 547"/>
                  <a:gd name="T2" fmla="*/ 207 w 778"/>
                  <a:gd name="T3" fmla="*/ 0 h 547"/>
                  <a:gd name="T4" fmla="*/ 257 w 778"/>
                  <a:gd name="T5" fmla="*/ 286 h 547"/>
                  <a:gd name="T6" fmla="*/ 350 w 778"/>
                  <a:gd name="T7" fmla="*/ 404 h 547"/>
                  <a:gd name="T8" fmla="*/ 778 w 778"/>
                  <a:gd name="T9" fmla="*/ 54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8" h="547">
                    <a:moveTo>
                      <a:pt x="0" y="86"/>
                    </a:moveTo>
                    <a:lnTo>
                      <a:pt x="207" y="0"/>
                    </a:lnTo>
                    <a:lnTo>
                      <a:pt x="257" y="286"/>
                    </a:lnTo>
                    <a:lnTo>
                      <a:pt x="350" y="404"/>
                    </a:lnTo>
                    <a:lnTo>
                      <a:pt x="778" y="5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4" name="Line 1490">
                <a:extLst>
                  <a:ext uri="{FF2B5EF4-FFF2-40B4-BE49-F238E27FC236}">
                    <a16:creationId xmlns:a16="http://schemas.microsoft.com/office/drawing/2014/main" id="{8AFDD21C-6458-78BE-2702-DC92AA44B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7" y="2267"/>
                <a:ext cx="5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5" name="Freeform 1491">
                <a:extLst>
                  <a:ext uri="{FF2B5EF4-FFF2-40B4-BE49-F238E27FC236}">
                    <a16:creationId xmlns:a16="http://schemas.microsoft.com/office/drawing/2014/main" id="{304FCDBA-DFF0-7C0A-3633-C288EE31BF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7" y="2280"/>
                <a:ext cx="48" cy="197"/>
              </a:xfrm>
              <a:custGeom>
                <a:avLst/>
                <a:gdLst>
                  <a:gd name="T0" fmla="*/ 225 w 239"/>
                  <a:gd name="T1" fmla="*/ 0 h 986"/>
                  <a:gd name="T2" fmla="*/ 225 w 239"/>
                  <a:gd name="T3" fmla="*/ 72 h 986"/>
                  <a:gd name="T4" fmla="*/ 53 w 239"/>
                  <a:gd name="T5" fmla="*/ 211 h 986"/>
                  <a:gd name="T6" fmla="*/ 0 w 239"/>
                  <a:gd name="T7" fmla="*/ 568 h 986"/>
                  <a:gd name="T8" fmla="*/ 239 w 239"/>
                  <a:gd name="T9" fmla="*/ 986 h 9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9" h="986">
                    <a:moveTo>
                      <a:pt x="225" y="0"/>
                    </a:moveTo>
                    <a:lnTo>
                      <a:pt x="225" y="72"/>
                    </a:lnTo>
                    <a:lnTo>
                      <a:pt x="53" y="211"/>
                    </a:lnTo>
                    <a:lnTo>
                      <a:pt x="0" y="568"/>
                    </a:lnTo>
                    <a:lnTo>
                      <a:pt x="239" y="9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6" name="Line 1492">
                <a:extLst>
                  <a:ext uri="{FF2B5EF4-FFF2-40B4-BE49-F238E27FC236}">
                    <a16:creationId xmlns:a16="http://schemas.microsoft.com/office/drawing/2014/main" id="{B3FF3776-BF38-F60A-F7A8-122FBFCD1F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8" y="2125"/>
                <a:ext cx="71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7" name="Line 1493">
                <a:extLst>
                  <a:ext uri="{FF2B5EF4-FFF2-40B4-BE49-F238E27FC236}">
                    <a16:creationId xmlns:a16="http://schemas.microsoft.com/office/drawing/2014/main" id="{CBBA402F-5302-2B89-ACF2-B6E853B80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54" y="2190"/>
                <a:ext cx="17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8" name="Line 1494">
                <a:extLst>
                  <a:ext uri="{FF2B5EF4-FFF2-40B4-BE49-F238E27FC236}">
                    <a16:creationId xmlns:a16="http://schemas.microsoft.com/office/drawing/2014/main" id="{288B59BA-0224-6790-CFCF-3DBFFC123A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54" y="2150"/>
                <a:ext cx="15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9" name="Freeform 1495">
                <a:extLst>
                  <a:ext uri="{FF2B5EF4-FFF2-40B4-BE49-F238E27FC236}">
                    <a16:creationId xmlns:a16="http://schemas.microsoft.com/office/drawing/2014/main" id="{461A811A-EAE6-B885-6BFA-C9D54C908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9" y="2174"/>
                <a:ext cx="40" cy="55"/>
              </a:xfrm>
              <a:custGeom>
                <a:avLst/>
                <a:gdLst>
                  <a:gd name="T0" fmla="*/ 42 w 200"/>
                  <a:gd name="T1" fmla="*/ 275 h 275"/>
                  <a:gd name="T2" fmla="*/ 0 w 200"/>
                  <a:gd name="T3" fmla="*/ 217 h 275"/>
                  <a:gd name="T4" fmla="*/ 125 w 200"/>
                  <a:gd name="T5" fmla="*/ 178 h 275"/>
                  <a:gd name="T6" fmla="*/ 200 w 200"/>
                  <a:gd name="T7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" h="275">
                    <a:moveTo>
                      <a:pt x="42" y="275"/>
                    </a:moveTo>
                    <a:lnTo>
                      <a:pt x="0" y="217"/>
                    </a:lnTo>
                    <a:lnTo>
                      <a:pt x="125" y="178"/>
                    </a:lnTo>
                    <a:lnTo>
                      <a:pt x="2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0" name="Freeform 1496">
                <a:extLst>
                  <a:ext uri="{FF2B5EF4-FFF2-40B4-BE49-F238E27FC236}">
                    <a16:creationId xmlns:a16="http://schemas.microsoft.com/office/drawing/2014/main" id="{E48F047D-2AED-C5B0-950C-0E3B10937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6" y="2125"/>
                <a:ext cx="82" cy="28"/>
              </a:xfrm>
              <a:custGeom>
                <a:avLst/>
                <a:gdLst>
                  <a:gd name="T0" fmla="*/ 411 w 411"/>
                  <a:gd name="T1" fmla="*/ 0 h 140"/>
                  <a:gd name="T2" fmla="*/ 147 w 411"/>
                  <a:gd name="T3" fmla="*/ 140 h 140"/>
                  <a:gd name="T4" fmla="*/ 0 w 411"/>
                  <a:gd name="T5" fmla="*/ 107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1" h="140">
                    <a:moveTo>
                      <a:pt x="411" y="0"/>
                    </a:moveTo>
                    <a:lnTo>
                      <a:pt x="147" y="140"/>
                    </a:lnTo>
                    <a:lnTo>
                      <a:pt x="0" y="1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1" name="Line 1497">
                <a:extLst>
                  <a:ext uri="{FF2B5EF4-FFF2-40B4-BE49-F238E27FC236}">
                    <a16:creationId xmlns:a16="http://schemas.microsoft.com/office/drawing/2014/main" id="{4DCC6956-C84D-AEA5-1C31-178759BF6B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89" y="2146"/>
                <a:ext cx="27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2" name="Freeform 1498">
                <a:extLst>
                  <a:ext uri="{FF2B5EF4-FFF2-40B4-BE49-F238E27FC236}">
                    <a16:creationId xmlns:a16="http://schemas.microsoft.com/office/drawing/2014/main" id="{7B1CEEFD-9E1D-96FC-69C7-3CB0B71067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5" y="2143"/>
                <a:ext cx="94" cy="31"/>
              </a:xfrm>
              <a:custGeom>
                <a:avLst/>
                <a:gdLst>
                  <a:gd name="T0" fmla="*/ 468 w 468"/>
                  <a:gd name="T1" fmla="*/ 157 h 157"/>
                  <a:gd name="T2" fmla="*/ 328 w 468"/>
                  <a:gd name="T3" fmla="*/ 0 h 157"/>
                  <a:gd name="T4" fmla="*/ 143 w 468"/>
                  <a:gd name="T5" fmla="*/ 89 h 157"/>
                  <a:gd name="T6" fmla="*/ 0 w 468"/>
                  <a:gd name="T7" fmla="*/ 78 h 157"/>
                  <a:gd name="T8" fmla="*/ 0 w 468"/>
                  <a:gd name="T9" fmla="*/ 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8" h="157">
                    <a:moveTo>
                      <a:pt x="468" y="157"/>
                    </a:moveTo>
                    <a:lnTo>
                      <a:pt x="328" y="0"/>
                    </a:lnTo>
                    <a:lnTo>
                      <a:pt x="143" y="89"/>
                    </a:lnTo>
                    <a:lnTo>
                      <a:pt x="0" y="78"/>
                    </a:lnTo>
                    <a:lnTo>
                      <a:pt x="0" y="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3" name="Freeform 1499">
                <a:extLst>
                  <a:ext uri="{FF2B5EF4-FFF2-40B4-BE49-F238E27FC236}">
                    <a16:creationId xmlns:a16="http://schemas.microsoft.com/office/drawing/2014/main" id="{588B2B9B-5D0C-F45A-9153-88EE325F02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090"/>
                <a:ext cx="25" cy="54"/>
              </a:xfrm>
              <a:custGeom>
                <a:avLst/>
                <a:gdLst>
                  <a:gd name="T0" fmla="*/ 125 w 125"/>
                  <a:gd name="T1" fmla="*/ 268 h 268"/>
                  <a:gd name="T2" fmla="*/ 125 w 125"/>
                  <a:gd name="T3" fmla="*/ 136 h 268"/>
                  <a:gd name="T4" fmla="*/ 0 w 125"/>
                  <a:gd name="T5" fmla="*/ 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268">
                    <a:moveTo>
                      <a:pt x="125" y="268"/>
                    </a:moveTo>
                    <a:lnTo>
                      <a:pt x="125" y="13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4" name="Freeform 1500">
                <a:extLst>
                  <a:ext uri="{FF2B5EF4-FFF2-40B4-BE49-F238E27FC236}">
                    <a16:creationId xmlns:a16="http://schemas.microsoft.com/office/drawing/2014/main" id="{2118FA4D-DB76-DC0B-D9BC-A8C1C6C857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233"/>
                <a:ext cx="14" cy="88"/>
              </a:xfrm>
              <a:custGeom>
                <a:avLst/>
                <a:gdLst>
                  <a:gd name="T0" fmla="*/ 68 w 68"/>
                  <a:gd name="T1" fmla="*/ 0 h 439"/>
                  <a:gd name="T2" fmla="*/ 0 w 68"/>
                  <a:gd name="T3" fmla="*/ 286 h 439"/>
                  <a:gd name="T4" fmla="*/ 29 w 68"/>
                  <a:gd name="T5" fmla="*/ 439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439">
                    <a:moveTo>
                      <a:pt x="68" y="0"/>
                    </a:moveTo>
                    <a:lnTo>
                      <a:pt x="0" y="286"/>
                    </a:lnTo>
                    <a:lnTo>
                      <a:pt x="29" y="4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5" name="Freeform 1501">
                <a:extLst>
                  <a:ext uri="{FF2B5EF4-FFF2-40B4-BE49-F238E27FC236}">
                    <a16:creationId xmlns:a16="http://schemas.microsoft.com/office/drawing/2014/main" id="{C09AECF2-76AB-61CD-A286-0EBA8143E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7" y="2229"/>
                <a:ext cx="56" cy="11"/>
              </a:xfrm>
              <a:custGeom>
                <a:avLst/>
                <a:gdLst>
                  <a:gd name="T0" fmla="*/ 279 w 279"/>
                  <a:gd name="T1" fmla="*/ 21 h 57"/>
                  <a:gd name="T2" fmla="*/ 158 w 279"/>
                  <a:gd name="T3" fmla="*/ 57 h 57"/>
                  <a:gd name="T4" fmla="*/ 0 w 279"/>
                  <a:gd name="T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9" h="57">
                    <a:moveTo>
                      <a:pt x="279" y="21"/>
                    </a:moveTo>
                    <a:lnTo>
                      <a:pt x="158" y="5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6" name="Freeform 1502">
                <a:extLst>
                  <a:ext uri="{FF2B5EF4-FFF2-40B4-BE49-F238E27FC236}">
                    <a16:creationId xmlns:a16="http://schemas.microsoft.com/office/drawing/2014/main" id="{D4D0CC32-C05D-E875-C067-5B54C6C6D6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5" y="2321"/>
                <a:ext cx="78" cy="80"/>
              </a:xfrm>
              <a:custGeom>
                <a:avLst/>
                <a:gdLst>
                  <a:gd name="T0" fmla="*/ 0 w 389"/>
                  <a:gd name="T1" fmla="*/ 0 h 400"/>
                  <a:gd name="T2" fmla="*/ 57 w 389"/>
                  <a:gd name="T3" fmla="*/ 139 h 400"/>
                  <a:gd name="T4" fmla="*/ 275 w 389"/>
                  <a:gd name="T5" fmla="*/ 207 h 400"/>
                  <a:gd name="T6" fmla="*/ 389 w 389"/>
                  <a:gd name="T7" fmla="*/ 40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9" h="400">
                    <a:moveTo>
                      <a:pt x="0" y="0"/>
                    </a:moveTo>
                    <a:lnTo>
                      <a:pt x="57" y="139"/>
                    </a:lnTo>
                    <a:lnTo>
                      <a:pt x="275" y="207"/>
                    </a:lnTo>
                    <a:lnTo>
                      <a:pt x="389" y="4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7" name="Freeform 1503">
                <a:extLst>
                  <a:ext uri="{FF2B5EF4-FFF2-40B4-BE49-F238E27FC236}">
                    <a16:creationId xmlns:a16="http://schemas.microsoft.com/office/drawing/2014/main" id="{304CB5FC-F2B8-A850-F27E-717683B2ED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9" y="2327"/>
                <a:ext cx="77" cy="31"/>
              </a:xfrm>
              <a:custGeom>
                <a:avLst/>
                <a:gdLst>
                  <a:gd name="T0" fmla="*/ 0 w 389"/>
                  <a:gd name="T1" fmla="*/ 0 h 157"/>
                  <a:gd name="T2" fmla="*/ 257 w 389"/>
                  <a:gd name="T3" fmla="*/ 157 h 157"/>
                  <a:gd name="T4" fmla="*/ 389 w 389"/>
                  <a:gd name="T5" fmla="*/ 128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9" h="157">
                    <a:moveTo>
                      <a:pt x="0" y="0"/>
                    </a:moveTo>
                    <a:lnTo>
                      <a:pt x="257" y="157"/>
                    </a:lnTo>
                    <a:lnTo>
                      <a:pt x="389" y="1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8" name="Freeform 1504">
                <a:extLst>
                  <a:ext uri="{FF2B5EF4-FFF2-40B4-BE49-F238E27FC236}">
                    <a16:creationId xmlns:a16="http://schemas.microsoft.com/office/drawing/2014/main" id="{7F86B6E7-2368-7ED0-9321-55011CBAEE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2" y="2352"/>
                <a:ext cx="24" cy="90"/>
              </a:xfrm>
              <a:custGeom>
                <a:avLst/>
                <a:gdLst>
                  <a:gd name="T0" fmla="*/ 72 w 122"/>
                  <a:gd name="T1" fmla="*/ 0 h 450"/>
                  <a:gd name="T2" fmla="*/ 93 w 122"/>
                  <a:gd name="T3" fmla="*/ 193 h 450"/>
                  <a:gd name="T4" fmla="*/ 0 w 122"/>
                  <a:gd name="T5" fmla="*/ 382 h 450"/>
                  <a:gd name="T6" fmla="*/ 122 w 122"/>
                  <a:gd name="T7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2" h="450">
                    <a:moveTo>
                      <a:pt x="72" y="0"/>
                    </a:moveTo>
                    <a:lnTo>
                      <a:pt x="93" y="193"/>
                    </a:lnTo>
                    <a:lnTo>
                      <a:pt x="0" y="382"/>
                    </a:lnTo>
                    <a:lnTo>
                      <a:pt x="122" y="4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9" name="Freeform 1505">
                <a:extLst>
                  <a:ext uri="{FF2B5EF4-FFF2-40B4-BE49-F238E27FC236}">
                    <a16:creationId xmlns:a16="http://schemas.microsoft.com/office/drawing/2014/main" id="{D5129493-CF77-A364-9590-04A488952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8" y="2570"/>
                <a:ext cx="93" cy="97"/>
              </a:xfrm>
              <a:custGeom>
                <a:avLst/>
                <a:gdLst>
                  <a:gd name="T0" fmla="*/ 21 w 464"/>
                  <a:gd name="T1" fmla="*/ 483 h 483"/>
                  <a:gd name="T2" fmla="*/ 0 w 464"/>
                  <a:gd name="T3" fmla="*/ 200 h 483"/>
                  <a:gd name="T4" fmla="*/ 54 w 464"/>
                  <a:gd name="T5" fmla="*/ 154 h 483"/>
                  <a:gd name="T6" fmla="*/ 257 w 464"/>
                  <a:gd name="T7" fmla="*/ 222 h 483"/>
                  <a:gd name="T8" fmla="*/ 325 w 464"/>
                  <a:gd name="T9" fmla="*/ 36 h 483"/>
                  <a:gd name="T10" fmla="*/ 464 w 464"/>
                  <a:gd name="T11" fmla="*/ 0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4" h="483">
                    <a:moveTo>
                      <a:pt x="21" y="483"/>
                    </a:moveTo>
                    <a:lnTo>
                      <a:pt x="0" y="200"/>
                    </a:lnTo>
                    <a:lnTo>
                      <a:pt x="54" y="154"/>
                    </a:lnTo>
                    <a:lnTo>
                      <a:pt x="257" y="222"/>
                    </a:lnTo>
                    <a:lnTo>
                      <a:pt x="325" y="36"/>
                    </a:lnTo>
                    <a:lnTo>
                      <a:pt x="4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0" name="Freeform 1506">
                <a:extLst>
                  <a:ext uri="{FF2B5EF4-FFF2-40B4-BE49-F238E27FC236}">
                    <a16:creationId xmlns:a16="http://schemas.microsoft.com/office/drawing/2014/main" id="{1811DE5F-79EA-1893-42EF-D80D71CF7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535"/>
                <a:ext cx="29" cy="35"/>
              </a:xfrm>
              <a:custGeom>
                <a:avLst/>
                <a:gdLst>
                  <a:gd name="T0" fmla="*/ 0 w 147"/>
                  <a:gd name="T1" fmla="*/ 178 h 178"/>
                  <a:gd name="T2" fmla="*/ 22 w 147"/>
                  <a:gd name="T3" fmla="*/ 11 h 178"/>
                  <a:gd name="T4" fmla="*/ 147 w 147"/>
                  <a:gd name="T5" fmla="*/ 0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7" h="178">
                    <a:moveTo>
                      <a:pt x="0" y="178"/>
                    </a:moveTo>
                    <a:lnTo>
                      <a:pt x="22" y="11"/>
                    </a:lnTo>
                    <a:lnTo>
                      <a:pt x="1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1" name="Freeform 1507">
                <a:extLst>
                  <a:ext uri="{FF2B5EF4-FFF2-40B4-BE49-F238E27FC236}">
                    <a16:creationId xmlns:a16="http://schemas.microsoft.com/office/drawing/2014/main" id="{E0078F3B-BEA9-4F4E-6A07-5AB0BCDD0A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471"/>
                <a:ext cx="32" cy="64"/>
              </a:xfrm>
              <a:custGeom>
                <a:avLst/>
                <a:gdLst>
                  <a:gd name="T0" fmla="*/ 161 w 161"/>
                  <a:gd name="T1" fmla="*/ 318 h 318"/>
                  <a:gd name="T2" fmla="*/ 139 w 161"/>
                  <a:gd name="T3" fmla="*/ 172 h 318"/>
                  <a:gd name="T4" fmla="*/ 0 w 161"/>
                  <a:gd name="T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318">
                    <a:moveTo>
                      <a:pt x="161" y="318"/>
                    </a:moveTo>
                    <a:lnTo>
                      <a:pt x="139" y="17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2" name="Line 1508">
                <a:extLst>
                  <a:ext uri="{FF2B5EF4-FFF2-40B4-BE49-F238E27FC236}">
                    <a16:creationId xmlns:a16="http://schemas.microsoft.com/office/drawing/2014/main" id="{325B9D05-3421-E523-A148-DDE30D2724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46" y="2442"/>
                <a:ext cx="72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3" name="Freeform 1509">
                <a:extLst>
                  <a:ext uri="{FF2B5EF4-FFF2-40B4-BE49-F238E27FC236}">
                    <a16:creationId xmlns:a16="http://schemas.microsoft.com/office/drawing/2014/main" id="{ED558EF9-E509-1DC3-0F9C-1927A6F53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3" y="2401"/>
                <a:ext cx="52" cy="58"/>
              </a:xfrm>
              <a:custGeom>
                <a:avLst/>
                <a:gdLst>
                  <a:gd name="T0" fmla="*/ 261 w 261"/>
                  <a:gd name="T1" fmla="*/ 104 h 292"/>
                  <a:gd name="T2" fmla="*/ 72 w 261"/>
                  <a:gd name="T3" fmla="*/ 0 h 292"/>
                  <a:gd name="T4" fmla="*/ 0 w 261"/>
                  <a:gd name="T5" fmla="*/ 22 h 292"/>
                  <a:gd name="T6" fmla="*/ 22 w 261"/>
                  <a:gd name="T7" fmla="*/ 229 h 292"/>
                  <a:gd name="T8" fmla="*/ 142 w 261"/>
                  <a:gd name="T9" fmla="*/ 292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292">
                    <a:moveTo>
                      <a:pt x="261" y="104"/>
                    </a:moveTo>
                    <a:lnTo>
                      <a:pt x="72" y="0"/>
                    </a:lnTo>
                    <a:lnTo>
                      <a:pt x="0" y="22"/>
                    </a:lnTo>
                    <a:lnTo>
                      <a:pt x="22" y="229"/>
                    </a:lnTo>
                    <a:lnTo>
                      <a:pt x="142" y="2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4" name="Line 1510">
                <a:extLst>
                  <a:ext uri="{FF2B5EF4-FFF2-40B4-BE49-F238E27FC236}">
                    <a16:creationId xmlns:a16="http://schemas.microsoft.com/office/drawing/2014/main" id="{91C6EBDC-AD1F-A37A-96F9-1E018C2506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83" y="2401"/>
                <a:ext cx="29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5" name="Line 1511">
                <a:extLst>
                  <a:ext uri="{FF2B5EF4-FFF2-40B4-BE49-F238E27FC236}">
                    <a16:creationId xmlns:a16="http://schemas.microsoft.com/office/drawing/2014/main" id="{0DF5FD5D-9701-52B5-15EE-2B370A8D20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12" y="2404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6" name="Line 1512">
                <a:extLst>
                  <a:ext uri="{FF2B5EF4-FFF2-40B4-BE49-F238E27FC236}">
                    <a16:creationId xmlns:a16="http://schemas.microsoft.com/office/drawing/2014/main" id="{D2CDAE56-BB8D-E7CE-0C48-FE7DA483F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83" y="2401"/>
                <a:ext cx="29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7" name="Line 1513">
                <a:extLst>
                  <a:ext uri="{FF2B5EF4-FFF2-40B4-BE49-F238E27FC236}">
                    <a16:creationId xmlns:a16="http://schemas.microsoft.com/office/drawing/2014/main" id="{80CA021C-8152-2CA3-782D-C770B8D7FC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12" y="2405"/>
                <a:ext cx="12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8" name="Line 1514">
                <a:extLst>
                  <a:ext uri="{FF2B5EF4-FFF2-40B4-BE49-F238E27FC236}">
                    <a16:creationId xmlns:a16="http://schemas.microsoft.com/office/drawing/2014/main" id="{5E05D90A-A650-2EA4-2439-E012148DE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24" y="2405"/>
                <a:ext cx="30" cy="4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9" name="Line 1515">
                <a:extLst>
                  <a:ext uri="{FF2B5EF4-FFF2-40B4-BE49-F238E27FC236}">
                    <a16:creationId xmlns:a16="http://schemas.microsoft.com/office/drawing/2014/main" id="{3F7DCA28-C17E-1170-2E92-6A768166C9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12" y="2404"/>
                <a:ext cx="1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0" name="Freeform 1516">
                <a:extLst>
                  <a:ext uri="{FF2B5EF4-FFF2-40B4-BE49-F238E27FC236}">
                    <a16:creationId xmlns:a16="http://schemas.microsoft.com/office/drawing/2014/main" id="{46ACE923-03CF-5E60-A73E-7BA3218327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0" y="2535"/>
                <a:ext cx="149" cy="30"/>
              </a:xfrm>
              <a:custGeom>
                <a:avLst/>
                <a:gdLst>
                  <a:gd name="T0" fmla="*/ 746 w 746"/>
                  <a:gd name="T1" fmla="*/ 82 h 150"/>
                  <a:gd name="T2" fmla="*/ 625 w 746"/>
                  <a:gd name="T3" fmla="*/ 150 h 150"/>
                  <a:gd name="T4" fmla="*/ 0 w 746"/>
                  <a:gd name="T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6" h="150">
                    <a:moveTo>
                      <a:pt x="746" y="82"/>
                    </a:moveTo>
                    <a:lnTo>
                      <a:pt x="625" y="1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1" name="Freeform 1517">
                <a:extLst>
                  <a:ext uri="{FF2B5EF4-FFF2-40B4-BE49-F238E27FC236}">
                    <a16:creationId xmlns:a16="http://schemas.microsoft.com/office/drawing/2014/main" id="{B2FADDD6-A349-9743-A552-F4809268A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9" y="2477"/>
                <a:ext cx="20" cy="74"/>
              </a:xfrm>
              <a:custGeom>
                <a:avLst/>
                <a:gdLst>
                  <a:gd name="T0" fmla="*/ 29 w 97"/>
                  <a:gd name="T1" fmla="*/ 0 h 371"/>
                  <a:gd name="T2" fmla="*/ 97 w 97"/>
                  <a:gd name="T3" fmla="*/ 267 h 371"/>
                  <a:gd name="T4" fmla="*/ 0 w 97"/>
                  <a:gd name="T5" fmla="*/ 371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371">
                    <a:moveTo>
                      <a:pt x="29" y="0"/>
                    </a:moveTo>
                    <a:lnTo>
                      <a:pt x="97" y="267"/>
                    </a:lnTo>
                    <a:lnTo>
                      <a:pt x="0" y="3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2" name="Freeform 1518">
                <a:extLst>
                  <a:ext uri="{FF2B5EF4-FFF2-40B4-BE49-F238E27FC236}">
                    <a16:creationId xmlns:a16="http://schemas.microsoft.com/office/drawing/2014/main" id="{1AFD481B-BB17-3F3F-8B22-64904F1D1B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446"/>
                <a:ext cx="136" cy="46"/>
              </a:xfrm>
              <a:custGeom>
                <a:avLst/>
                <a:gdLst>
                  <a:gd name="T0" fmla="*/ 0 w 679"/>
                  <a:gd name="T1" fmla="*/ 125 h 229"/>
                  <a:gd name="T2" fmla="*/ 400 w 679"/>
                  <a:gd name="T3" fmla="*/ 229 h 229"/>
                  <a:gd name="T4" fmla="*/ 679 w 679"/>
                  <a:gd name="T5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9" h="229">
                    <a:moveTo>
                      <a:pt x="0" y="125"/>
                    </a:moveTo>
                    <a:lnTo>
                      <a:pt x="400" y="229"/>
                    </a:lnTo>
                    <a:lnTo>
                      <a:pt x="67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3" name="Line 1519">
                <a:extLst>
                  <a:ext uri="{FF2B5EF4-FFF2-40B4-BE49-F238E27FC236}">
                    <a16:creationId xmlns:a16="http://schemas.microsoft.com/office/drawing/2014/main" id="{1DEADC11-F0C6-BED0-F7F4-9F0AF9F1E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54" y="2446"/>
                <a:ext cx="45" cy="10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4" name="Line 1520">
                <a:extLst>
                  <a:ext uri="{FF2B5EF4-FFF2-40B4-BE49-F238E27FC236}">
                    <a16:creationId xmlns:a16="http://schemas.microsoft.com/office/drawing/2014/main" id="{5A6AE6B9-831D-CFF9-31E7-85B807FCC2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6" y="2321"/>
                <a:ext cx="69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5" name="Line 1521">
                <a:extLst>
                  <a:ext uri="{FF2B5EF4-FFF2-40B4-BE49-F238E27FC236}">
                    <a16:creationId xmlns:a16="http://schemas.microsoft.com/office/drawing/2014/main" id="{C0DC5541-9636-7A6F-FB8F-D12B0A17FB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59" y="2229"/>
                <a:ext cx="98" cy="9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6" name="Line 1522">
                <a:extLst>
                  <a:ext uri="{FF2B5EF4-FFF2-40B4-BE49-F238E27FC236}">
                    <a16:creationId xmlns:a16="http://schemas.microsoft.com/office/drawing/2014/main" id="{3EEA8054-9FDE-19C6-9FE7-1094E8B5D5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4" y="2087"/>
                <a:ext cx="72" cy="3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7" name="Line 1523">
                <a:extLst>
                  <a:ext uri="{FF2B5EF4-FFF2-40B4-BE49-F238E27FC236}">
                    <a16:creationId xmlns:a16="http://schemas.microsoft.com/office/drawing/2014/main" id="{A4A26BE9-CA9B-091A-F793-08A106E63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1683"/>
                <a:ext cx="149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8" name="Line 1524">
                <a:extLst>
                  <a:ext uri="{FF2B5EF4-FFF2-40B4-BE49-F238E27FC236}">
                    <a16:creationId xmlns:a16="http://schemas.microsoft.com/office/drawing/2014/main" id="{F5BEEEA8-EC59-4307-3E9A-608AAEBFF3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38" y="2442"/>
                <a:ext cx="108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9" name="Line 1525">
                <a:extLst>
                  <a:ext uri="{FF2B5EF4-FFF2-40B4-BE49-F238E27FC236}">
                    <a16:creationId xmlns:a16="http://schemas.microsoft.com/office/drawing/2014/main" id="{53C8F928-9C8C-F963-0834-04283D5DE3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16" y="2090"/>
                <a:ext cx="54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0" name="Freeform 1526">
                <a:extLst>
                  <a:ext uri="{FF2B5EF4-FFF2-40B4-BE49-F238E27FC236}">
                    <a16:creationId xmlns:a16="http://schemas.microsoft.com/office/drawing/2014/main" id="{7B2B4316-18F9-EE85-648E-5C97466F9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6" y="2052"/>
                <a:ext cx="82" cy="56"/>
              </a:xfrm>
              <a:custGeom>
                <a:avLst/>
                <a:gdLst>
                  <a:gd name="T0" fmla="*/ 407 w 407"/>
                  <a:gd name="T1" fmla="*/ 0 h 279"/>
                  <a:gd name="T2" fmla="*/ 200 w 407"/>
                  <a:gd name="T3" fmla="*/ 211 h 279"/>
                  <a:gd name="T4" fmla="*/ 68 w 407"/>
                  <a:gd name="T5" fmla="*/ 279 h 279"/>
                  <a:gd name="T6" fmla="*/ 0 w 407"/>
                  <a:gd name="T7" fmla="*/ 246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7" h="279">
                    <a:moveTo>
                      <a:pt x="407" y="0"/>
                    </a:moveTo>
                    <a:lnTo>
                      <a:pt x="200" y="211"/>
                    </a:lnTo>
                    <a:lnTo>
                      <a:pt x="68" y="279"/>
                    </a:lnTo>
                    <a:lnTo>
                      <a:pt x="0" y="2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1" name="Freeform 1527">
                <a:extLst>
                  <a:ext uri="{FF2B5EF4-FFF2-40B4-BE49-F238E27FC236}">
                    <a16:creationId xmlns:a16="http://schemas.microsoft.com/office/drawing/2014/main" id="{7A16AD10-50A4-D2F7-A733-40FDBB847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8" y="1670"/>
                <a:ext cx="42" cy="21"/>
              </a:xfrm>
              <a:custGeom>
                <a:avLst/>
                <a:gdLst>
                  <a:gd name="T0" fmla="*/ 208 w 208"/>
                  <a:gd name="T1" fmla="*/ 72 h 104"/>
                  <a:gd name="T2" fmla="*/ 86 w 208"/>
                  <a:gd name="T3" fmla="*/ 104 h 104"/>
                  <a:gd name="T4" fmla="*/ 0 w 208"/>
                  <a:gd name="T5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8" h="104">
                    <a:moveTo>
                      <a:pt x="208" y="72"/>
                    </a:moveTo>
                    <a:lnTo>
                      <a:pt x="86" y="10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2" name="Freeform 1528">
                <a:extLst>
                  <a:ext uri="{FF2B5EF4-FFF2-40B4-BE49-F238E27FC236}">
                    <a16:creationId xmlns:a16="http://schemas.microsoft.com/office/drawing/2014/main" id="{8A070314-547E-972A-914C-6F603699B5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" y="1670"/>
                <a:ext cx="77" cy="133"/>
              </a:xfrm>
              <a:custGeom>
                <a:avLst/>
                <a:gdLst>
                  <a:gd name="T0" fmla="*/ 385 w 385"/>
                  <a:gd name="T1" fmla="*/ 0 h 664"/>
                  <a:gd name="T2" fmla="*/ 178 w 385"/>
                  <a:gd name="T3" fmla="*/ 189 h 664"/>
                  <a:gd name="T4" fmla="*/ 0 w 385"/>
                  <a:gd name="T5" fmla="*/ 493 h 664"/>
                  <a:gd name="T6" fmla="*/ 10 w 385"/>
                  <a:gd name="T7" fmla="*/ 529 h 664"/>
                  <a:gd name="T8" fmla="*/ 89 w 385"/>
                  <a:gd name="T9" fmla="*/ 664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5" h="664">
                    <a:moveTo>
                      <a:pt x="385" y="0"/>
                    </a:moveTo>
                    <a:lnTo>
                      <a:pt x="178" y="189"/>
                    </a:lnTo>
                    <a:lnTo>
                      <a:pt x="0" y="493"/>
                    </a:lnTo>
                    <a:lnTo>
                      <a:pt x="10" y="529"/>
                    </a:lnTo>
                    <a:lnTo>
                      <a:pt x="89" y="6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3" name="Freeform 1529">
                <a:extLst>
                  <a:ext uri="{FF2B5EF4-FFF2-40B4-BE49-F238E27FC236}">
                    <a16:creationId xmlns:a16="http://schemas.microsoft.com/office/drawing/2014/main" id="{4E297F0B-56F9-A876-E0B7-B49AECA0A4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9" y="1736"/>
                <a:ext cx="117" cy="67"/>
              </a:xfrm>
              <a:custGeom>
                <a:avLst/>
                <a:gdLst>
                  <a:gd name="T0" fmla="*/ 0 w 586"/>
                  <a:gd name="T1" fmla="*/ 335 h 335"/>
                  <a:gd name="T2" fmla="*/ 293 w 586"/>
                  <a:gd name="T3" fmla="*/ 318 h 335"/>
                  <a:gd name="T4" fmla="*/ 586 w 586"/>
                  <a:gd name="T5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6" h="335">
                    <a:moveTo>
                      <a:pt x="0" y="335"/>
                    </a:moveTo>
                    <a:lnTo>
                      <a:pt x="293" y="318"/>
                    </a:lnTo>
                    <a:lnTo>
                      <a:pt x="58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4" name="Freeform 1530">
                <a:extLst>
                  <a:ext uri="{FF2B5EF4-FFF2-40B4-BE49-F238E27FC236}">
                    <a16:creationId xmlns:a16="http://schemas.microsoft.com/office/drawing/2014/main" id="{05116F14-E7B9-8DCC-BCC9-E02F521CBC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1" y="1803"/>
                <a:ext cx="35" cy="104"/>
              </a:xfrm>
              <a:custGeom>
                <a:avLst/>
                <a:gdLst>
                  <a:gd name="T0" fmla="*/ 39 w 175"/>
                  <a:gd name="T1" fmla="*/ 0 h 518"/>
                  <a:gd name="T2" fmla="*/ 85 w 175"/>
                  <a:gd name="T3" fmla="*/ 43 h 518"/>
                  <a:gd name="T4" fmla="*/ 0 w 175"/>
                  <a:gd name="T5" fmla="*/ 197 h 518"/>
                  <a:gd name="T6" fmla="*/ 125 w 175"/>
                  <a:gd name="T7" fmla="*/ 250 h 518"/>
                  <a:gd name="T8" fmla="*/ 175 w 175"/>
                  <a:gd name="T9" fmla="*/ 518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5" h="518">
                    <a:moveTo>
                      <a:pt x="39" y="0"/>
                    </a:moveTo>
                    <a:lnTo>
                      <a:pt x="85" y="43"/>
                    </a:lnTo>
                    <a:lnTo>
                      <a:pt x="0" y="197"/>
                    </a:lnTo>
                    <a:lnTo>
                      <a:pt x="125" y="250"/>
                    </a:lnTo>
                    <a:lnTo>
                      <a:pt x="175" y="5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5" name="Freeform 1531">
                <a:extLst>
                  <a:ext uri="{FF2B5EF4-FFF2-40B4-BE49-F238E27FC236}">
                    <a16:creationId xmlns:a16="http://schemas.microsoft.com/office/drawing/2014/main" id="{E8FA533B-2FDE-A98A-35E1-90F0854AAF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1907"/>
                <a:ext cx="40" cy="54"/>
              </a:xfrm>
              <a:custGeom>
                <a:avLst/>
                <a:gdLst>
                  <a:gd name="T0" fmla="*/ 0 w 196"/>
                  <a:gd name="T1" fmla="*/ 0 h 272"/>
                  <a:gd name="T2" fmla="*/ 3 w 196"/>
                  <a:gd name="T3" fmla="*/ 211 h 272"/>
                  <a:gd name="T4" fmla="*/ 132 w 196"/>
                  <a:gd name="T5" fmla="*/ 272 h 272"/>
                  <a:gd name="T6" fmla="*/ 196 w 196"/>
                  <a:gd name="T7" fmla="*/ 2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6" h="272">
                    <a:moveTo>
                      <a:pt x="0" y="0"/>
                    </a:moveTo>
                    <a:lnTo>
                      <a:pt x="3" y="211"/>
                    </a:lnTo>
                    <a:lnTo>
                      <a:pt x="132" y="272"/>
                    </a:lnTo>
                    <a:lnTo>
                      <a:pt x="196" y="2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6" name="Freeform 1532">
                <a:extLst>
                  <a:ext uri="{FF2B5EF4-FFF2-40B4-BE49-F238E27FC236}">
                    <a16:creationId xmlns:a16="http://schemas.microsoft.com/office/drawing/2014/main" id="{BC2C2C87-266C-B1E3-29CF-3D80AD90A2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2" y="1907"/>
                <a:ext cx="144" cy="118"/>
              </a:xfrm>
              <a:custGeom>
                <a:avLst/>
                <a:gdLst>
                  <a:gd name="T0" fmla="*/ 722 w 722"/>
                  <a:gd name="T1" fmla="*/ 0 h 593"/>
                  <a:gd name="T2" fmla="*/ 590 w 722"/>
                  <a:gd name="T3" fmla="*/ 18 h 593"/>
                  <a:gd name="T4" fmla="*/ 450 w 722"/>
                  <a:gd name="T5" fmla="*/ 168 h 593"/>
                  <a:gd name="T6" fmla="*/ 332 w 722"/>
                  <a:gd name="T7" fmla="*/ 89 h 593"/>
                  <a:gd name="T8" fmla="*/ 197 w 722"/>
                  <a:gd name="T9" fmla="*/ 111 h 593"/>
                  <a:gd name="T10" fmla="*/ 0 w 722"/>
                  <a:gd name="T11" fmla="*/ 425 h 593"/>
                  <a:gd name="T12" fmla="*/ 200 w 722"/>
                  <a:gd name="T13" fmla="*/ 593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2" h="593">
                    <a:moveTo>
                      <a:pt x="722" y="0"/>
                    </a:moveTo>
                    <a:lnTo>
                      <a:pt x="590" y="18"/>
                    </a:lnTo>
                    <a:lnTo>
                      <a:pt x="450" y="168"/>
                    </a:lnTo>
                    <a:lnTo>
                      <a:pt x="332" y="89"/>
                    </a:lnTo>
                    <a:lnTo>
                      <a:pt x="197" y="111"/>
                    </a:lnTo>
                    <a:lnTo>
                      <a:pt x="0" y="425"/>
                    </a:lnTo>
                    <a:lnTo>
                      <a:pt x="200" y="5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7" name="Freeform 1533">
                <a:extLst>
                  <a:ext uri="{FF2B5EF4-FFF2-40B4-BE49-F238E27FC236}">
                    <a16:creationId xmlns:a16="http://schemas.microsoft.com/office/drawing/2014/main" id="{D6E50BF7-0620-8F2A-749D-3F6AD98D8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2" y="2025"/>
                <a:ext cx="72" cy="26"/>
              </a:xfrm>
              <a:custGeom>
                <a:avLst/>
                <a:gdLst>
                  <a:gd name="T0" fmla="*/ 361 w 361"/>
                  <a:gd name="T1" fmla="*/ 128 h 128"/>
                  <a:gd name="T2" fmla="*/ 82 w 361"/>
                  <a:gd name="T3" fmla="*/ 96 h 128"/>
                  <a:gd name="T4" fmla="*/ 0 w 361"/>
                  <a:gd name="T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1" h="128">
                    <a:moveTo>
                      <a:pt x="361" y="128"/>
                    </a:moveTo>
                    <a:lnTo>
                      <a:pt x="82" y="9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8" name="Freeform 1534">
                <a:extLst>
                  <a:ext uri="{FF2B5EF4-FFF2-40B4-BE49-F238E27FC236}">
                    <a16:creationId xmlns:a16="http://schemas.microsoft.com/office/drawing/2014/main" id="{CB308287-1CE7-1400-1C9F-D470C2449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4" y="2025"/>
                <a:ext cx="88" cy="177"/>
              </a:xfrm>
              <a:custGeom>
                <a:avLst/>
                <a:gdLst>
                  <a:gd name="T0" fmla="*/ 439 w 439"/>
                  <a:gd name="T1" fmla="*/ 0 h 882"/>
                  <a:gd name="T2" fmla="*/ 361 w 439"/>
                  <a:gd name="T3" fmla="*/ 121 h 882"/>
                  <a:gd name="T4" fmla="*/ 336 w 439"/>
                  <a:gd name="T5" fmla="*/ 343 h 882"/>
                  <a:gd name="T6" fmla="*/ 57 w 439"/>
                  <a:gd name="T7" fmla="*/ 382 h 882"/>
                  <a:gd name="T8" fmla="*/ 0 w 439"/>
                  <a:gd name="T9" fmla="*/ 425 h 882"/>
                  <a:gd name="T10" fmla="*/ 125 w 439"/>
                  <a:gd name="T11" fmla="*/ 746 h 882"/>
                  <a:gd name="T12" fmla="*/ 357 w 439"/>
                  <a:gd name="T13" fmla="*/ 882 h 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9" h="882">
                    <a:moveTo>
                      <a:pt x="439" y="0"/>
                    </a:moveTo>
                    <a:lnTo>
                      <a:pt x="361" y="121"/>
                    </a:lnTo>
                    <a:lnTo>
                      <a:pt x="336" y="343"/>
                    </a:lnTo>
                    <a:lnTo>
                      <a:pt x="57" y="382"/>
                    </a:lnTo>
                    <a:lnTo>
                      <a:pt x="0" y="425"/>
                    </a:lnTo>
                    <a:lnTo>
                      <a:pt x="125" y="746"/>
                    </a:lnTo>
                    <a:lnTo>
                      <a:pt x="357" y="8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9" name="Freeform 1535">
                <a:extLst>
                  <a:ext uri="{FF2B5EF4-FFF2-40B4-BE49-F238E27FC236}">
                    <a16:creationId xmlns:a16="http://schemas.microsoft.com/office/drawing/2014/main" id="{593472AB-57B4-0B46-E970-2B0A27BB8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" y="2051"/>
                <a:ext cx="50" cy="164"/>
              </a:xfrm>
              <a:custGeom>
                <a:avLst/>
                <a:gdLst>
                  <a:gd name="T0" fmla="*/ 121 w 250"/>
                  <a:gd name="T1" fmla="*/ 0 h 822"/>
                  <a:gd name="T2" fmla="*/ 117 w 250"/>
                  <a:gd name="T3" fmla="*/ 215 h 822"/>
                  <a:gd name="T4" fmla="*/ 0 w 250"/>
                  <a:gd name="T5" fmla="*/ 468 h 822"/>
                  <a:gd name="T6" fmla="*/ 250 w 250"/>
                  <a:gd name="T7" fmla="*/ 822 h 8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0" h="822">
                    <a:moveTo>
                      <a:pt x="121" y="0"/>
                    </a:moveTo>
                    <a:lnTo>
                      <a:pt x="117" y="215"/>
                    </a:lnTo>
                    <a:lnTo>
                      <a:pt x="0" y="468"/>
                    </a:lnTo>
                    <a:lnTo>
                      <a:pt x="250" y="8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0" name="Freeform 1536">
                <a:extLst>
                  <a:ext uri="{FF2B5EF4-FFF2-40B4-BE49-F238E27FC236}">
                    <a16:creationId xmlns:a16="http://schemas.microsoft.com/office/drawing/2014/main" id="{63E61119-92BB-3A19-8BCF-5CA5C4187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4" y="2038"/>
                <a:ext cx="99" cy="17"/>
              </a:xfrm>
              <a:custGeom>
                <a:avLst/>
                <a:gdLst>
                  <a:gd name="T0" fmla="*/ 496 w 496"/>
                  <a:gd name="T1" fmla="*/ 18 h 82"/>
                  <a:gd name="T2" fmla="*/ 464 w 496"/>
                  <a:gd name="T3" fmla="*/ 82 h 82"/>
                  <a:gd name="T4" fmla="*/ 111 w 496"/>
                  <a:gd name="T5" fmla="*/ 0 h 82"/>
                  <a:gd name="T6" fmla="*/ 0 w 496"/>
                  <a:gd name="T7" fmla="*/ 64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6" h="82">
                    <a:moveTo>
                      <a:pt x="496" y="18"/>
                    </a:moveTo>
                    <a:lnTo>
                      <a:pt x="464" y="82"/>
                    </a:lnTo>
                    <a:lnTo>
                      <a:pt x="111" y="0"/>
                    </a:lnTo>
                    <a:lnTo>
                      <a:pt x="0" y="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1" name="Freeform 1537">
                <a:extLst>
                  <a:ext uri="{FF2B5EF4-FFF2-40B4-BE49-F238E27FC236}">
                    <a16:creationId xmlns:a16="http://schemas.microsoft.com/office/drawing/2014/main" id="{A92C28FF-017F-706E-108F-1BBCBA486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2197"/>
                <a:ext cx="114" cy="18"/>
              </a:xfrm>
              <a:custGeom>
                <a:avLst/>
                <a:gdLst>
                  <a:gd name="T0" fmla="*/ 572 w 572"/>
                  <a:gd name="T1" fmla="*/ 90 h 90"/>
                  <a:gd name="T2" fmla="*/ 289 w 572"/>
                  <a:gd name="T3" fmla="*/ 0 h 90"/>
                  <a:gd name="T4" fmla="*/ 0 w 572"/>
                  <a:gd name="T5" fmla="*/ 2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2" h="90">
                    <a:moveTo>
                      <a:pt x="572" y="90"/>
                    </a:moveTo>
                    <a:lnTo>
                      <a:pt x="289" y="0"/>
                    </a:lnTo>
                    <a:lnTo>
                      <a:pt x="0" y="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2" name="Freeform 1538">
                <a:extLst>
                  <a:ext uri="{FF2B5EF4-FFF2-40B4-BE49-F238E27FC236}">
                    <a16:creationId xmlns:a16="http://schemas.microsoft.com/office/drawing/2014/main" id="{4C250AA2-0A98-36F5-194B-0F713501F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5" y="2266"/>
                <a:ext cx="85" cy="144"/>
              </a:xfrm>
              <a:custGeom>
                <a:avLst/>
                <a:gdLst>
                  <a:gd name="T0" fmla="*/ 425 w 425"/>
                  <a:gd name="T1" fmla="*/ 0 h 721"/>
                  <a:gd name="T2" fmla="*/ 425 w 425"/>
                  <a:gd name="T3" fmla="*/ 363 h 721"/>
                  <a:gd name="T4" fmla="*/ 307 w 425"/>
                  <a:gd name="T5" fmla="*/ 624 h 721"/>
                  <a:gd name="T6" fmla="*/ 203 w 425"/>
                  <a:gd name="T7" fmla="*/ 721 h 721"/>
                  <a:gd name="T8" fmla="*/ 0 w 425"/>
                  <a:gd name="T9" fmla="*/ 660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5" h="721">
                    <a:moveTo>
                      <a:pt x="425" y="0"/>
                    </a:moveTo>
                    <a:lnTo>
                      <a:pt x="425" y="363"/>
                    </a:lnTo>
                    <a:lnTo>
                      <a:pt x="307" y="624"/>
                    </a:lnTo>
                    <a:lnTo>
                      <a:pt x="203" y="721"/>
                    </a:lnTo>
                    <a:lnTo>
                      <a:pt x="0" y="6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3" name="Freeform 1539">
                <a:extLst>
                  <a:ext uri="{FF2B5EF4-FFF2-40B4-BE49-F238E27FC236}">
                    <a16:creationId xmlns:a16="http://schemas.microsoft.com/office/drawing/2014/main" id="{59E8E33A-BA11-E621-12B5-FAD549D214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2" y="2253"/>
                <a:ext cx="101" cy="134"/>
              </a:xfrm>
              <a:custGeom>
                <a:avLst/>
                <a:gdLst>
                  <a:gd name="T0" fmla="*/ 268 w 507"/>
                  <a:gd name="T1" fmla="*/ 668 h 668"/>
                  <a:gd name="T2" fmla="*/ 507 w 507"/>
                  <a:gd name="T3" fmla="*/ 246 h 668"/>
                  <a:gd name="T4" fmla="*/ 479 w 507"/>
                  <a:gd name="T5" fmla="*/ 179 h 668"/>
                  <a:gd name="T6" fmla="*/ 0 w 507"/>
                  <a:gd name="T7" fmla="*/ 0 h 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7" h="668">
                    <a:moveTo>
                      <a:pt x="268" y="668"/>
                    </a:moveTo>
                    <a:lnTo>
                      <a:pt x="507" y="246"/>
                    </a:lnTo>
                    <a:lnTo>
                      <a:pt x="479" y="1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4" name="Line 1540">
                <a:extLst>
                  <a:ext uri="{FF2B5EF4-FFF2-40B4-BE49-F238E27FC236}">
                    <a16:creationId xmlns:a16="http://schemas.microsoft.com/office/drawing/2014/main" id="{7DB9E49C-E497-DA5F-D4C0-2CE7733AB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60" y="2266"/>
                <a:ext cx="13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5" name="Line 1541">
                <a:extLst>
                  <a:ext uri="{FF2B5EF4-FFF2-40B4-BE49-F238E27FC236}">
                    <a16:creationId xmlns:a16="http://schemas.microsoft.com/office/drawing/2014/main" id="{D6715382-12E1-8CBE-A27E-54055AD212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32" y="2230"/>
                <a:ext cx="28" cy="3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6" name="Line 1542">
                <a:extLst>
                  <a:ext uri="{FF2B5EF4-FFF2-40B4-BE49-F238E27FC236}">
                    <a16:creationId xmlns:a16="http://schemas.microsoft.com/office/drawing/2014/main" id="{FA1A0C0F-5F50-E763-7BA1-DA91EB9B43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20" y="2215"/>
                <a:ext cx="12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7" name="Line 1543">
                <a:extLst>
                  <a:ext uri="{FF2B5EF4-FFF2-40B4-BE49-F238E27FC236}">
                    <a16:creationId xmlns:a16="http://schemas.microsoft.com/office/drawing/2014/main" id="{550C360C-979C-A43F-CB9B-171C336800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02" y="2202"/>
                <a:ext cx="4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8" name="Freeform 1544">
                <a:extLst>
                  <a:ext uri="{FF2B5EF4-FFF2-40B4-BE49-F238E27FC236}">
                    <a16:creationId xmlns:a16="http://schemas.microsoft.com/office/drawing/2014/main" id="{8FEA00B8-8E06-18A8-D2B0-00F05CCD1C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6" y="2253"/>
                <a:ext cx="66" cy="102"/>
              </a:xfrm>
              <a:custGeom>
                <a:avLst/>
                <a:gdLst>
                  <a:gd name="T0" fmla="*/ 332 w 332"/>
                  <a:gd name="T1" fmla="*/ 0 h 511"/>
                  <a:gd name="T2" fmla="*/ 0 w 332"/>
                  <a:gd name="T3" fmla="*/ 293 h 511"/>
                  <a:gd name="T4" fmla="*/ 50 w 332"/>
                  <a:gd name="T5" fmla="*/ 511 h 511"/>
                  <a:gd name="T6" fmla="*/ 189 w 332"/>
                  <a:gd name="T7" fmla="*/ 503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2" h="511">
                    <a:moveTo>
                      <a:pt x="332" y="0"/>
                    </a:moveTo>
                    <a:lnTo>
                      <a:pt x="0" y="293"/>
                    </a:lnTo>
                    <a:lnTo>
                      <a:pt x="50" y="511"/>
                    </a:lnTo>
                    <a:lnTo>
                      <a:pt x="189" y="5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9" name="Freeform 1545">
                <a:extLst>
                  <a:ext uri="{FF2B5EF4-FFF2-40B4-BE49-F238E27FC236}">
                    <a16:creationId xmlns:a16="http://schemas.microsoft.com/office/drawing/2014/main" id="{44BF8568-B384-DC15-14AD-5751B60C44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2354"/>
                <a:ext cx="99" cy="277"/>
              </a:xfrm>
              <a:custGeom>
                <a:avLst/>
                <a:gdLst>
                  <a:gd name="T0" fmla="*/ 496 w 496"/>
                  <a:gd name="T1" fmla="*/ 0 h 1386"/>
                  <a:gd name="T2" fmla="*/ 325 w 496"/>
                  <a:gd name="T3" fmla="*/ 111 h 1386"/>
                  <a:gd name="T4" fmla="*/ 300 w 496"/>
                  <a:gd name="T5" fmla="*/ 250 h 1386"/>
                  <a:gd name="T6" fmla="*/ 28 w 496"/>
                  <a:gd name="T7" fmla="*/ 661 h 1386"/>
                  <a:gd name="T8" fmla="*/ 175 w 496"/>
                  <a:gd name="T9" fmla="*/ 668 h 1386"/>
                  <a:gd name="T10" fmla="*/ 0 w 496"/>
                  <a:gd name="T11" fmla="*/ 1218 h 1386"/>
                  <a:gd name="T12" fmla="*/ 132 w 496"/>
                  <a:gd name="T13" fmla="*/ 1250 h 1386"/>
                  <a:gd name="T14" fmla="*/ 164 w 496"/>
                  <a:gd name="T15" fmla="*/ 1382 h 1386"/>
                  <a:gd name="T16" fmla="*/ 232 w 496"/>
                  <a:gd name="T17" fmla="*/ 1386 h 1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6" h="1386">
                    <a:moveTo>
                      <a:pt x="496" y="0"/>
                    </a:moveTo>
                    <a:lnTo>
                      <a:pt x="325" y="111"/>
                    </a:lnTo>
                    <a:lnTo>
                      <a:pt x="300" y="250"/>
                    </a:lnTo>
                    <a:lnTo>
                      <a:pt x="28" y="661"/>
                    </a:lnTo>
                    <a:lnTo>
                      <a:pt x="175" y="668"/>
                    </a:lnTo>
                    <a:lnTo>
                      <a:pt x="0" y="1218"/>
                    </a:lnTo>
                    <a:lnTo>
                      <a:pt x="132" y="1250"/>
                    </a:lnTo>
                    <a:lnTo>
                      <a:pt x="164" y="1382"/>
                    </a:lnTo>
                    <a:lnTo>
                      <a:pt x="232" y="13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0" name="Freeform 1546">
                <a:extLst>
                  <a:ext uri="{FF2B5EF4-FFF2-40B4-BE49-F238E27FC236}">
                    <a16:creationId xmlns:a16="http://schemas.microsoft.com/office/drawing/2014/main" id="{93CFB45D-CC8E-6D2B-DC03-517B2A8733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7" y="2375"/>
                <a:ext cx="56" cy="137"/>
              </a:xfrm>
              <a:custGeom>
                <a:avLst/>
                <a:gdLst>
                  <a:gd name="T0" fmla="*/ 261 w 279"/>
                  <a:gd name="T1" fmla="*/ 0 h 682"/>
                  <a:gd name="T2" fmla="*/ 229 w 279"/>
                  <a:gd name="T3" fmla="*/ 135 h 682"/>
                  <a:gd name="T4" fmla="*/ 25 w 279"/>
                  <a:gd name="T5" fmla="*/ 342 h 682"/>
                  <a:gd name="T6" fmla="*/ 0 w 279"/>
                  <a:gd name="T7" fmla="*/ 482 h 682"/>
                  <a:gd name="T8" fmla="*/ 75 w 279"/>
                  <a:gd name="T9" fmla="*/ 607 h 682"/>
                  <a:gd name="T10" fmla="*/ 279 w 279"/>
                  <a:gd name="T11" fmla="*/ 682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9" h="682">
                    <a:moveTo>
                      <a:pt x="261" y="0"/>
                    </a:moveTo>
                    <a:lnTo>
                      <a:pt x="229" y="135"/>
                    </a:lnTo>
                    <a:lnTo>
                      <a:pt x="25" y="342"/>
                    </a:lnTo>
                    <a:lnTo>
                      <a:pt x="0" y="482"/>
                    </a:lnTo>
                    <a:lnTo>
                      <a:pt x="75" y="607"/>
                    </a:lnTo>
                    <a:lnTo>
                      <a:pt x="279" y="6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1" name="Freeform 1547">
                <a:extLst>
                  <a:ext uri="{FF2B5EF4-FFF2-40B4-BE49-F238E27FC236}">
                    <a16:creationId xmlns:a16="http://schemas.microsoft.com/office/drawing/2014/main" id="{C3AA9A0B-C087-1862-1680-AC7E09AC6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9" y="2367"/>
                <a:ext cx="37" cy="20"/>
              </a:xfrm>
              <a:custGeom>
                <a:avLst/>
                <a:gdLst>
                  <a:gd name="T0" fmla="*/ 0 w 182"/>
                  <a:gd name="T1" fmla="*/ 43 h 100"/>
                  <a:gd name="T2" fmla="*/ 118 w 182"/>
                  <a:gd name="T3" fmla="*/ 0 h 100"/>
                  <a:gd name="T4" fmla="*/ 182 w 182"/>
                  <a:gd name="T5" fmla="*/ 10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100">
                    <a:moveTo>
                      <a:pt x="0" y="43"/>
                    </a:moveTo>
                    <a:lnTo>
                      <a:pt x="118" y="0"/>
                    </a:lnTo>
                    <a:lnTo>
                      <a:pt x="182" y="1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2" name="Freeform 1548">
                <a:extLst>
                  <a:ext uri="{FF2B5EF4-FFF2-40B4-BE49-F238E27FC236}">
                    <a16:creationId xmlns:a16="http://schemas.microsoft.com/office/drawing/2014/main" id="{CF4DD73C-AA8C-1543-B2BA-369325F985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5" y="2398"/>
                <a:ext cx="44" cy="72"/>
              </a:xfrm>
              <a:custGeom>
                <a:avLst/>
                <a:gdLst>
                  <a:gd name="T0" fmla="*/ 0 w 221"/>
                  <a:gd name="T1" fmla="*/ 0 h 361"/>
                  <a:gd name="T2" fmla="*/ 21 w 221"/>
                  <a:gd name="T3" fmla="*/ 143 h 361"/>
                  <a:gd name="T4" fmla="*/ 221 w 221"/>
                  <a:gd name="T5" fmla="*/ 218 h 361"/>
                  <a:gd name="T6" fmla="*/ 214 w 221"/>
                  <a:gd name="T7" fmla="*/ 361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1" h="361">
                    <a:moveTo>
                      <a:pt x="0" y="0"/>
                    </a:moveTo>
                    <a:lnTo>
                      <a:pt x="21" y="143"/>
                    </a:lnTo>
                    <a:lnTo>
                      <a:pt x="221" y="218"/>
                    </a:lnTo>
                    <a:lnTo>
                      <a:pt x="214" y="3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3" name="Line 1549">
                <a:extLst>
                  <a:ext uri="{FF2B5EF4-FFF2-40B4-BE49-F238E27FC236}">
                    <a16:creationId xmlns:a16="http://schemas.microsoft.com/office/drawing/2014/main" id="{5D606CA1-EBC7-82EB-01F6-B34E6E2E7C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56" y="2387"/>
                <a:ext cx="19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4" name="Freeform 1550">
                <a:extLst>
                  <a:ext uri="{FF2B5EF4-FFF2-40B4-BE49-F238E27FC236}">
                    <a16:creationId xmlns:a16="http://schemas.microsoft.com/office/drawing/2014/main" id="{7BDACB9C-0C7A-4CD5-F113-90FEECA5E9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" y="2470"/>
                <a:ext cx="61" cy="49"/>
              </a:xfrm>
              <a:custGeom>
                <a:avLst/>
                <a:gdLst>
                  <a:gd name="T0" fmla="*/ 304 w 304"/>
                  <a:gd name="T1" fmla="*/ 0 h 242"/>
                  <a:gd name="T2" fmla="*/ 32 w 304"/>
                  <a:gd name="T3" fmla="*/ 100 h 242"/>
                  <a:gd name="T4" fmla="*/ 0 w 304"/>
                  <a:gd name="T5" fmla="*/ 242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" h="242">
                    <a:moveTo>
                      <a:pt x="304" y="0"/>
                    </a:moveTo>
                    <a:lnTo>
                      <a:pt x="32" y="100"/>
                    </a:lnTo>
                    <a:lnTo>
                      <a:pt x="0" y="24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5" name="Line 1551">
                <a:extLst>
                  <a:ext uri="{FF2B5EF4-FFF2-40B4-BE49-F238E27FC236}">
                    <a16:creationId xmlns:a16="http://schemas.microsoft.com/office/drawing/2014/main" id="{39250194-9116-0CAC-D5C5-24639A4423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23" y="2512"/>
                <a:ext cx="34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6" name="Freeform 1552">
                <a:extLst>
                  <a:ext uri="{FF2B5EF4-FFF2-40B4-BE49-F238E27FC236}">
                    <a16:creationId xmlns:a16="http://schemas.microsoft.com/office/drawing/2014/main" id="{47D35E91-09C0-E5D9-FB30-64FE9F0A9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3" y="2512"/>
                <a:ext cx="28" cy="31"/>
              </a:xfrm>
              <a:custGeom>
                <a:avLst/>
                <a:gdLst>
                  <a:gd name="T0" fmla="*/ 0 w 139"/>
                  <a:gd name="T1" fmla="*/ 0 h 157"/>
                  <a:gd name="T2" fmla="*/ 139 w 139"/>
                  <a:gd name="T3" fmla="*/ 103 h 157"/>
                  <a:gd name="T4" fmla="*/ 110 w 139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9" h="157">
                    <a:moveTo>
                      <a:pt x="0" y="0"/>
                    </a:moveTo>
                    <a:lnTo>
                      <a:pt x="139" y="103"/>
                    </a:lnTo>
                    <a:lnTo>
                      <a:pt x="110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7" name="Freeform 1553">
                <a:extLst>
                  <a:ext uri="{FF2B5EF4-FFF2-40B4-BE49-F238E27FC236}">
                    <a16:creationId xmlns:a16="http://schemas.microsoft.com/office/drawing/2014/main" id="{5C595168-8178-634F-BF24-60181DC4EA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543"/>
                <a:ext cx="84" cy="64"/>
              </a:xfrm>
              <a:custGeom>
                <a:avLst/>
                <a:gdLst>
                  <a:gd name="T0" fmla="*/ 421 w 421"/>
                  <a:gd name="T1" fmla="*/ 0 h 321"/>
                  <a:gd name="T2" fmla="*/ 286 w 421"/>
                  <a:gd name="T3" fmla="*/ 53 h 321"/>
                  <a:gd name="T4" fmla="*/ 257 w 421"/>
                  <a:gd name="T5" fmla="*/ 196 h 321"/>
                  <a:gd name="T6" fmla="*/ 0 w 421"/>
                  <a:gd name="T7" fmla="*/ 321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1" h="321">
                    <a:moveTo>
                      <a:pt x="421" y="0"/>
                    </a:moveTo>
                    <a:lnTo>
                      <a:pt x="286" y="53"/>
                    </a:lnTo>
                    <a:lnTo>
                      <a:pt x="257" y="196"/>
                    </a:lnTo>
                    <a:lnTo>
                      <a:pt x="0" y="3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8" name="Line 1554">
                <a:extLst>
                  <a:ext uri="{FF2B5EF4-FFF2-40B4-BE49-F238E27FC236}">
                    <a16:creationId xmlns:a16="http://schemas.microsoft.com/office/drawing/2014/main" id="{4A1CC75E-DD15-A4B5-D131-1B0CEECE5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18" y="2470"/>
                <a:ext cx="41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9" name="Freeform 1555">
                <a:extLst>
                  <a:ext uri="{FF2B5EF4-FFF2-40B4-BE49-F238E27FC236}">
                    <a16:creationId xmlns:a16="http://schemas.microsoft.com/office/drawing/2014/main" id="{DAAE2609-C0A5-6D63-B37C-14516BB1C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" y="2519"/>
                <a:ext cx="77" cy="66"/>
              </a:xfrm>
              <a:custGeom>
                <a:avLst/>
                <a:gdLst>
                  <a:gd name="T0" fmla="*/ 0 w 386"/>
                  <a:gd name="T1" fmla="*/ 0 h 329"/>
                  <a:gd name="T2" fmla="*/ 265 w 386"/>
                  <a:gd name="T3" fmla="*/ 140 h 329"/>
                  <a:gd name="T4" fmla="*/ 386 w 386"/>
                  <a:gd name="T5" fmla="*/ 329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6" h="329">
                    <a:moveTo>
                      <a:pt x="0" y="0"/>
                    </a:moveTo>
                    <a:lnTo>
                      <a:pt x="265" y="140"/>
                    </a:lnTo>
                    <a:lnTo>
                      <a:pt x="386" y="3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0" name="Line 1556">
                <a:extLst>
                  <a:ext uri="{FF2B5EF4-FFF2-40B4-BE49-F238E27FC236}">
                    <a16:creationId xmlns:a16="http://schemas.microsoft.com/office/drawing/2014/main" id="{78ED832E-1A4C-D406-7052-1AC37A48F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73" y="2354"/>
                <a:ext cx="46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1" name="Line 1557">
                <a:extLst>
                  <a:ext uri="{FF2B5EF4-FFF2-40B4-BE49-F238E27FC236}">
                    <a16:creationId xmlns:a16="http://schemas.microsoft.com/office/drawing/2014/main" id="{F12C4482-64D6-0514-0FF0-B41CAFA848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4" y="2585"/>
                <a:ext cx="37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2" name="Line 1558">
                <a:extLst>
                  <a:ext uri="{FF2B5EF4-FFF2-40B4-BE49-F238E27FC236}">
                    <a16:creationId xmlns:a16="http://schemas.microsoft.com/office/drawing/2014/main" id="{4629EEEA-BDD3-037C-E89C-49DF837F3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26" y="2585"/>
                <a:ext cx="8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3" name="Freeform 1559">
                <a:extLst>
                  <a:ext uri="{FF2B5EF4-FFF2-40B4-BE49-F238E27FC236}">
                    <a16:creationId xmlns:a16="http://schemas.microsoft.com/office/drawing/2014/main" id="{E62492D8-ECBF-799F-BE28-324ABB15B5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9" y="2609"/>
                <a:ext cx="27" cy="100"/>
              </a:xfrm>
              <a:custGeom>
                <a:avLst/>
                <a:gdLst>
                  <a:gd name="T0" fmla="*/ 136 w 136"/>
                  <a:gd name="T1" fmla="*/ 0 h 500"/>
                  <a:gd name="T2" fmla="*/ 64 w 136"/>
                  <a:gd name="T3" fmla="*/ 0 h 500"/>
                  <a:gd name="T4" fmla="*/ 0 w 136"/>
                  <a:gd name="T5" fmla="*/ 125 h 500"/>
                  <a:gd name="T6" fmla="*/ 114 w 136"/>
                  <a:gd name="T7" fmla="*/ 457 h 500"/>
                  <a:gd name="T8" fmla="*/ 61 w 136"/>
                  <a:gd name="T9" fmla="*/ 50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" h="500">
                    <a:moveTo>
                      <a:pt x="136" y="0"/>
                    </a:moveTo>
                    <a:lnTo>
                      <a:pt x="64" y="0"/>
                    </a:lnTo>
                    <a:lnTo>
                      <a:pt x="0" y="125"/>
                    </a:lnTo>
                    <a:lnTo>
                      <a:pt x="114" y="457"/>
                    </a:lnTo>
                    <a:lnTo>
                      <a:pt x="61" y="5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4" name="Freeform 1560">
                <a:extLst>
                  <a:ext uri="{FF2B5EF4-FFF2-40B4-BE49-F238E27FC236}">
                    <a16:creationId xmlns:a16="http://schemas.microsoft.com/office/drawing/2014/main" id="{4208E810-07F0-ACC0-85C1-9F41E91DC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607"/>
                <a:ext cx="67" cy="37"/>
              </a:xfrm>
              <a:custGeom>
                <a:avLst/>
                <a:gdLst>
                  <a:gd name="T0" fmla="*/ 0 w 339"/>
                  <a:gd name="T1" fmla="*/ 0 h 182"/>
                  <a:gd name="T2" fmla="*/ 50 w 339"/>
                  <a:gd name="T3" fmla="*/ 122 h 182"/>
                  <a:gd name="T4" fmla="*/ 171 w 339"/>
                  <a:gd name="T5" fmla="*/ 182 h 182"/>
                  <a:gd name="T6" fmla="*/ 275 w 339"/>
                  <a:gd name="T7" fmla="*/ 104 h 182"/>
                  <a:gd name="T8" fmla="*/ 339 w 339"/>
                  <a:gd name="T9" fmla="*/ 13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9" h="182">
                    <a:moveTo>
                      <a:pt x="0" y="0"/>
                    </a:moveTo>
                    <a:lnTo>
                      <a:pt x="50" y="122"/>
                    </a:lnTo>
                    <a:lnTo>
                      <a:pt x="171" y="182"/>
                    </a:lnTo>
                    <a:lnTo>
                      <a:pt x="275" y="104"/>
                    </a:lnTo>
                    <a:lnTo>
                      <a:pt x="339" y="1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5" name="Freeform 1561">
                <a:extLst>
                  <a:ext uri="{FF2B5EF4-FFF2-40B4-BE49-F238E27FC236}">
                    <a16:creationId xmlns:a16="http://schemas.microsoft.com/office/drawing/2014/main" id="{4FA68B5D-BE88-3F5C-D995-6754C57A34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8" y="2634"/>
                <a:ext cx="27" cy="80"/>
              </a:xfrm>
              <a:custGeom>
                <a:avLst/>
                <a:gdLst>
                  <a:gd name="T0" fmla="*/ 107 w 132"/>
                  <a:gd name="T1" fmla="*/ 400 h 400"/>
                  <a:gd name="T2" fmla="*/ 132 w 132"/>
                  <a:gd name="T3" fmla="*/ 179 h 400"/>
                  <a:gd name="T4" fmla="*/ 0 w 132"/>
                  <a:gd name="T5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400">
                    <a:moveTo>
                      <a:pt x="107" y="400"/>
                    </a:moveTo>
                    <a:lnTo>
                      <a:pt x="132" y="1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6" name="Freeform 1562">
                <a:extLst>
                  <a:ext uri="{FF2B5EF4-FFF2-40B4-BE49-F238E27FC236}">
                    <a16:creationId xmlns:a16="http://schemas.microsoft.com/office/drawing/2014/main" id="{0624EAD6-1FCC-31B5-D305-8B67D773F8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8" y="2543"/>
                <a:ext cx="53" cy="91"/>
              </a:xfrm>
              <a:custGeom>
                <a:avLst/>
                <a:gdLst>
                  <a:gd name="T0" fmla="*/ 0 w 265"/>
                  <a:gd name="T1" fmla="*/ 453 h 453"/>
                  <a:gd name="T2" fmla="*/ 265 w 265"/>
                  <a:gd name="T3" fmla="*/ 282 h 453"/>
                  <a:gd name="T4" fmla="*/ 82 w 265"/>
                  <a:gd name="T5" fmla="*/ 0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453">
                    <a:moveTo>
                      <a:pt x="0" y="453"/>
                    </a:moveTo>
                    <a:lnTo>
                      <a:pt x="265" y="282"/>
                    </a:lnTo>
                    <a:lnTo>
                      <a:pt x="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7" name="Freeform 1563">
                <a:extLst>
                  <a:ext uri="{FF2B5EF4-FFF2-40B4-BE49-F238E27FC236}">
                    <a16:creationId xmlns:a16="http://schemas.microsoft.com/office/drawing/2014/main" id="{A9D66EF0-5651-E9CE-0AED-9B4BDBC9A3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3" y="2703"/>
                <a:ext cx="137" cy="27"/>
              </a:xfrm>
              <a:custGeom>
                <a:avLst/>
                <a:gdLst>
                  <a:gd name="T0" fmla="*/ 685 w 685"/>
                  <a:gd name="T1" fmla="*/ 53 h 135"/>
                  <a:gd name="T2" fmla="*/ 539 w 685"/>
                  <a:gd name="T3" fmla="*/ 96 h 135"/>
                  <a:gd name="T4" fmla="*/ 428 w 685"/>
                  <a:gd name="T5" fmla="*/ 0 h 135"/>
                  <a:gd name="T6" fmla="*/ 353 w 685"/>
                  <a:gd name="T7" fmla="*/ 7 h 135"/>
                  <a:gd name="T8" fmla="*/ 0 w 685"/>
                  <a:gd name="T9" fmla="*/ 135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5" h="135">
                    <a:moveTo>
                      <a:pt x="685" y="53"/>
                    </a:moveTo>
                    <a:lnTo>
                      <a:pt x="539" y="96"/>
                    </a:lnTo>
                    <a:lnTo>
                      <a:pt x="428" y="0"/>
                    </a:lnTo>
                    <a:lnTo>
                      <a:pt x="353" y="7"/>
                    </a:lnTo>
                    <a:lnTo>
                      <a:pt x="0" y="1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8" name="Line 1564">
                <a:extLst>
                  <a:ext uri="{FF2B5EF4-FFF2-40B4-BE49-F238E27FC236}">
                    <a16:creationId xmlns:a16="http://schemas.microsoft.com/office/drawing/2014/main" id="{94381AF2-1293-F568-7C46-ABD3DF56E2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11" y="2709"/>
                <a:ext cx="10" cy="5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9" name="Line 1565">
                <a:extLst>
                  <a:ext uri="{FF2B5EF4-FFF2-40B4-BE49-F238E27FC236}">
                    <a16:creationId xmlns:a16="http://schemas.microsoft.com/office/drawing/2014/main" id="{2FB3256C-DCE9-4F07-34D7-3028D1D2C5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1" y="2767"/>
                <a:ext cx="20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0" name="Freeform 1566">
                <a:extLst>
                  <a:ext uri="{FF2B5EF4-FFF2-40B4-BE49-F238E27FC236}">
                    <a16:creationId xmlns:a16="http://schemas.microsoft.com/office/drawing/2014/main" id="{C1B8C54F-2E32-0C19-2F59-4ED6F84085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1" y="2714"/>
                <a:ext cx="135" cy="55"/>
              </a:xfrm>
              <a:custGeom>
                <a:avLst/>
                <a:gdLst>
                  <a:gd name="T0" fmla="*/ 0 w 675"/>
                  <a:gd name="T1" fmla="*/ 268 h 275"/>
                  <a:gd name="T2" fmla="*/ 289 w 675"/>
                  <a:gd name="T3" fmla="*/ 275 h 275"/>
                  <a:gd name="T4" fmla="*/ 429 w 675"/>
                  <a:gd name="T5" fmla="*/ 114 h 275"/>
                  <a:gd name="T6" fmla="*/ 675 w 675"/>
                  <a:gd name="T7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5" h="275">
                    <a:moveTo>
                      <a:pt x="0" y="268"/>
                    </a:moveTo>
                    <a:lnTo>
                      <a:pt x="289" y="275"/>
                    </a:lnTo>
                    <a:lnTo>
                      <a:pt x="429" y="114"/>
                    </a:lnTo>
                    <a:lnTo>
                      <a:pt x="67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1" name="Line 1567">
                <a:extLst>
                  <a:ext uri="{FF2B5EF4-FFF2-40B4-BE49-F238E27FC236}">
                    <a16:creationId xmlns:a16="http://schemas.microsoft.com/office/drawing/2014/main" id="{6DDDDEE9-CB68-B32A-9002-129CFBC66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50" y="2709"/>
                <a:ext cx="61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2" name="Line 1568">
                <a:extLst>
                  <a:ext uri="{FF2B5EF4-FFF2-40B4-BE49-F238E27FC236}">
                    <a16:creationId xmlns:a16="http://schemas.microsoft.com/office/drawing/2014/main" id="{11D2765B-1946-A10A-DBDF-67CCE84FD3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21" y="2607"/>
                <a:ext cx="40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3" name="Freeform 1569">
                <a:extLst>
                  <a:ext uri="{FF2B5EF4-FFF2-40B4-BE49-F238E27FC236}">
                    <a16:creationId xmlns:a16="http://schemas.microsoft.com/office/drawing/2014/main" id="{340F0C13-66C9-56D0-FD51-816BED23E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2631"/>
                <a:ext cx="11" cy="91"/>
              </a:xfrm>
              <a:custGeom>
                <a:avLst/>
                <a:gdLst>
                  <a:gd name="T0" fmla="*/ 54 w 54"/>
                  <a:gd name="T1" fmla="*/ 0 h 457"/>
                  <a:gd name="T2" fmla="*/ 29 w 54"/>
                  <a:gd name="T3" fmla="*/ 307 h 457"/>
                  <a:gd name="T4" fmla="*/ 0 w 54"/>
                  <a:gd name="T5" fmla="*/ 457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457">
                    <a:moveTo>
                      <a:pt x="54" y="0"/>
                    </a:moveTo>
                    <a:lnTo>
                      <a:pt x="29" y="307"/>
                    </a:lnTo>
                    <a:lnTo>
                      <a:pt x="0" y="4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4" name="Line 1570">
                <a:extLst>
                  <a:ext uri="{FF2B5EF4-FFF2-40B4-BE49-F238E27FC236}">
                    <a16:creationId xmlns:a16="http://schemas.microsoft.com/office/drawing/2014/main" id="{BD4A5A6A-5890-0D20-FEA0-29D60B3D26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3" y="2730"/>
                <a:ext cx="31" cy="6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5" name="Freeform 1571">
                <a:extLst>
                  <a:ext uri="{FF2B5EF4-FFF2-40B4-BE49-F238E27FC236}">
                    <a16:creationId xmlns:a16="http://schemas.microsoft.com/office/drawing/2014/main" id="{D5BD22A0-673E-9564-94DE-25C2D7963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4" y="2794"/>
                <a:ext cx="77" cy="28"/>
              </a:xfrm>
              <a:custGeom>
                <a:avLst/>
                <a:gdLst>
                  <a:gd name="T0" fmla="*/ 0 w 386"/>
                  <a:gd name="T1" fmla="*/ 0 h 139"/>
                  <a:gd name="T2" fmla="*/ 214 w 386"/>
                  <a:gd name="T3" fmla="*/ 7 h 139"/>
                  <a:gd name="T4" fmla="*/ 386 w 386"/>
                  <a:gd name="T5" fmla="*/ 139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6" h="139">
                    <a:moveTo>
                      <a:pt x="0" y="0"/>
                    </a:moveTo>
                    <a:lnTo>
                      <a:pt x="214" y="7"/>
                    </a:lnTo>
                    <a:lnTo>
                      <a:pt x="386" y="1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6" name="Line 1572">
                <a:extLst>
                  <a:ext uri="{FF2B5EF4-FFF2-40B4-BE49-F238E27FC236}">
                    <a16:creationId xmlns:a16="http://schemas.microsoft.com/office/drawing/2014/main" id="{D7C0A6AD-C2CE-46E2-5D7A-E810B1CFED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510" y="2722"/>
                <a:ext cx="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7" name="Freeform 1573">
                <a:extLst>
                  <a:ext uri="{FF2B5EF4-FFF2-40B4-BE49-F238E27FC236}">
                    <a16:creationId xmlns:a16="http://schemas.microsoft.com/office/drawing/2014/main" id="{6C8C67FD-CF5D-4FF5-6123-ABAE4C549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2722"/>
                <a:ext cx="24" cy="118"/>
              </a:xfrm>
              <a:custGeom>
                <a:avLst/>
                <a:gdLst>
                  <a:gd name="T0" fmla="*/ 114 w 120"/>
                  <a:gd name="T1" fmla="*/ 0 h 589"/>
                  <a:gd name="T2" fmla="*/ 0 w 120"/>
                  <a:gd name="T3" fmla="*/ 89 h 589"/>
                  <a:gd name="T4" fmla="*/ 50 w 120"/>
                  <a:gd name="T5" fmla="*/ 589 h 589"/>
                  <a:gd name="T6" fmla="*/ 100 w 120"/>
                  <a:gd name="T7" fmla="*/ 567 h 589"/>
                  <a:gd name="T8" fmla="*/ 120 w 120"/>
                  <a:gd name="T9" fmla="*/ 557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589">
                    <a:moveTo>
                      <a:pt x="114" y="0"/>
                    </a:moveTo>
                    <a:lnTo>
                      <a:pt x="0" y="89"/>
                    </a:lnTo>
                    <a:lnTo>
                      <a:pt x="50" y="589"/>
                    </a:lnTo>
                    <a:lnTo>
                      <a:pt x="100" y="567"/>
                    </a:lnTo>
                    <a:lnTo>
                      <a:pt x="120" y="5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8" name="Line 1574">
                <a:extLst>
                  <a:ext uri="{FF2B5EF4-FFF2-40B4-BE49-F238E27FC236}">
                    <a16:creationId xmlns:a16="http://schemas.microsoft.com/office/drawing/2014/main" id="{99CEBB3A-B161-A40D-143D-16E66C6227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9" y="28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9" name="Freeform 1575">
                <a:extLst>
                  <a:ext uri="{FF2B5EF4-FFF2-40B4-BE49-F238E27FC236}">
                    <a16:creationId xmlns:a16="http://schemas.microsoft.com/office/drawing/2014/main" id="{C434D512-DBBA-A771-B5BB-6735B7138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" y="2794"/>
                <a:ext cx="33" cy="40"/>
              </a:xfrm>
              <a:custGeom>
                <a:avLst/>
                <a:gdLst>
                  <a:gd name="T0" fmla="*/ 0 w 166"/>
                  <a:gd name="T1" fmla="*/ 200 h 200"/>
                  <a:gd name="T2" fmla="*/ 52 w 166"/>
                  <a:gd name="T3" fmla="*/ 175 h 200"/>
                  <a:gd name="T4" fmla="*/ 166 w 166"/>
                  <a:gd name="T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6" h="200">
                    <a:moveTo>
                      <a:pt x="0" y="200"/>
                    </a:moveTo>
                    <a:lnTo>
                      <a:pt x="52" y="175"/>
                    </a:lnTo>
                    <a:lnTo>
                      <a:pt x="16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0" name="Freeform 1576">
                <a:extLst>
                  <a:ext uri="{FF2B5EF4-FFF2-40B4-BE49-F238E27FC236}">
                    <a16:creationId xmlns:a16="http://schemas.microsoft.com/office/drawing/2014/main" id="{DE9B260C-E393-2D21-4BD5-135618A55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2" y="2822"/>
                <a:ext cx="129" cy="75"/>
              </a:xfrm>
              <a:custGeom>
                <a:avLst/>
                <a:gdLst>
                  <a:gd name="T0" fmla="*/ 647 w 647"/>
                  <a:gd name="T1" fmla="*/ 0 h 375"/>
                  <a:gd name="T2" fmla="*/ 468 w 647"/>
                  <a:gd name="T3" fmla="*/ 329 h 375"/>
                  <a:gd name="T4" fmla="*/ 325 w 647"/>
                  <a:gd name="T5" fmla="*/ 365 h 375"/>
                  <a:gd name="T6" fmla="*/ 122 w 647"/>
                  <a:gd name="T7" fmla="*/ 286 h 375"/>
                  <a:gd name="T8" fmla="*/ 0 w 647"/>
                  <a:gd name="T9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7" h="375">
                    <a:moveTo>
                      <a:pt x="647" y="0"/>
                    </a:moveTo>
                    <a:lnTo>
                      <a:pt x="468" y="329"/>
                    </a:lnTo>
                    <a:lnTo>
                      <a:pt x="325" y="365"/>
                    </a:lnTo>
                    <a:lnTo>
                      <a:pt x="122" y="286"/>
                    </a:lnTo>
                    <a:lnTo>
                      <a:pt x="0" y="3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1" name="Freeform 1577">
                <a:extLst>
                  <a:ext uri="{FF2B5EF4-FFF2-40B4-BE49-F238E27FC236}">
                    <a16:creationId xmlns:a16="http://schemas.microsoft.com/office/drawing/2014/main" id="{630B537A-1CDC-CB42-8A46-FC6A6C5329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8" y="2840"/>
                <a:ext cx="19" cy="10"/>
              </a:xfrm>
              <a:custGeom>
                <a:avLst/>
                <a:gdLst>
                  <a:gd name="T0" fmla="*/ 93 w 93"/>
                  <a:gd name="T1" fmla="*/ 0 h 47"/>
                  <a:gd name="T2" fmla="*/ 47 w 93"/>
                  <a:gd name="T3" fmla="*/ 24 h 47"/>
                  <a:gd name="T4" fmla="*/ 0 w 93"/>
                  <a:gd name="T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" h="47">
                    <a:moveTo>
                      <a:pt x="93" y="0"/>
                    </a:moveTo>
                    <a:lnTo>
                      <a:pt x="47" y="24"/>
                    </a:lnTo>
                    <a:lnTo>
                      <a:pt x="0" y="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2" name="Freeform 1578">
                <a:extLst>
                  <a:ext uri="{FF2B5EF4-FFF2-40B4-BE49-F238E27FC236}">
                    <a16:creationId xmlns:a16="http://schemas.microsoft.com/office/drawing/2014/main" id="{CECCC98D-BAB1-9FAF-1915-BD6A6250BE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3" y="2850"/>
                <a:ext cx="19" cy="47"/>
              </a:xfrm>
              <a:custGeom>
                <a:avLst/>
                <a:gdLst>
                  <a:gd name="T0" fmla="*/ 25 w 93"/>
                  <a:gd name="T1" fmla="*/ 0 h 235"/>
                  <a:gd name="T2" fmla="*/ 0 w 93"/>
                  <a:gd name="T3" fmla="*/ 35 h 235"/>
                  <a:gd name="T4" fmla="*/ 90 w 93"/>
                  <a:gd name="T5" fmla="*/ 121 h 235"/>
                  <a:gd name="T6" fmla="*/ 93 w 93"/>
                  <a:gd name="T7" fmla="*/ 235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3" h="235">
                    <a:moveTo>
                      <a:pt x="25" y="0"/>
                    </a:moveTo>
                    <a:lnTo>
                      <a:pt x="0" y="35"/>
                    </a:lnTo>
                    <a:lnTo>
                      <a:pt x="90" y="121"/>
                    </a:lnTo>
                    <a:lnTo>
                      <a:pt x="93" y="2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3" name="Freeform 1579">
                <a:extLst>
                  <a:ext uri="{FF2B5EF4-FFF2-40B4-BE49-F238E27FC236}">
                    <a16:creationId xmlns:a16="http://schemas.microsoft.com/office/drawing/2014/main" id="{7CA85B34-3E8A-66AD-08D6-893928B608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5" y="2983"/>
                <a:ext cx="87" cy="19"/>
              </a:xfrm>
              <a:custGeom>
                <a:avLst/>
                <a:gdLst>
                  <a:gd name="T0" fmla="*/ 436 w 436"/>
                  <a:gd name="T1" fmla="*/ 23 h 94"/>
                  <a:gd name="T2" fmla="*/ 433 w 436"/>
                  <a:gd name="T3" fmla="*/ 94 h 94"/>
                  <a:gd name="T4" fmla="*/ 11 w 436"/>
                  <a:gd name="T5" fmla="*/ 3 h 94"/>
                  <a:gd name="T6" fmla="*/ 0 w 436"/>
                  <a:gd name="T7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6" h="94">
                    <a:moveTo>
                      <a:pt x="436" y="23"/>
                    </a:moveTo>
                    <a:lnTo>
                      <a:pt x="433" y="94"/>
                    </a:lnTo>
                    <a:lnTo>
                      <a:pt x="11" y="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4" name="Freeform 1580">
                <a:extLst>
                  <a:ext uri="{FF2B5EF4-FFF2-40B4-BE49-F238E27FC236}">
                    <a16:creationId xmlns:a16="http://schemas.microsoft.com/office/drawing/2014/main" id="{46849147-124D-8B2F-2D31-D2F47CD524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2" y="2897"/>
                <a:ext cx="33" cy="86"/>
              </a:xfrm>
              <a:custGeom>
                <a:avLst/>
                <a:gdLst>
                  <a:gd name="T0" fmla="*/ 0 w 164"/>
                  <a:gd name="T1" fmla="*/ 0 h 431"/>
                  <a:gd name="T2" fmla="*/ 7 w 164"/>
                  <a:gd name="T3" fmla="*/ 397 h 431"/>
                  <a:gd name="T4" fmla="*/ 164 w 164"/>
                  <a:gd name="T5" fmla="*/ 431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4" h="431">
                    <a:moveTo>
                      <a:pt x="0" y="0"/>
                    </a:moveTo>
                    <a:lnTo>
                      <a:pt x="7" y="397"/>
                    </a:lnTo>
                    <a:lnTo>
                      <a:pt x="164" y="43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5" name="Freeform 1581">
                <a:extLst>
                  <a:ext uri="{FF2B5EF4-FFF2-40B4-BE49-F238E27FC236}">
                    <a16:creationId xmlns:a16="http://schemas.microsoft.com/office/drawing/2014/main" id="{62C1C143-2A56-BE15-05C2-1D81D8F5D4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8" y="2873"/>
                <a:ext cx="54" cy="86"/>
              </a:xfrm>
              <a:custGeom>
                <a:avLst/>
                <a:gdLst>
                  <a:gd name="T0" fmla="*/ 0 w 271"/>
                  <a:gd name="T1" fmla="*/ 0 h 429"/>
                  <a:gd name="T2" fmla="*/ 57 w 271"/>
                  <a:gd name="T3" fmla="*/ 47 h 429"/>
                  <a:gd name="T4" fmla="*/ 36 w 271"/>
                  <a:gd name="T5" fmla="*/ 261 h 429"/>
                  <a:gd name="T6" fmla="*/ 271 w 271"/>
                  <a:gd name="T7" fmla="*/ 42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1" h="429">
                    <a:moveTo>
                      <a:pt x="0" y="0"/>
                    </a:moveTo>
                    <a:lnTo>
                      <a:pt x="57" y="47"/>
                    </a:lnTo>
                    <a:lnTo>
                      <a:pt x="36" y="261"/>
                    </a:lnTo>
                    <a:lnTo>
                      <a:pt x="271" y="4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6" name="Line 1582">
                <a:extLst>
                  <a:ext uri="{FF2B5EF4-FFF2-40B4-BE49-F238E27FC236}">
                    <a16:creationId xmlns:a16="http://schemas.microsoft.com/office/drawing/2014/main" id="{38A30405-06A4-347C-8A87-B502A49DB0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1" y="2845"/>
                <a:ext cx="7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7" name="Freeform 1583">
                <a:extLst>
                  <a:ext uri="{FF2B5EF4-FFF2-40B4-BE49-F238E27FC236}">
                    <a16:creationId xmlns:a16="http://schemas.microsoft.com/office/drawing/2014/main" id="{AFB3064D-6BDF-28A8-983F-AEAD6F868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2845"/>
                <a:ext cx="154" cy="30"/>
              </a:xfrm>
              <a:custGeom>
                <a:avLst/>
                <a:gdLst>
                  <a:gd name="T0" fmla="*/ 772 w 772"/>
                  <a:gd name="T1" fmla="*/ 93 h 147"/>
                  <a:gd name="T2" fmla="*/ 718 w 772"/>
                  <a:gd name="T3" fmla="*/ 47 h 147"/>
                  <a:gd name="T4" fmla="*/ 536 w 772"/>
                  <a:gd name="T5" fmla="*/ 147 h 147"/>
                  <a:gd name="T6" fmla="*/ 397 w 772"/>
                  <a:gd name="T7" fmla="*/ 136 h 147"/>
                  <a:gd name="T8" fmla="*/ 0 w 772"/>
                  <a:gd name="T9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2" h="147">
                    <a:moveTo>
                      <a:pt x="772" y="93"/>
                    </a:moveTo>
                    <a:lnTo>
                      <a:pt x="718" y="47"/>
                    </a:lnTo>
                    <a:lnTo>
                      <a:pt x="536" y="147"/>
                    </a:lnTo>
                    <a:lnTo>
                      <a:pt x="397" y="13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8" name="Freeform 1584">
                <a:extLst>
                  <a:ext uri="{FF2B5EF4-FFF2-40B4-BE49-F238E27FC236}">
                    <a16:creationId xmlns:a16="http://schemas.microsoft.com/office/drawing/2014/main" id="{BFF006AC-25E9-B566-8A6D-AFB9D8DB3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2797"/>
                <a:ext cx="80" cy="30"/>
              </a:xfrm>
              <a:custGeom>
                <a:avLst/>
                <a:gdLst>
                  <a:gd name="T0" fmla="*/ 0 w 396"/>
                  <a:gd name="T1" fmla="*/ 121 h 150"/>
                  <a:gd name="T2" fmla="*/ 225 w 396"/>
                  <a:gd name="T3" fmla="*/ 150 h 150"/>
                  <a:gd name="T4" fmla="*/ 396 w 396"/>
                  <a:gd name="T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6" h="150">
                    <a:moveTo>
                      <a:pt x="0" y="121"/>
                    </a:moveTo>
                    <a:lnTo>
                      <a:pt x="225" y="150"/>
                    </a:lnTo>
                    <a:lnTo>
                      <a:pt x="39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9" name="Freeform 1585">
                <a:extLst>
                  <a:ext uri="{FF2B5EF4-FFF2-40B4-BE49-F238E27FC236}">
                    <a16:creationId xmlns:a16="http://schemas.microsoft.com/office/drawing/2014/main" id="{880186D1-C7DC-D888-D08B-36B16587A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2" y="2987"/>
                <a:ext cx="140" cy="42"/>
              </a:xfrm>
              <a:custGeom>
                <a:avLst/>
                <a:gdLst>
                  <a:gd name="T0" fmla="*/ 700 w 700"/>
                  <a:gd name="T1" fmla="*/ 207 h 207"/>
                  <a:gd name="T2" fmla="*/ 422 w 700"/>
                  <a:gd name="T3" fmla="*/ 136 h 207"/>
                  <a:gd name="T4" fmla="*/ 354 w 700"/>
                  <a:gd name="T5" fmla="*/ 11 h 207"/>
                  <a:gd name="T6" fmla="*/ 0 w 700"/>
                  <a:gd name="T7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0" h="207">
                    <a:moveTo>
                      <a:pt x="700" y="207"/>
                    </a:moveTo>
                    <a:lnTo>
                      <a:pt x="422" y="136"/>
                    </a:lnTo>
                    <a:lnTo>
                      <a:pt x="354" y="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0" name="Freeform 1586">
                <a:extLst>
                  <a:ext uri="{FF2B5EF4-FFF2-40B4-BE49-F238E27FC236}">
                    <a16:creationId xmlns:a16="http://schemas.microsoft.com/office/drawing/2014/main" id="{EBAC170D-02FD-93B2-02FD-8C8137DD38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2" y="2873"/>
                <a:ext cx="96" cy="114"/>
              </a:xfrm>
              <a:custGeom>
                <a:avLst/>
                <a:gdLst>
                  <a:gd name="T0" fmla="*/ 479 w 479"/>
                  <a:gd name="T1" fmla="*/ 0 h 572"/>
                  <a:gd name="T2" fmla="*/ 97 w 479"/>
                  <a:gd name="T3" fmla="*/ 304 h 572"/>
                  <a:gd name="T4" fmla="*/ 0 w 479"/>
                  <a:gd name="T5" fmla="*/ 572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9" h="572">
                    <a:moveTo>
                      <a:pt x="479" y="0"/>
                    </a:moveTo>
                    <a:lnTo>
                      <a:pt x="97" y="304"/>
                    </a:lnTo>
                    <a:lnTo>
                      <a:pt x="0" y="57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1" name="Freeform 1587">
                <a:extLst>
                  <a:ext uri="{FF2B5EF4-FFF2-40B4-BE49-F238E27FC236}">
                    <a16:creationId xmlns:a16="http://schemas.microsoft.com/office/drawing/2014/main" id="{ABA38322-136F-3215-A35F-2A735B107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2864"/>
                <a:ext cx="94" cy="95"/>
              </a:xfrm>
              <a:custGeom>
                <a:avLst/>
                <a:gdLst>
                  <a:gd name="T0" fmla="*/ 7 w 472"/>
                  <a:gd name="T1" fmla="*/ 475 h 475"/>
                  <a:gd name="T2" fmla="*/ 0 w 472"/>
                  <a:gd name="T3" fmla="*/ 404 h 475"/>
                  <a:gd name="T4" fmla="*/ 311 w 472"/>
                  <a:gd name="T5" fmla="*/ 232 h 475"/>
                  <a:gd name="T6" fmla="*/ 472 w 472"/>
                  <a:gd name="T7" fmla="*/ 0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2" h="475">
                    <a:moveTo>
                      <a:pt x="7" y="475"/>
                    </a:moveTo>
                    <a:lnTo>
                      <a:pt x="0" y="404"/>
                    </a:lnTo>
                    <a:lnTo>
                      <a:pt x="311" y="232"/>
                    </a:lnTo>
                    <a:lnTo>
                      <a:pt x="47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2" name="Line 1588">
                <a:extLst>
                  <a:ext uri="{FF2B5EF4-FFF2-40B4-BE49-F238E27FC236}">
                    <a16:creationId xmlns:a16="http://schemas.microsoft.com/office/drawing/2014/main" id="{763F7CDA-6353-E24D-D188-9792A2A6E3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2" y="2959"/>
                <a:ext cx="10" cy="7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3" name="Line 1589">
                <a:extLst>
                  <a:ext uri="{FF2B5EF4-FFF2-40B4-BE49-F238E27FC236}">
                    <a16:creationId xmlns:a16="http://schemas.microsoft.com/office/drawing/2014/main" id="{D7B2A57B-5D86-A8AD-8E8C-875FAD9B3A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1" y="2797"/>
                <a:ext cx="0" cy="4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4" name="Freeform 1590">
                <a:extLst>
                  <a:ext uri="{FF2B5EF4-FFF2-40B4-BE49-F238E27FC236}">
                    <a16:creationId xmlns:a16="http://schemas.microsoft.com/office/drawing/2014/main" id="{1241682C-6137-53CC-6805-AE6227B22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3087"/>
                <a:ext cx="280" cy="159"/>
              </a:xfrm>
              <a:custGeom>
                <a:avLst/>
                <a:gdLst>
                  <a:gd name="T0" fmla="*/ 1403 w 1403"/>
                  <a:gd name="T1" fmla="*/ 60 h 792"/>
                  <a:gd name="T2" fmla="*/ 1039 w 1403"/>
                  <a:gd name="T3" fmla="*/ 0 h 792"/>
                  <a:gd name="T4" fmla="*/ 818 w 1403"/>
                  <a:gd name="T5" fmla="*/ 196 h 792"/>
                  <a:gd name="T6" fmla="*/ 525 w 1403"/>
                  <a:gd name="T7" fmla="*/ 153 h 792"/>
                  <a:gd name="T8" fmla="*/ 346 w 1403"/>
                  <a:gd name="T9" fmla="*/ 293 h 792"/>
                  <a:gd name="T10" fmla="*/ 471 w 1403"/>
                  <a:gd name="T11" fmla="*/ 464 h 792"/>
                  <a:gd name="T12" fmla="*/ 0 w 1403"/>
                  <a:gd name="T13" fmla="*/ 650 h 792"/>
                  <a:gd name="T14" fmla="*/ 10 w 1403"/>
                  <a:gd name="T15" fmla="*/ 792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3" h="792">
                    <a:moveTo>
                      <a:pt x="1403" y="60"/>
                    </a:moveTo>
                    <a:lnTo>
                      <a:pt x="1039" y="0"/>
                    </a:lnTo>
                    <a:lnTo>
                      <a:pt x="818" y="196"/>
                    </a:lnTo>
                    <a:lnTo>
                      <a:pt x="525" y="153"/>
                    </a:lnTo>
                    <a:lnTo>
                      <a:pt x="346" y="293"/>
                    </a:lnTo>
                    <a:lnTo>
                      <a:pt x="471" y="464"/>
                    </a:lnTo>
                    <a:lnTo>
                      <a:pt x="0" y="650"/>
                    </a:lnTo>
                    <a:lnTo>
                      <a:pt x="10" y="7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5" name="Freeform 1591">
                <a:extLst>
                  <a:ext uri="{FF2B5EF4-FFF2-40B4-BE49-F238E27FC236}">
                    <a16:creationId xmlns:a16="http://schemas.microsoft.com/office/drawing/2014/main" id="{C49C8901-4CBA-7697-BD43-53D0E9F3C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5" y="3241"/>
                <a:ext cx="60" cy="146"/>
              </a:xfrm>
              <a:custGeom>
                <a:avLst/>
                <a:gdLst>
                  <a:gd name="T0" fmla="*/ 300 w 300"/>
                  <a:gd name="T1" fmla="*/ 25 h 729"/>
                  <a:gd name="T2" fmla="*/ 161 w 300"/>
                  <a:gd name="T3" fmla="*/ 0 h 729"/>
                  <a:gd name="T4" fmla="*/ 0 w 300"/>
                  <a:gd name="T5" fmla="*/ 136 h 729"/>
                  <a:gd name="T6" fmla="*/ 161 w 300"/>
                  <a:gd name="T7" fmla="*/ 240 h 729"/>
                  <a:gd name="T8" fmla="*/ 4 w 300"/>
                  <a:gd name="T9" fmla="*/ 450 h 729"/>
                  <a:gd name="T10" fmla="*/ 50 w 300"/>
                  <a:gd name="T11" fmla="*/ 729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729">
                    <a:moveTo>
                      <a:pt x="300" y="25"/>
                    </a:moveTo>
                    <a:lnTo>
                      <a:pt x="161" y="0"/>
                    </a:lnTo>
                    <a:lnTo>
                      <a:pt x="0" y="136"/>
                    </a:lnTo>
                    <a:lnTo>
                      <a:pt x="161" y="240"/>
                    </a:lnTo>
                    <a:lnTo>
                      <a:pt x="4" y="450"/>
                    </a:lnTo>
                    <a:lnTo>
                      <a:pt x="50" y="7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6" name="Freeform 1592">
                <a:extLst>
                  <a:ext uri="{FF2B5EF4-FFF2-40B4-BE49-F238E27FC236}">
                    <a16:creationId xmlns:a16="http://schemas.microsoft.com/office/drawing/2014/main" id="{58C07691-0D51-4E08-B6E5-716C0204D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6" y="3375"/>
                <a:ext cx="119" cy="164"/>
              </a:xfrm>
              <a:custGeom>
                <a:avLst/>
                <a:gdLst>
                  <a:gd name="T0" fmla="*/ 596 w 596"/>
                  <a:gd name="T1" fmla="*/ 57 h 821"/>
                  <a:gd name="T2" fmla="*/ 400 w 596"/>
                  <a:gd name="T3" fmla="*/ 0 h 821"/>
                  <a:gd name="T4" fmla="*/ 128 w 596"/>
                  <a:gd name="T5" fmla="*/ 85 h 821"/>
                  <a:gd name="T6" fmla="*/ 0 w 596"/>
                  <a:gd name="T7" fmla="*/ 25 h 821"/>
                  <a:gd name="T8" fmla="*/ 43 w 596"/>
                  <a:gd name="T9" fmla="*/ 243 h 821"/>
                  <a:gd name="T10" fmla="*/ 146 w 596"/>
                  <a:gd name="T11" fmla="*/ 353 h 821"/>
                  <a:gd name="T12" fmla="*/ 403 w 596"/>
                  <a:gd name="T13" fmla="*/ 821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6" h="821">
                    <a:moveTo>
                      <a:pt x="596" y="57"/>
                    </a:moveTo>
                    <a:lnTo>
                      <a:pt x="400" y="0"/>
                    </a:lnTo>
                    <a:lnTo>
                      <a:pt x="128" y="85"/>
                    </a:lnTo>
                    <a:lnTo>
                      <a:pt x="0" y="25"/>
                    </a:lnTo>
                    <a:lnTo>
                      <a:pt x="43" y="243"/>
                    </a:lnTo>
                    <a:lnTo>
                      <a:pt x="146" y="353"/>
                    </a:lnTo>
                    <a:lnTo>
                      <a:pt x="403" y="8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7" name="Freeform 1593">
                <a:extLst>
                  <a:ext uri="{FF2B5EF4-FFF2-40B4-BE49-F238E27FC236}">
                    <a16:creationId xmlns:a16="http://schemas.microsoft.com/office/drawing/2014/main" id="{D9A66F2D-66F3-18E0-A3E1-4118637CF2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3477"/>
                <a:ext cx="126" cy="115"/>
              </a:xfrm>
              <a:custGeom>
                <a:avLst/>
                <a:gdLst>
                  <a:gd name="T0" fmla="*/ 628 w 628"/>
                  <a:gd name="T1" fmla="*/ 575 h 575"/>
                  <a:gd name="T2" fmla="*/ 528 w 628"/>
                  <a:gd name="T3" fmla="*/ 460 h 575"/>
                  <a:gd name="T4" fmla="*/ 235 w 628"/>
                  <a:gd name="T5" fmla="*/ 378 h 575"/>
                  <a:gd name="T6" fmla="*/ 0 w 628"/>
                  <a:gd name="T7" fmla="*/ 75 h 575"/>
                  <a:gd name="T8" fmla="*/ 0 w 628"/>
                  <a:gd name="T9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8" h="575">
                    <a:moveTo>
                      <a:pt x="628" y="575"/>
                    </a:moveTo>
                    <a:lnTo>
                      <a:pt x="528" y="460"/>
                    </a:lnTo>
                    <a:lnTo>
                      <a:pt x="235" y="378"/>
                    </a:lnTo>
                    <a:lnTo>
                      <a:pt x="0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8" name="Line 1594">
                <a:extLst>
                  <a:ext uri="{FF2B5EF4-FFF2-40B4-BE49-F238E27FC236}">
                    <a16:creationId xmlns:a16="http://schemas.microsoft.com/office/drawing/2014/main" id="{E94F3E2D-0A25-57CA-A4FF-511C4B28A9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51" y="3460"/>
                <a:ext cx="5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9" name="Line 1595">
                <a:extLst>
                  <a:ext uri="{FF2B5EF4-FFF2-40B4-BE49-F238E27FC236}">
                    <a16:creationId xmlns:a16="http://schemas.microsoft.com/office/drawing/2014/main" id="{C70AF7DF-0EAA-1F74-5296-7D4C189CD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6" y="3443"/>
                <a:ext cx="5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0" name="Line 1596">
                <a:extLst>
                  <a:ext uri="{FF2B5EF4-FFF2-40B4-BE49-F238E27FC236}">
                    <a16:creationId xmlns:a16="http://schemas.microsoft.com/office/drawing/2014/main" id="{7DA404A3-FD48-E5F6-64ED-EA4CFA3577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42" y="3429"/>
                <a:ext cx="9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1" name="Line 1597">
                <a:extLst>
                  <a:ext uri="{FF2B5EF4-FFF2-40B4-BE49-F238E27FC236}">
                    <a16:creationId xmlns:a16="http://schemas.microsoft.com/office/drawing/2014/main" id="{0BC4496C-4D50-49AC-3731-692E5883F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42" y="3429"/>
                <a:ext cx="4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2" name="Freeform 1598">
                <a:extLst>
                  <a:ext uri="{FF2B5EF4-FFF2-40B4-BE49-F238E27FC236}">
                    <a16:creationId xmlns:a16="http://schemas.microsoft.com/office/drawing/2014/main" id="{EEBF0C71-6625-8A8C-81EB-2398577197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5" y="3387"/>
                <a:ext cx="57" cy="42"/>
              </a:xfrm>
              <a:custGeom>
                <a:avLst/>
                <a:gdLst>
                  <a:gd name="T0" fmla="*/ 284 w 284"/>
                  <a:gd name="T1" fmla="*/ 211 h 211"/>
                  <a:gd name="T2" fmla="*/ 261 w 284"/>
                  <a:gd name="T3" fmla="*/ 139 h 211"/>
                  <a:gd name="T4" fmla="*/ 0 w 284"/>
                  <a:gd name="T5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4" h="211">
                    <a:moveTo>
                      <a:pt x="284" y="211"/>
                    </a:moveTo>
                    <a:lnTo>
                      <a:pt x="261" y="13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3" name="Freeform 1599">
                <a:extLst>
                  <a:ext uri="{FF2B5EF4-FFF2-40B4-BE49-F238E27FC236}">
                    <a16:creationId xmlns:a16="http://schemas.microsoft.com/office/drawing/2014/main" id="{88D96130-4948-53F4-42EB-E6E3A52661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5" y="3246"/>
                <a:ext cx="98" cy="111"/>
              </a:xfrm>
              <a:custGeom>
                <a:avLst/>
                <a:gdLst>
                  <a:gd name="T0" fmla="*/ 0 w 493"/>
                  <a:gd name="T1" fmla="*/ 0 h 554"/>
                  <a:gd name="T2" fmla="*/ 58 w 493"/>
                  <a:gd name="T3" fmla="*/ 215 h 554"/>
                  <a:gd name="T4" fmla="*/ 415 w 493"/>
                  <a:gd name="T5" fmla="*/ 290 h 554"/>
                  <a:gd name="T6" fmla="*/ 493 w 493"/>
                  <a:gd name="T7" fmla="*/ 554 h 5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3" h="554">
                    <a:moveTo>
                      <a:pt x="0" y="0"/>
                    </a:moveTo>
                    <a:lnTo>
                      <a:pt x="58" y="215"/>
                    </a:lnTo>
                    <a:lnTo>
                      <a:pt x="415" y="290"/>
                    </a:lnTo>
                    <a:lnTo>
                      <a:pt x="493" y="5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4" name="Freeform 1600">
                <a:extLst>
                  <a:ext uri="{FF2B5EF4-FFF2-40B4-BE49-F238E27FC236}">
                    <a16:creationId xmlns:a16="http://schemas.microsoft.com/office/drawing/2014/main" id="{DB99CC5C-1C26-C341-421D-4F44C011B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3" y="3099"/>
                <a:ext cx="80" cy="73"/>
              </a:xfrm>
              <a:custGeom>
                <a:avLst/>
                <a:gdLst>
                  <a:gd name="T0" fmla="*/ 0 w 400"/>
                  <a:gd name="T1" fmla="*/ 0 h 361"/>
                  <a:gd name="T2" fmla="*/ 32 w 400"/>
                  <a:gd name="T3" fmla="*/ 125 h 361"/>
                  <a:gd name="T4" fmla="*/ 400 w 400"/>
                  <a:gd name="T5" fmla="*/ 361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0" h="361">
                    <a:moveTo>
                      <a:pt x="0" y="0"/>
                    </a:moveTo>
                    <a:lnTo>
                      <a:pt x="32" y="125"/>
                    </a:lnTo>
                    <a:lnTo>
                      <a:pt x="400" y="3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5" name="Freeform 1601">
                <a:extLst>
                  <a:ext uri="{FF2B5EF4-FFF2-40B4-BE49-F238E27FC236}">
                    <a16:creationId xmlns:a16="http://schemas.microsoft.com/office/drawing/2014/main" id="{BB0B80FD-C7DA-F974-ABC4-A48EE47271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3230"/>
                <a:ext cx="39" cy="187"/>
              </a:xfrm>
              <a:custGeom>
                <a:avLst/>
                <a:gdLst>
                  <a:gd name="T0" fmla="*/ 0 w 197"/>
                  <a:gd name="T1" fmla="*/ 935 h 935"/>
                  <a:gd name="T2" fmla="*/ 93 w 197"/>
                  <a:gd name="T3" fmla="*/ 653 h 935"/>
                  <a:gd name="T4" fmla="*/ 39 w 197"/>
                  <a:gd name="T5" fmla="*/ 514 h 935"/>
                  <a:gd name="T6" fmla="*/ 104 w 197"/>
                  <a:gd name="T7" fmla="*/ 393 h 935"/>
                  <a:gd name="T8" fmla="*/ 64 w 197"/>
                  <a:gd name="T9" fmla="*/ 175 h 935"/>
                  <a:gd name="T10" fmla="*/ 197 w 197"/>
                  <a:gd name="T11" fmla="*/ 0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935">
                    <a:moveTo>
                      <a:pt x="0" y="935"/>
                    </a:moveTo>
                    <a:lnTo>
                      <a:pt x="93" y="653"/>
                    </a:lnTo>
                    <a:lnTo>
                      <a:pt x="39" y="514"/>
                    </a:lnTo>
                    <a:lnTo>
                      <a:pt x="104" y="393"/>
                    </a:lnTo>
                    <a:lnTo>
                      <a:pt x="64" y="175"/>
                    </a:lnTo>
                    <a:lnTo>
                      <a:pt x="19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6" name="Line 1602">
                <a:extLst>
                  <a:ext uri="{FF2B5EF4-FFF2-40B4-BE49-F238E27FC236}">
                    <a16:creationId xmlns:a16="http://schemas.microsoft.com/office/drawing/2014/main" id="{310F1920-2C0D-53A4-D0D5-74E2CBCB9B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36" y="3230"/>
                <a:ext cx="19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7" name="Freeform 1603">
                <a:extLst>
                  <a:ext uri="{FF2B5EF4-FFF2-40B4-BE49-F238E27FC236}">
                    <a16:creationId xmlns:a16="http://schemas.microsoft.com/office/drawing/2014/main" id="{DCA71F5A-F3FF-9F15-3BB1-DD75BCE97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5" y="3238"/>
                <a:ext cx="80" cy="54"/>
              </a:xfrm>
              <a:custGeom>
                <a:avLst/>
                <a:gdLst>
                  <a:gd name="T0" fmla="*/ 0 w 401"/>
                  <a:gd name="T1" fmla="*/ 0 h 272"/>
                  <a:gd name="T2" fmla="*/ 354 w 401"/>
                  <a:gd name="T3" fmla="*/ 129 h 272"/>
                  <a:gd name="T4" fmla="*/ 401 w 401"/>
                  <a:gd name="T5" fmla="*/ 272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1" h="272">
                    <a:moveTo>
                      <a:pt x="0" y="0"/>
                    </a:moveTo>
                    <a:lnTo>
                      <a:pt x="354" y="129"/>
                    </a:lnTo>
                    <a:lnTo>
                      <a:pt x="401" y="27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8" name="Line 1604">
                <a:extLst>
                  <a:ext uri="{FF2B5EF4-FFF2-40B4-BE49-F238E27FC236}">
                    <a16:creationId xmlns:a16="http://schemas.microsoft.com/office/drawing/2014/main" id="{AB657B44-9247-38CA-463B-6B728E18C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55" y="3172"/>
                <a:ext cx="38" cy="6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9" name="Freeform 1605">
                <a:extLst>
                  <a:ext uri="{FF2B5EF4-FFF2-40B4-BE49-F238E27FC236}">
                    <a16:creationId xmlns:a16="http://schemas.microsoft.com/office/drawing/2014/main" id="{8AB91389-26CD-2BD9-9D10-4857734E95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3225"/>
                <a:ext cx="203" cy="132"/>
              </a:xfrm>
              <a:custGeom>
                <a:avLst/>
                <a:gdLst>
                  <a:gd name="T0" fmla="*/ 1015 w 1015"/>
                  <a:gd name="T1" fmla="*/ 25 h 657"/>
                  <a:gd name="T2" fmla="*/ 790 w 1015"/>
                  <a:gd name="T3" fmla="*/ 0 h 657"/>
                  <a:gd name="T4" fmla="*/ 572 w 1015"/>
                  <a:gd name="T5" fmla="*/ 68 h 657"/>
                  <a:gd name="T6" fmla="*/ 257 w 1015"/>
                  <a:gd name="T7" fmla="*/ 282 h 657"/>
                  <a:gd name="T8" fmla="*/ 0 w 1015"/>
                  <a:gd name="T9" fmla="*/ 657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5" h="657">
                    <a:moveTo>
                      <a:pt x="1015" y="25"/>
                    </a:moveTo>
                    <a:lnTo>
                      <a:pt x="790" y="0"/>
                    </a:lnTo>
                    <a:lnTo>
                      <a:pt x="572" y="68"/>
                    </a:lnTo>
                    <a:lnTo>
                      <a:pt x="257" y="282"/>
                    </a:lnTo>
                    <a:lnTo>
                      <a:pt x="0" y="6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0" name="Freeform 1606">
                <a:extLst>
                  <a:ext uri="{FF2B5EF4-FFF2-40B4-BE49-F238E27FC236}">
                    <a16:creationId xmlns:a16="http://schemas.microsoft.com/office/drawing/2014/main" id="{AFF320EC-529F-32C3-BCEE-0C4FAAB526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7" y="3417"/>
                <a:ext cx="60" cy="27"/>
              </a:xfrm>
              <a:custGeom>
                <a:avLst/>
                <a:gdLst>
                  <a:gd name="T0" fmla="*/ 0 w 300"/>
                  <a:gd name="T1" fmla="*/ 122 h 133"/>
                  <a:gd name="T2" fmla="*/ 129 w 300"/>
                  <a:gd name="T3" fmla="*/ 133 h 133"/>
                  <a:gd name="T4" fmla="*/ 175 w 300"/>
                  <a:gd name="T5" fmla="*/ 8 h 133"/>
                  <a:gd name="T6" fmla="*/ 300 w 300"/>
                  <a:gd name="T7" fmla="*/ 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0" h="133">
                    <a:moveTo>
                      <a:pt x="0" y="122"/>
                    </a:moveTo>
                    <a:lnTo>
                      <a:pt x="129" y="133"/>
                    </a:lnTo>
                    <a:lnTo>
                      <a:pt x="175" y="8"/>
                    </a:lnTo>
                    <a:lnTo>
                      <a:pt x="3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1" name="Line 1607">
                <a:extLst>
                  <a:ext uri="{FF2B5EF4-FFF2-40B4-BE49-F238E27FC236}">
                    <a16:creationId xmlns:a16="http://schemas.microsoft.com/office/drawing/2014/main" id="{BE2D2BD1-25E4-22E8-2780-E4AEBA3CC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3442"/>
                <a:ext cx="4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2" name="Line 1608">
                <a:extLst>
                  <a:ext uri="{FF2B5EF4-FFF2-40B4-BE49-F238E27FC236}">
                    <a16:creationId xmlns:a16="http://schemas.microsoft.com/office/drawing/2014/main" id="{6B8EE400-6D86-64F5-D92A-0996B4797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3" y="3357"/>
                <a:ext cx="12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3" name="Freeform 1609">
                <a:extLst>
                  <a:ext uri="{FF2B5EF4-FFF2-40B4-BE49-F238E27FC236}">
                    <a16:creationId xmlns:a16="http://schemas.microsoft.com/office/drawing/2014/main" id="{C1DD385F-3574-D444-C837-42BDA118A8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5" y="3402"/>
                <a:ext cx="92" cy="40"/>
              </a:xfrm>
              <a:custGeom>
                <a:avLst/>
                <a:gdLst>
                  <a:gd name="T0" fmla="*/ 0 w 461"/>
                  <a:gd name="T1" fmla="*/ 33 h 197"/>
                  <a:gd name="T2" fmla="*/ 368 w 461"/>
                  <a:gd name="T3" fmla="*/ 0 h 197"/>
                  <a:gd name="T4" fmla="*/ 461 w 461"/>
                  <a:gd name="T5" fmla="*/ 197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1" h="197">
                    <a:moveTo>
                      <a:pt x="0" y="33"/>
                    </a:moveTo>
                    <a:lnTo>
                      <a:pt x="368" y="0"/>
                    </a:lnTo>
                    <a:lnTo>
                      <a:pt x="461" y="19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4" name="Freeform 1610">
                <a:extLst>
                  <a:ext uri="{FF2B5EF4-FFF2-40B4-BE49-F238E27FC236}">
                    <a16:creationId xmlns:a16="http://schemas.microsoft.com/office/drawing/2014/main" id="{B836193C-BB2F-4DB5-8EE3-E0BF4D408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3292"/>
                <a:ext cx="107" cy="27"/>
              </a:xfrm>
              <a:custGeom>
                <a:avLst/>
                <a:gdLst>
                  <a:gd name="T0" fmla="*/ 535 w 535"/>
                  <a:gd name="T1" fmla="*/ 107 h 135"/>
                  <a:gd name="T2" fmla="*/ 403 w 535"/>
                  <a:gd name="T3" fmla="*/ 132 h 135"/>
                  <a:gd name="T4" fmla="*/ 221 w 535"/>
                  <a:gd name="T5" fmla="*/ 32 h 135"/>
                  <a:gd name="T6" fmla="*/ 125 w 535"/>
                  <a:gd name="T7" fmla="*/ 135 h 135"/>
                  <a:gd name="T8" fmla="*/ 53 w 535"/>
                  <a:gd name="T9" fmla="*/ 128 h 135"/>
                  <a:gd name="T10" fmla="*/ 0 w 535"/>
                  <a:gd name="T11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5" h="135">
                    <a:moveTo>
                      <a:pt x="535" y="107"/>
                    </a:moveTo>
                    <a:lnTo>
                      <a:pt x="403" y="132"/>
                    </a:lnTo>
                    <a:lnTo>
                      <a:pt x="221" y="32"/>
                    </a:lnTo>
                    <a:lnTo>
                      <a:pt x="125" y="135"/>
                    </a:lnTo>
                    <a:lnTo>
                      <a:pt x="53" y="12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5" name="Freeform 1611">
                <a:extLst>
                  <a:ext uri="{FF2B5EF4-FFF2-40B4-BE49-F238E27FC236}">
                    <a16:creationId xmlns:a16="http://schemas.microsoft.com/office/drawing/2014/main" id="{20807BF5-B2E0-47F2-6E85-0D3C6C25F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3410"/>
                <a:ext cx="100" cy="22"/>
              </a:xfrm>
              <a:custGeom>
                <a:avLst/>
                <a:gdLst>
                  <a:gd name="T0" fmla="*/ 500 w 500"/>
                  <a:gd name="T1" fmla="*/ 0 h 110"/>
                  <a:gd name="T2" fmla="*/ 447 w 500"/>
                  <a:gd name="T3" fmla="*/ 46 h 110"/>
                  <a:gd name="T4" fmla="*/ 229 w 500"/>
                  <a:gd name="T5" fmla="*/ 28 h 110"/>
                  <a:gd name="T6" fmla="*/ 111 w 500"/>
                  <a:gd name="T7" fmla="*/ 110 h 110"/>
                  <a:gd name="T8" fmla="*/ 0 w 500"/>
                  <a:gd name="T9" fmla="*/ 35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0" h="110">
                    <a:moveTo>
                      <a:pt x="500" y="0"/>
                    </a:moveTo>
                    <a:lnTo>
                      <a:pt x="447" y="46"/>
                    </a:lnTo>
                    <a:lnTo>
                      <a:pt x="229" y="28"/>
                    </a:lnTo>
                    <a:lnTo>
                      <a:pt x="111" y="110"/>
                    </a:lnTo>
                    <a:lnTo>
                      <a:pt x="0" y="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4" name="Group 1813">
              <a:extLst>
                <a:ext uri="{FF2B5EF4-FFF2-40B4-BE49-F238E27FC236}">
                  <a16:creationId xmlns:a16="http://schemas.microsoft.com/office/drawing/2014/main" id="{0978C51B-FD4B-DB86-CC42-E3C9DEC916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6" y="1618"/>
              <a:ext cx="2775" cy="1959"/>
              <a:chOff x="2346" y="1618"/>
              <a:chExt cx="2775" cy="1959"/>
            </a:xfrm>
          </p:grpSpPr>
          <p:sp>
            <p:nvSpPr>
              <p:cNvPr id="1316" name="Freeform 1613">
                <a:extLst>
                  <a:ext uri="{FF2B5EF4-FFF2-40B4-BE49-F238E27FC236}">
                    <a16:creationId xmlns:a16="http://schemas.microsoft.com/office/drawing/2014/main" id="{09396B80-B6C9-B9DF-F9F8-2D1129D195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7" y="3406"/>
                <a:ext cx="110" cy="23"/>
              </a:xfrm>
              <a:custGeom>
                <a:avLst/>
                <a:gdLst>
                  <a:gd name="T0" fmla="*/ 550 w 550"/>
                  <a:gd name="T1" fmla="*/ 0 h 115"/>
                  <a:gd name="T2" fmla="*/ 122 w 550"/>
                  <a:gd name="T3" fmla="*/ 115 h 115"/>
                  <a:gd name="T4" fmla="*/ 0 w 550"/>
                  <a:gd name="T5" fmla="*/ 22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0" h="115">
                    <a:moveTo>
                      <a:pt x="550" y="0"/>
                    </a:moveTo>
                    <a:lnTo>
                      <a:pt x="122" y="115"/>
                    </a:lnTo>
                    <a:lnTo>
                      <a:pt x="0" y="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7" name="Line 1614">
                <a:extLst>
                  <a:ext uri="{FF2B5EF4-FFF2-40B4-BE49-F238E27FC236}">
                    <a16:creationId xmlns:a16="http://schemas.microsoft.com/office/drawing/2014/main" id="{C99503C2-A830-0975-85CC-BCD6A6AE0F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97" y="3292"/>
                <a:ext cx="38" cy="1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8" name="Line 1615">
                <a:extLst>
                  <a:ext uri="{FF2B5EF4-FFF2-40B4-BE49-F238E27FC236}">
                    <a16:creationId xmlns:a16="http://schemas.microsoft.com/office/drawing/2014/main" id="{72F4B28F-23B8-314B-D3E6-5DC1D5DC6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3" y="3029"/>
                <a:ext cx="59" cy="1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9" name="Line 1616">
                <a:extLst>
                  <a:ext uri="{FF2B5EF4-FFF2-40B4-BE49-F238E27FC236}">
                    <a16:creationId xmlns:a16="http://schemas.microsoft.com/office/drawing/2014/main" id="{05299774-2879-18B0-0D05-77EAC77097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6" y="3409"/>
                <a:ext cx="99" cy="3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0" name="Line 1617">
                <a:extLst>
                  <a:ext uri="{FF2B5EF4-FFF2-40B4-BE49-F238E27FC236}">
                    <a16:creationId xmlns:a16="http://schemas.microsoft.com/office/drawing/2014/main" id="{EFF8BDF4-F4B5-6518-6EE2-9DBF82DF65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5" y="2983"/>
                <a:ext cx="88" cy="1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1" name="Freeform 1618">
                <a:extLst>
                  <a:ext uri="{FF2B5EF4-FFF2-40B4-BE49-F238E27FC236}">
                    <a16:creationId xmlns:a16="http://schemas.microsoft.com/office/drawing/2014/main" id="{5DD45634-BD6C-8EFB-F813-AF10677A7B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607"/>
                <a:ext cx="158" cy="36"/>
              </a:xfrm>
              <a:custGeom>
                <a:avLst/>
                <a:gdLst>
                  <a:gd name="T0" fmla="*/ 790 w 790"/>
                  <a:gd name="T1" fmla="*/ 67 h 182"/>
                  <a:gd name="T2" fmla="*/ 536 w 790"/>
                  <a:gd name="T3" fmla="*/ 182 h 182"/>
                  <a:gd name="T4" fmla="*/ 436 w 790"/>
                  <a:gd name="T5" fmla="*/ 92 h 182"/>
                  <a:gd name="T6" fmla="*/ 150 w 790"/>
                  <a:gd name="T7" fmla="*/ 114 h 182"/>
                  <a:gd name="T8" fmla="*/ 0 w 790"/>
                  <a:gd name="T9" fmla="*/ 0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0" h="182">
                    <a:moveTo>
                      <a:pt x="790" y="67"/>
                    </a:moveTo>
                    <a:lnTo>
                      <a:pt x="536" y="182"/>
                    </a:lnTo>
                    <a:lnTo>
                      <a:pt x="436" y="92"/>
                    </a:lnTo>
                    <a:lnTo>
                      <a:pt x="150" y="1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2" name="Freeform 1619">
                <a:extLst>
                  <a:ext uri="{FF2B5EF4-FFF2-40B4-BE49-F238E27FC236}">
                    <a16:creationId xmlns:a16="http://schemas.microsoft.com/office/drawing/2014/main" id="{481AE320-3A1E-EC55-DFC2-9898AB09DB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2607"/>
                <a:ext cx="35" cy="134"/>
              </a:xfrm>
              <a:custGeom>
                <a:avLst/>
                <a:gdLst>
                  <a:gd name="T0" fmla="*/ 110 w 178"/>
                  <a:gd name="T1" fmla="*/ 0 h 671"/>
                  <a:gd name="T2" fmla="*/ 114 w 178"/>
                  <a:gd name="T3" fmla="*/ 150 h 671"/>
                  <a:gd name="T4" fmla="*/ 0 w 178"/>
                  <a:gd name="T5" fmla="*/ 342 h 671"/>
                  <a:gd name="T6" fmla="*/ 178 w 178"/>
                  <a:gd name="T7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8" h="671">
                    <a:moveTo>
                      <a:pt x="110" y="0"/>
                    </a:moveTo>
                    <a:lnTo>
                      <a:pt x="114" y="150"/>
                    </a:lnTo>
                    <a:lnTo>
                      <a:pt x="0" y="342"/>
                    </a:lnTo>
                    <a:lnTo>
                      <a:pt x="178" y="6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3" name="Freeform 1620">
                <a:extLst>
                  <a:ext uri="{FF2B5EF4-FFF2-40B4-BE49-F238E27FC236}">
                    <a16:creationId xmlns:a16="http://schemas.microsoft.com/office/drawing/2014/main" id="{AEEAD165-E89B-DE16-1641-D3D05C33A2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8" y="2741"/>
                <a:ext cx="31" cy="18"/>
              </a:xfrm>
              <a:custGeom>
                <a:avLst/>
                <a:gdLst>
                  <a:gd name="T0" fmla="*/ 157 w 157"/>
                  <a:gd name="T1" fmla="*/ 0 h 89"/>
                  <a:gd name="T2" fmla="*/ 107 w 157"/>
                  <a:gd name="T3" fmla="*/ 89 h 89"/>
                  <a:gd name="T4" fmla="*/ 0 w 157"/>
                  <a:gd name="T5" fmla="*/ 53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7" h="89">
                    <a:moveTo>
                      <a:pt x="157" y="0"/>
                    </a:moveTo>
                    <a:lnTo>
                      <a:pt x="107" y="89"/>
                    </a:lnTo>
                    <a:lnTo>
                      <a:pt x="0" y="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4" name="Line 1621">
                <a:extLst>
                  <a:ext uri="{FF2B5EF4-FFF2-40B4-BE49-F238E27FC236}">
                    <a16:creationId xmlns:a16="http://schemas.microsoft.com/office/drawing/2014/main" id="{4F6BA90B-2BF2-B0B8-3639-B6FC429EF1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21" y="2752"/>
                <a:ext cx="17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5" name="Freeform 1622">
                <a:extLst>
                  <a:ext uri="{FF2B5EF4-FFF2-40B4-BE49-F238E27FC236}">
                    <a16:creationId xmlns:a16="http://schemas.microsoft.com/office/drawing/2014/main" id="{C1E0F1E7-BD45-E7A6-23BF-BD5603FBF4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9" y="2758"/>
                <a:ext cx="102" cy="14"/>
              </a:xfrm>
              <a:custGeom>
                <a:avLst/>
                <a:gdLst>
                  <a:gd name="T0" fmla="*/ 507 w 507"/>
                  <a:gd name="T1" fmla="*/ 67 h 67"/>
                  <a:gd name="T2" fmla="*/ 293 w 507"/>
                  <a:gd name="T3" fmla="*/ 0 h 67"/>
                  <a:gd name="T4" fmla="*/ 0 w 507"/>
                  <a:gd name="T5" fmla="*/ 5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7" h="67">
                    <a:moveTo>
                      <a:pt x="507" y="67"/>
                    </a:moveTo>
                    <a:lnTo>
                      <a:pt x="293" y="0"/>
                    </a:lnTo>
                    <a:lnTo>
                      <a:pt x="0" y="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6" name="Freeform 1623">
                <a:extLst>
                  <a:ext uri="{FF2B5EF4-FFF2-40B4-BE49-F238E27FC236}">
                    <a16:creationId xmlns:a16="http://schemas.microsoft.com/office/drawing/2014/main" id="{82F2DF0D-673F-FDC4-322A-AC6DB7E76E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8" y="2752"/>
                <a:ext cx="78" cy="140"/>
              </a:xfrm>
              <a:custGeom>
                <a:avLst/>
                <a:gdLst>
                  <a:gd name="T0" fmla="*/ 0 w 389"/>
                  <a:gd name="T1" fmla="*/ 0 h 704"/>
                  <a:gd name="T2" fmla="*/ 147 w 389"/>
                  <a:gd name="T3" fmla="*/ 154 h 704"/>
                  <a:gd name="T4" fmla="*/ 97 w 389"/>
                  <a:gd name="T5" fmla="*/ 365 h 704"/>
                  <a:gd name="T6" fmla="*/ 200 w 389"/>
                  <a:gd name="T7" fmla="*/ 465 h 704"/>
                  <a:gd name="T8" fmla="*/ 200 w 389"/>
                  <a:gd name="T9" fmla="*/ 607 h 704"/>
                  <a:gd name="T10" fmla="*/ 389 w 389"/>
                  <a:gd name="T11" fmla="*/ 704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9" h="704">
                    <a:moveTo>
                      <a:pt x="0" y="0"/>
                    </a:moveTo>
                    <a:lnTo>
                      <a:pt x="147" y="154"/>
                    </a:lnTo>
                    <a:lnTo>
                      <a:pt x="97" y="365"/>
                    </a:lnTo>
                    <a:lnTo>
                      <a:pt x="200" y="465"/>
                    </a:lnTo>
                    <a:lnTo>
                      <a:pt x="200" y="607"/>
                    </a:lnTo>
                    <a:lnTo>
                      <a:pt x="389" y="7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7" name="Freeform 1624">
                <a:extLst>
                  <a:ext uri="{FF2B5EF4-FFF2-40B4-BE49-F238E27FC236}">
                    <a16:creationId xmlns:a16="http://schemas.microsoft.com/office/drawing/2014/main" id="{FE3FC14B-F20C-0D56-F3F3-057E592BBE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637"/>
                <a:ext cx="41" cy="26"/>
              </a:xfrm>
              <a:custGeom>
                <a:avLst/>
                <a:gdLst>
                  <a:gd name="T0" fmla="*/ 0 w 204"/>
                  <a:gd name="T1" fmla="*/ 0 h 129"/>
                  <a:gd name="T2" fmla="*/ 204 w 204"/>
                  <a:gd name="T3" fmla="*/ 57 h 129"/>
                  <a:gd name="T4" fmla="*/ 200 w 204"/>
                  <a:gd name="T5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4" h="129">
                    <a:moveTo>
                      <a:pt x="0" y="0"/>
                    </a:moveTo>
                    <a:lnTo>
                      <a:pt x="204" y="57"/>
                    </a:lnTo>
                    <a:lnTo>
                      <a:pt x="200" y="1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8" name="Line 1625">
                <a:extLst>
                  <a:ext uri="{FF2B5EF4-FFF2-40B4-BE49-F238E27FC236}">
                    <a16:creationId xmlns:a16="http://schemas.microsoft.com/office/drawing/2014/main" id="{6211E735-AFFE-562C-8532-EE64C46234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3" y="2663"/>
                <a:ext cx="49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9" name="Freeform 1626">
                <a:extLst>
                  <a:ext uri="{FF2B5EF4-FFF2-40B4-BE49-F238E27FC236}">
                    <a16:creationId xmlns:a16="http://schemas.microsoft.com/office/drawing/2014/main" id="{B11751A3-25F8-77B3-1E8A-8E1C4ECA1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4" y="2732"/>
                <a:ext cx="12" cy="16"/>
              </a:xfrm>
              <a:custGeom>
                <a:avLst/>
                <a:gdLst>
                  <a:gd name="T0" fmla="*/ 39 w 57"/>
                  <a:gd name="T1" fmla="*/ 79 h 79"/>
                  <a:gd name="T2" fmla="*/ 57 w 57"/>
                  <a:gd name="T3" fmla="*/ 21 h 79"/>
                  <a:gd name="T4" fmla="*/ 0 w 57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79">
                    <a:moveTo>
                      <a:pt x="39" y="79"/>
                    </a:moveTo>
                    <a:lnTo>
                      <a:pt x="57" y="2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0" name="Freeform 1627">
                <a:extLst>
                  <a:ext uri="{FF2B5EF4-FFF2-40B4-BE49-F238E27FC236}">
                    <a16:creationId xmlns:a16="http://schemas.microsoft.com/office/drawing/2014/main" id="{DBB30CE1-D5AA-1C09-5BE8-2666D5D98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2" y="2748"/>
                <a:ext cx="59" cy="31"/>
              </a:xfrm>
              <a:custGeom>
                <a:avLst/>
                <a:gdLst>
                  <a:gd name="T0" fmla="*/ 0 w 293"/>
                  <a:gd name="T1" fmla="*/ 0 h 153"/>
                  <a:gd name="T2" fmla="*/ 204 w 293"/>
                  <a:gd name="T3" fmla="*/ 39 h 153"/>
                  <a:gd name="T4" fmla="*/ 293 w 293"/>
                  <a:gd name="T5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153">
                    <a:moveTo>
                      <a:pt x="0" y="0"/>
                    </a:moveTo>
                    <a:lnTo>
                      <a:pt x="204" y="39"/>
                    </a:lnTo>
                    <a:lnTo>
                      <a:pt x="293" y="1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1" name="Freeform 1628">
                <a:extLst>
                  <a:ext uri="{FF2B5EF4-FFF2-40B4-BE49-F238E27FC236}">
                    <a16:creationId xmlns:a16="http://schemas.microsoft.com/office/drawing/2014/main" id="{1986C992-B2DE-8740-EB33-16ED1C7DC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7" y="2770"/>
                <a:ext cx="32" cy="92"/>
              </a:xfrm>
              <a:custGeom>
                <a:avLst/>
                <a:gdLst>
                  <a:gd name="T0" fmla="*/ 161 w 161"/>
                  <a:gd name="T1" fmla="*/ 0 h 460"/>
                  <a:gd name="T2" fmla="*/ 0 w 161"/>
                  <a:gd name="T3" fmla="*/ 200 h 460"/>
                  <a:gd name="T4" fmla="*/ 72 w 161"/>
                  <a:gd name="T5" fmla="*/ 460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460">
                    <a:moveTo>
                      <a:pt x="161" y="0"/>
                    </a:moveTo>
                    <a:lnTo>
                      <a:pt x="0" y="200"/>
                    </a:lnTo>
                    <a:lnTo>
                      <a:pt x="72" y="4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2" name="Freeform 1629">
                <a:extLst>
                  <a:ext uri="{FF2B5EF4-FFF2-40B4-BE49-F238E27FC236}">
                    <a16:creationId xmlns:a16="http://schemas.microsoft.com/office/drawing/2014/main" id="{3A8076C8-E54B-57DD-BDFF-B7806A516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667"/>
                <a:ext cx="87" cy="103"/>
              </a:xfrm>
              <a:custGeom>
                <a:avLst/>
                <a:gdLst>
                  <a:gd name="T0" fmla="*/ 436 w 436"/>
                  <a:gd name="T1" fmla="*/ 514 h 514"/>
                  <a:gd name="T2" fmla="*/ 315 w 436"/>
                  <a:gd name="T3" fmla="*/ 253 h 514"/>
                  <a:gd name="T4" fmla="*/ 93 w 436"/>
                  <a:gd name="T5" fmla="*/ 203 h 514"/>
                  <a:gd name="T6" fmla="*/ 0 w 436"/>
                  <a:gd name="T7" fmla="*/ 0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6" h="514">
                    <a:moveTo>
                      <a:pt x="436" y="514"/>
                    </a:moveTo>
                    <a:lnTo>
                      <a:pt x="315" y="253"/>
                    </a:lnTo>
                    <a:lnTo>
                      <a:pt x="93" y="20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3" name="Freeform 1630">
                <a:extLst>
                  <a:ext uri="{FF2B5EF4-FFF2-40B4-BE49-F238E27FC236}">
                    <a16:creationId xmlns:a16="http://schemas.microsoft.com/office/drawing/2014/main" id="{78B3DCF4-365A-A016-2073-9EC6CE596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862"/>
                <a:ext cx="89" cy="39"/>
              </a:xfrm>
              <a:custGeom>
                <a:avLst/>
                <a:gdLst>
                  <a:gd name="T0" fmla="*/ 0 w 443"/>
                  <a:gd name="T1" fmla="*/ 0 h 197"/>
                  <a:gd name="T2" fmla="*/ 50 w 443"/>
                  <a:gd name="T3" fmla="*/ 129 h 197"/>
                  <a:gd name="T4" fmla="*/ 175 w 443"/>
                  <a:gd name="T5" fmla="*/ 197 h 197"/>
                  <a:gd name="T6" fmla="*/ 443 w 443"/>
                  <a:gd name="T7" fmla="*/ 18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3" h="197">
                    <a:moveTo>
                      <a:pt x="0" y="0"/>
                    </a:moveTo>
                    <a:lnTo>
                      <a:pt x="50" y="129"/>
                    </a:lnTo>
                    <a:lnTo>
                      <a:pt x="175" y="197"/>
                    </a:lnTo>
                    <a:lnTo>
                      <a:pt x="443" y="1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4" name="Freeform 1631">
                <a:extLst>
                  <a:ext uri="{FF2B5EF4-FFF2-40B4-BE49-F238E27FC236}">
                    <a16:creationId xmlns:a16="http://schemas.microsoft.com/office/drawing/2014/main" id="{2588058A-5A36-37C1-01FE-31121D78A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842"/>
                <a:ext cx="59" cy="75"/>
              </a:xfrm>
              <a:custGeom>
                <a:avLst/>
                <a:gdLst>
                  <a:gd name="T0" fmla="*/ 0 w 293"/>
                  <a:gd name="T1" fmla="*/ 379 h 379"/>
                  <a:gd name="T2" fmla="*/ 250 w 293"/>
                  <a:gd name="T3" fmla="*/ 132 h 379"/>
                  <a:gd name="T4" fmla="*/ 293 w 293"/>
                  <a:gd name="T5" fmla="*/ 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379">
                    <a:moveTo>
                      <a:pt x="0" y="379"/>
                    </a:moveTo>
                    <a:lnTo>
                      <a:pt x="250" y="132"/>
                    </a:lnTo>
                    <a:lnTo>
                      <a:pt x="2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5" name="Freeform 1632">
                <a:extLst>
                  <a:ext uri="{FF2B5EF4-FFF2-40B4-BE49-F238E27FC236}">
                    <a16:creationId xmlns:a16="http://schemas.microsoft.com/office/drawing/2014/main" id="{A261038E-1786-12D1-6300-30B1DB2BDF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2779"/>
                <a:ext cx="95" cy="226"/>
              </a:xfrm>
              <a:custGeom>
                <a:avLst/>
                <a:gdLst>
                  <a:gd name="T0" fmla="*/ 471 w 471"/>
                  <a:gd name="T1" fmla="*/ 0 h 1129"/>
                  <a:gd name="T2" fmla="*/ 386 w 471"/>
                  <a:gd name="T3" fmla="*/ 207 h 1129"/>
                  <a:gd name="T4" fmla="*/ 107 w 471"/>
                  <a:gd name="T5" fmla="*/ 211 h 1129"/>
                  <a:gd name="T6" fmla="*/ 75 w 471"/>
                  <a:gd name="T7" fmla="*/ 279 h 1129"/>
                  <a:gd name="T8" fmla="*/ 39 w 471"/>
                  <a:gd name="T9" fmla="*/ 500 h 1129"/>
                  <a:gd name="T10" fmla="*/ 107 w 471"/>
                  <a:gd name="T11" fmla="*/ 714 h 1129"/>
                  <a:gd name="T12" fmla="*/ 96 w 471"/>
                  <a:gd name="T13" fmla="*/ 1014 h 1129"/>
                  <a:gd name="T14" fmla="*/ 0 w 471"/>
                  <a:gd name="T15" fmla="*/ 1129 h 1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1" h="1129">
                    <a:moveTo>
                      <a:pt x="471" y="0"/>
                    </a:moveTo>
                    <a:lnTo>
                      <a:pt x="386" y="207"/>
                    </a:lnTo>
                    <a:lnTo>
                      <a:pt x="107" y="211"/>
                    </a:lnTo>
                    <a:lnTo>
                      <a:pt x="75" y="279"/>
                    </a:lnTo>
                    <a:lnTo>
                      <a:pt x="39" y="500"/>
                    </a:lnTo>
                    <a:lnTo>
                      <a:pt x="107" y="714"/>
                    </a:lnTo>
                    <a:lnTo>
                      <a:pt x="96" y="1014"/>
                    </a:lnTo>
                    <a:lnTo>
                      <a:pt x="0" y="11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6" name="Freeform 1633">
                <a:extLst>
                  <a:ext uri="{FF2B5EF4-FFF2-40B4-BE49-F238E27FC236}">
                    <a16:creationId xmlns:a16="http://schemas.microsoft.com/office/drawing/2014/main" id="{ABBF872D-7CE7-F221-14E9-D9E7838A80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2980"/>
                <a:ext cx="168" cy="31"/>
              </a:xfrm>
              <a:custGeom>
                <a:avLst/>
                <a:gdLst>
                  <a:gd name="T0" fmla="*/ 0 w 839"/>
                  <a:gd name="T1" fmla="*/ 0 h 157"/>
                  <a:gd name="T2" fmla="*/ 221 w 839"/>
                  <a:gd name="T3" fmla="*/ 17 h 157"/>
                  <a:gd name="T4" fmla="*/ 550 w 839"/>
                  <a:gd name="T5" fmla="*/ 157 h 157"/>
                  <a:gd name="T6" fmla="*/ 839 w 839"/>
                  <a:gd name="T7" fmla="*/ 121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9" h="157">
                    <a:moveTo>
                      <a:pt x="0" y="0"/>
                    </a:moveTo>
                    <a:lnTo>
                      <a:pt x="221" y="17"/>
                    </a:lnTo>
                    <a:lnTo>
                      <a:pt x="550" y="157"/>
                    </a:lnTo>
                    <a:lnTo>
                      <a:pt x="839" y="1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7" name="Freeform 1634">
                <a:extLst>
                  <a:ext uri="{FF2B5EF4-FFF2-40B4-BE49-F238E27FC236}">
                    <a16:creationId xmlns:a16="http://schemas.microsoft.com/office/drawing/2014/main" id="{C108C86C-CAB2-4C32-18FC-09B110ABD4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2999"/>
                <a:ext cx="24" cy="60"/>
              </a:xfrm>
              <a:custGeom>
                <a:avLst/>
                <a:gdLst>
                  <a:gd name="T0" fmla="*/ 118 w 118"/>
                  <a:gd name="T1" fmla="*/ 300 h 300"/>
                  <a:gd name="T2" fmla="*/ 22 w 118"/>
                  <a:gd name="T3" fmla="*/ 203 h 300"/>
                  <a:gd name="T4" fmla="*/ 0 w 118"/>
                  <a:gd name="T5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8" h="300">
                    <a:moveTo>
                      <a:pt x="118" y="300"/>
                    </a:moveTo>
                    <a:lnTo>
                      <a:pt x="22" y="20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8" name="Line 1635">
                <a:extLst>
                  <a:ext uri="{FF2B5EF4-FFF2-40B4-BE49-F238E27FC236}">
                    <a16:creationId xmlns:a16="http://schemas.microsoft.com/office/drawing/2014/main" id="{F6D01037-3E61-E76B-6732-F971CDBBFC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86" y="2980"/>
                <a:ext cx="1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9" name="Freeform 1636">
                <a:extLst>
                  <a:ext uri="{FF2B5EF4-FFF2-40B4-BE49-F238E27FC236}">
                    <a16:creationId xmlns:a16="http://schemas.microsoft.com/office/drawing/2014/main" id="{A570017B-ABB3-17F6-EEF4-BBC0182A70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917"/>
                <a:ext cx="160" cy="77"/>
              </a:xfrm>
              <a:custGeom>
                <a:avLst/>
                <a:gdLst>
                  <a:gd name="T0" fmla="*/ 0 w 800"/>
                  <a:gd name="T1" fmla="*/ 0 h 382"/>
                  <a:gd name="T2" fmla="*/ 278 w 800"/>
                  <a:gd name="T3" fmla="*/ 136 h 382"/>
                  <a:gd name="T4" fmla="*/ 432 w 800"/>
                  <a:gd name="T5" fmla="*/ 307 h 382"/>
                  <a:gd name="T6" fmla="*/ 800 w 800"/>
                  <a:gd name="T7" fmla="*/ 382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00" h="382">
                    <a:moveTo>
                      <a:pt x="0" y="0"/>
                    </a:moveTo>
                    <a:lnTo>
                      <a:pt x="278" y="136"/>
                    </a:lnTo>
                    <a:lnTo>
                      <a:pt x="432" y="307"/>
                    </a:lnTo>
                    <a:lnTo>
                      <a:pt x="800" y="3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0" name="Line 1637">
                <a:extLst>
                  <a:ext uri="{FF2B5EF4-FFF2-40B4-BE49-F238E27FC236}">
                    <a16:creationId xmlns:a16="http://schemas.microsoft.com/office/drawing/2014/main" id="{EBAF1AB6-6A0A-1DD1-6387-F6D628EDC3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54" y="2994"/>
                <a:ext cx="7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1" name="Freeform 1638">
                <a:extLst>
                  <a:ext uri="{FF2B5EF4-FFF2-40B4-BE49-F238E27FC236}">
                    <a16:creationId xmlns:a16="http://schemas.microsoft.com/office/drawing/2014/main" id="{FDC50EE4-68E2-EB4A-2529-46AA822503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3004"/>
                <a:ext cx="45" cy="45"/>
              </a:xfrm>
              <a:custGeom>
                <a:avLst/>
                <a:gdLst>
                  <a:gd name="T0" fmla="*/ 225 w 225"/>
                  <a:gd name="T1" fmla="*/ 0 h 225"/>
                  <a:gd name="T2" fmla="*/ 193 w 225"/>
                  <a:gd name="T3" fmla="*/ 139 h 225"/>
                  <a:gd name="T4" fmla="*/ 0 w 225"/>
                  <a:gd name="T5" fmla="*/ 225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5" h="225">
                    <a:moveTo>
                      <a:pt x="225" y="0"/>
                    </a:moveTo>
                    <a:lnTo>
                      <a:pt x="193" y="139"/>
                    </a:lnTo>
                    <a:lnTo>
                      <a:pt x="0" y="2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2" name="Line 1639">
                <a:extLst>
                  <a:ext uri="{FF2B5EF4-FFF2-40B4-BE49-F238E27FC236}">
                    <a16:creationId xmlns:a16="http://schemas.microsoft.com/office/drawing/2014/main" id="{D6915411-042A-C497-8429-6B0B79CE7C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6" y="2917"/>
                <a:ext cx="15" cy="6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3" name="Line 1640">
                <a:extLst>
                  <a:ext uri="{FF2B5EF4-FFF2-40B4-BE49-F238E27FC236}">
                    <a16:creationId xmlns:a16="http://schemas.microsoft.com/office/drawing/2014/main" id="{900C81BA-D574-052A-2D73-430E47C2AD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60" y="2842"/>
                <a:ext cx="41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4" name="Freeform 1641">
                <a:extLst>
                  <a:ext uri="{FF2B5EF4-FFF2-40B4-BE49-F238E27FC236}">
                    <a16:creationId xmlns:a16="http://schemas.microsoft.com/office/drawing/2014/main" id="{CD7817A8-90CE-C59D-8A95-CA8DA4C2AF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6" y="2787"/>
                <a:ext cx="100" cy="105"/>
              </a:xfrm>
              <a:custGeom>
                <a:avLst/>
                <a:gdLst>
                  <a:gd name="T0" fmla="*/ 0 w 500"/>
                  <a:gd name="T1" fmla="*/ 529 h 529"/>
                  <a:gd name="T2" fmla="*/ 190 w 500"/>
                  <a:gd name="T3" fmla="*/ 465 h 529"/>
                  <a:gd name="T4" fmla="*/ 450 w 500"/>
                  <a:gd name="T5" fmla="*/ 215 h 529"/>
                  <a:gd name="T6" fmla="*/ 500 w 500"/>
                  <a:gd name="T7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0" h="529">
                    <a:moveTo>
                      <a:pt x="0" y="529"/>
                    </a:moveTo>
                    <a:lnTo>
                      <a:pt x="190" y="465"/>
                    </a:lnTo>
                    <a:lnTo>
                      <a:pt x="450" y="215"/>
                    </a:lnTo>
                    <a:lnTo>
                      <a:pt x="5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5" name="Freeform 1642">
                <a:extLst>
                  <a:ext uri="{FF2B5EF4-FFF2-40B4-BE49-F238E27FC236}">
                    <a16:creationId xmlns:a16="http://schemas.microsoft.com/office/drawing/2014/main" id="{1ED69593-2F56-AFFF-97D0-2AA694B91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6" y="2892"/>
                <a:ext cx="70" cy="73"/>
              </a:xfrm>
              <a:custGeom>
                <a:avLst/>
                <a:gdLst>
                  <a:gd name="T0" fmla="*/ 0 w 354"/>
                  <a:gd name="T1" fmla="*/ 0 h 361"/>
                  <a:gd name="T2" fmla="*/ 122 w 354"/>
                  <a:gd name="T3" fmla="*/ 186 h 361"/>
                  <a:gd name="T4" fmla="*/ 354 w 354"/>
                  <a:gd name="T5" fmla="*/ 361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4" h="361">
                    <a:moveTo>
                      <a:pt x="0" y="0"/>
                    </a:moveTo>
                    <a:lnTo>
                      <a:pt x="122" y="186"/>
                    </a:lnTo>
                    <a:lnTo>
                      <a:pt x="354" y="3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6" name="Freeform 1643">
                <a:extLst>
                  <a:ext uri="{FF2B5EF4-FFF2-40B4-BE49-F238E27FC236}">
                    <a16:creationId xmlns:a16="http://schemas.microsoft.com/office/drawing/2014/main" id="{C5D4D542-A153-BBF9-7423-9DC1D699A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9" y="3002"/>
                <a:ext cx="67" cy="143"/>
              </a:xfrm>
              <a:custGeom>
                <a:avLst/>
                <a:gdLst>
                  <a:gd name="T0" fmla="*/ 39 w 339"/>
                  <a:gd name="T1" fmla="*/ 718 h 718"/>
                  <a:gd name="T2" fmla="*/ 0 w 339"/>
                  <a:gd name="T3" fmla="*/ 511 h 718"/>
                  <a:gd name="T4" fmla="*/ 318 w 339"/>
                  <a:gd name="T5" fmla="*/ 143 h 718"/>
                  <a:gd name="T6" fmla="*/ 339 w 339"/>
                  <a:gd name="T7" fmla="*/ 0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9" h="718">
                    <a:moveTo>
                      <a:pt x="39" y="718"/>
                    </a:moveTo>
                    <a:lnTo>
                      <a:pt x="0" y="511"/>
                    </a:lnTo>
                    <a:lnTo>
                      <a:pt x="318" y="143"/>
                    </a:lnTo>
                    <a:lnTo>
                      <a:pt x="3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7" name="Line 1644">
                <a:extLst>
                  <a:ext uri="{FF2B5EF4-FFF2-40B4-BE49-F238E27FC236}">
                    <a16:creationId xmlns:a16="http://schemas.microsoft.com/office/drawing/2014/main" id="{39BFA946-64B8-357B-2BA1-09BB9913A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02" y="2998"/>
                <a:ext cx="34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8" name="Freeform 1645">
                <a:extLst>
                  <a:ext uri="{FF2B5EF4-FFF2-40B4-BE49-F238E27FC236}">
                    <a16:creationId xmlns:a16="http://schemas.microsoft.com/office/drawing/2014/main" id="{A5FFD84B-54D5-9296-5E35-A60746865E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6" y="2965"/>
                <a:ext cx="150" cy="37"/>
              </a:xfrm>
              <a:custGeom>
                <a:avLst/>
                <a:gdLst>
                  <a:gd name="T0" fmla="*/ 750 w 750"/>
                  <a:gd name="T1" fmla="*/ 0 h 185"/>
                  <a:gd name="T2" fmla="*/ 496 w 750"/>
                  <a:gd name="T3" fmla="*/ 146 h 185"/>
                  <a:gd name="T4" fmla="*/ 0 w 750"/>
                  <a:gd name="T5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0" h="185">
                    <a:moveTo>
                      <a:pt x="750" y="0"/>
                    </a:moveTo>
                    <a:lnTo>
                      <a:pt x="496" y="146"/>
                    </a:lnTo>
                    <a:lnTo>
                      <a:pt x="0" y="18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9" name="Line 1646">
                <a:extLst>
                  <a:ext uri="{FF2B5EF4-FFF2-40B4-BE49-F238E27FC236}">
                    <a16:creationId xmlns:a16="http://schemas.microsoft.com/office/drawing/2014/main" id="{25E0CDCA-7BD8-DAE7-586C-F99E38FBDA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90" y="2898"/>
                <a:ext cx="12" cy="10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0" name="Line 1647">
                <a:extLst>
                  <a:ext uri="{FF2B5EF4-FFF2-40B4-BE49-F238E27FC236}">
                    <a16:creationId xmlns:a16="http://schemas.microsoft.com/office/drawing/2014/main" id="{34BF5674-B635-1021-62FB-F828D586F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1" y="2994"/>
                <a:ext cx="41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1" name="Line 1648">
                <a:extLst>
                  <a:ext uri="{FF2B5EF4-FFF2-40B4-BE49-F238E27FC236}">
                    <a16:creationId xmlns:a16="http://schemas.microsoft.com/office/drawing/2014/main" id="{12868948-5C86-69AE-10ED-E84BAB3B1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51" y="2779"/>
                <a:ext cx="9" cy="6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2" name="Line 1649">
                <a:extLst>
                  <a:ext uri="{FF2B5EF4-FFF2-40B4-BE49-F238E27FC236}">
                    <a16:creationId xmlns:a16="http://schemas.microsoft.com/office/drawing/2014/main" id="{9472D7FE-8DE6-B482-4DE2-8A1D18A3C5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90" y="2772"/>
                <a:ext cx="31" cy="1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3" name="Line 1650">
                <a:extLst>
                  <a:ext uri="{FF2B5EF4-FFF2-40B4-BE49-F238E27FC236}">
                    <a16:creationId xmlns:a16="http://schemas.microsoft.com/office/drawing/2014/main" id="{9C483E8A-EEFD-0F57-08B0-04FCB69A99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83" y="2637"/>
                <a:ext cx="60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4" name="Freeform 1651">
                <a:extLst>
                  <a:ext uri="{FF2B5EF4-FFF2-40B4-BE49-F238E27FC236}">
                    <a16:creationId xmlns:a16="http://schemas.microsoft.com/office/drawing/2014/main" id="{EB5E3A87-FA9D-FCD6-AAC1-16ED1E2929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2639"/>
                <a:ext cx="105" cy="76"/>
              </a:xfrm>
              <a:custGeom>
                <a:avLst/>
                <a:gdLst>
                  <a:gd name="T0" fmla="*/ 0 w 522"/>
                  <a:gd name="T1" fmla="*/ 382 h 382"/>
                  <a:gd name="T2" fmla="*/ 279 w 522"/>
                  <a:gd name="T3" fmla="*/ 190 h 382"/>
                  <a:gd name="T4" fmla="*/ 418 w 522"/>
                  <a:gd name="T5" fmla="*/ 175 h 382"/>
                  <a:gd name="T6" fmla="*/ 522 w 522"/>
                  <a:gd name="T7" fmla="*/ 0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2" h="382">
                    <a:moveTo>
                      <a:pt x="0" y="382"/>
                    </a:moveTo>
                    <a:lnTo>
                      <a:pt x="279" y="190"/>
                    </a:lnTo>
                    <a:lnTo>
                      <a:pt x="418" y="175"/>
                    </a:lnTo>
                    <a:lnTo>
                      <a:pt x="52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5" name="Freeform 1652">
                <a:extLst>
                  <a:ext uri="{FF2B5EF4-FFF2-40B4-BE49-F238E27FC236}">
                    <a16:creationId xmlns:a16="http://schemas.microsoft.com/office/drawing/2014/main" id="{3D1FE552-4E35-726F-E190-FD9EE633D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0" y="2602"/>
                <a:ext cx="113" cy="37"/>
              </a:xfrm>
              <a:custGeom>
                <a:avLst/>
                <a:gdLst>
                  <a:gd name="T0" fmla="*/ 564 w 564"/>
                  <a:gd name="T1" fmla="*/ 185 h 185"/>
                  <a:gd name="T2" fmla="*/ 253 w 564"/>
                  <a:gd name="T3" fmla="*/ 0 h 185"/>
                  <a:gd name="T4" fmla="*/ 107 w 564"/>
                  <a:gd name="T5" fmla="*/ 7 h 185"/>
                  <a:gd name="T6" fmla="*/ 0 w 564"/>
                  <a:gd name="T7" fmla="*/ 10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4" h="185">
                    <a:moveTo>
                      <a:pt x="564" y="185"/>
                    </a:moveTo>
                    <a:lnTo>
                      <a:pt x="253" y="0"/>
                    </a:lnTo>
                    <a:lnTo>
                      <a:pt x="107" y="7"/>
                    </a:lnTo>
                    <a:lnTo>
                      <a:pt x="0" y="1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6" name="Freeform 1653">
                <a:extLst>
                  <a:ext uri="{FF2B5EF4-FFF2-40B4-BE49-F238E27FC236}">
                    <a16:creationId xmlns:a16="http://schemas.microsoft.com/office/drawing/2014/main" id="{23A44C15-6FD4-A730-076B-2D02B0A04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2725"/>
                <a:ext cx="201" cy="31"/>
              </a:xfrm>
              <a:custGeom>
                <a:avLst/>
                <a:gdLst>
                  <a:gd name="T0" fmla="*/ 1007 w 1007"/>
                  <a:gd name="T1" fmla="*/ 36 h 154"/>
                  <a:gd name="T2" fmla="*/ 336 w 1007"/>
                  <a:gd name="T3" fmla="*/ 154 h 154"/>
                  <a:gd name="T4" fmla="*/ 114 w 1007"/>
                  <a:gd name="T5" fmla="*/ 100 h 154"/>
                  <a:gd name="T6" fmla="*/ 0 w 1007"/>
                  <a:gd name="T7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7" h="154">
                    <a:moveTo>
                      <a:pt x="1007" y="36"/>
                    </a:moveTo>
                    <a:lnTo>
                      <a:pt x="336" y="154"/>
                    </a:lnTo>
                    <a:lnTo>
                      <a:pt x="114" y="10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7" name="Line 1654">
                <a:extLst>
                  <a:ext uri="{FF2B5EF4-FFF2-40B4-BE49-F238E27FC236}">
                    <a16:creationId xmlns:a16="http://schemas.microsoft.com/office/drawing/2014/main" id="{0D73A7F0-0457-E444-A4BC-EF5F5953B5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53" y="2680"/>
                <a:ext cx="13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8" name="Line 1655">
                <a:extLst>
                  <a:ext uri="{FF2B5EF4-FFF2-40B4-BE49-F238E27FC236}">
                    <a16:creationId xmlns:a16="http://schemas.microsoft.com/office/drawing/2014/main" id="{C6071F9B-A00F-4FB1-80D2-F7D340A780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3" y="2680"/>
                <a:ext cx="23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9" name="Line 1656">
                <a:extLst>
                  <a:ext uri="{FF2B5EF4-FFF2-40B4-BE49-F238E27FC236}">
                    <a16:creationId xmlns:a16="http://schemas.microsoft.com/office/drawing/2014/main" id="{21CBD7E7-D5D0-1DCA-1D79-AE2804E94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6" y="2687"/>
                <a:ext cx="10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0" name="Freeform 1657">
                <a:extLst>
                  <a:ext uri="{FF2B5EF4-FFF2-40B4-BE49-F238E27FC236}">
                    <a16:creationId xmlns:a16="http://schemas.microsoft.com/office/drawing/2014/main" id="{A234A1E6-53A9-91DD-D27A-C3C4F32FBB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" y="2682"/>
                <a:ext cx="93" cy="52"/>
              </a:xfrm>
              <a:custGeom>
                <a:avLst/>
                <a:gdLst>
                  <a:gd name="T0" fmla="*/ 0 w 464"/>
                  <a:gd name="T1" fmla="*/ 79 h 257"/>
                  <a:gd name="T2" fmla="*/ 257 w 464"/>
                  <a:gd name="T3" fmla="*/ 182 h 257"/>
                  <a:gd name="T4" fmla="*/ 343 w 464"/>
                  <a:gd name="T5" fmla="*/ 0 h 257"/>
                  <a:gd name="T6" fmla="*/ 464 w 464"/>
                  <a:gd name="T7" fmla="*/ 257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4" h="257">
                    <a:moveTo>
                      <a:pt x="0" y="79"/>
                    </a:moveTo>
                    <a:lnTo>
                      <a:pt x="257" y="182"/>
                    </a:lnTo>
                    <a:lnTo>
                      <a:pt x="343" y="0"/>
                    </a:lnTo>
                    <a:lnTo>
                      <a:pt x="464" y="2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1" name="Freeform 1658">
                <a:extLst>
                  <a:ext uri="{FF2B5EF4-FFF2-40B4-BE49-F238E27FC236}">
                    <a16:creationId xmlns:a16="http://schemas.microsoft.com/office/drawing/2014/main" id="{0BB5AF54-2C98-26FF-ECAF-D2061042A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2734"/>
                <a:ext cx="214" cy="113"/>
              </a:xfrm>
              <a:custGeom>
                <a:avLst/>
                <a:gdLst>
                  <a:gd name="T0" fmla="*/ 7 w 1071"/>
                  <a:gd name="T1" fmla="*/ 0 h 564"/>
                  <a:gd name="T2" fmla="*/ 0 w 1071"/>
                  <a:gd name="T3" fmla="*/ 147 h 564"/>
                  <a:gd name="T4" fmla="*/ 129 w 1071"/>
                  <a:gd name="T5" fmla="*/ 232 h 564"/>
                  <a:gd name="T6" fmla="*/ 343 w 1071"/>
                  <a:gd name="T7" fmla="*/ 547 h 564"/>
                  <a:gd name="T8" fmla="*/ 418 w 1071"/>
                  <a:gd name="T9" fmla="*/ 564 h 564"/>
                  <a:gd name="T10" fmla="*/ 539 w 1071"/>
                  <a:gd name="T11" fmla="*/ 472 h 564"/>
                  <a:gd name="T12" fmla="*/ 707 w 1071"/>
                  <a:gd name="T13" fmla="*/ 143 h 564"/>
                  <a:gd name="T14" fmla="*/ 1071 w 1071"/>
                  <a:gd name="T15" fmla="*/ 72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71" h="564">
                    <a:moveTo>
                      <a:pt x="7" y="0"/>
                    </a:moveTo>
                    <a:lnTo>
                      <a:pt x="0" y="147"/>
                    </a:lnTo>
                    <a:lnTo>
                      <a:pt x="129" y="232"/>
                    </a:lnTo>
                    <a:lnTo>
                      <a:pt x="343" y="547"/>
                    </a:lnTo>
                    <a:lnTo>
                      <a:pt x="418" y="564"/>
                    </a:lnTo>
                    <a:lnTo>
                      <a:pt x="539" y="472"/>
                    </a:lnTo>
                    <a:lnTo>
                      <a:pt x="707" y="143"/>
                    </a:lnTo>
                    <a:lnTo>
                      <a:pt x="1071" y="7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" name="Line 1659">
                <a:extLst>
                  <a:ext uri="{FF2B5EF4-FFF2-40B4-BE49-F238E27FC236}">
                    <a16:creationId xmlns:a16="http://schemas.microsoft.com/office/drawing/2014/main" id="{8D03AAC1-E41A-D1D5-5576-E45937A0DF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70" y="2622"/>
                <a:ext cx="8" cy="9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3" name="Line 1660">
                <a:extLst>
                  <a:ext uri="{FF2B5EF4-FFF2-40B4-BE49-F238E27FC236}">
                    <a16:creationId xmlns:a16="http://schemas.microsoft.com/office/drawing/2014/main" id="{11537558-2110-CE9F-6F57-6DC509712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6" y="2687"/>
                <a:ext cx="10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4" name="Line 1661">
                <a:extLst>
                  <a:ext uri="{FF2B5EF4-FFF2-40B4-BE49-F238E27FC236}">
                    <a16:creationId xmlns:a16="http://schemas.microsoft.com/office/drawing/2014/main" id="{2D9508FC-0C97-B8CC-12BD-0F77BA3F18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6" y="2693"/>
                <a:ext cx="1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5" name="Freeform 1662">
                <a:extLst>
                  <a:ext uri="{FF2B5EF4-FFF2-40B4-BE49-F238E27FC236}">
                    <a16:creationId xmlns:a16="http://schemas.microsoft.com/office/drawing/2014/main" id="{F0E21031-6DC8-72BE-C511-A045340519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5" y="2714"/>
                <a:ext cx="43" cy="150"/>
              </a:xfrm>
              <a:custGeom>
                <a:avLst/>
                <a:gdLst>
                  <a:gd name="T0" fmla="*/ 3 w 214"/>
                  <a:gd name="T1" fmla="*/ 0 h 750"/>
                  <a:gd name="T2" fmla="*/ 214 w 214"/>
                  <a:gd name="T3" fmla="*/ 475 h 750"/>
                  <a:gd name="T4" fmla="*/ 0 w 214"/>
                  <a:gd name="T5" fmla="*/ 75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" h="750">
                    <a:moveTo>
                      <a:pt x="3" y="0"/>
                    </a:moveTo>
                    <a:lnTo>
                      <a:pt x="214" y="475"/>
                    </a:lnTo>
                    <a:lnTo>
                      <a:pt x="0" y="7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6" name="Freeform 1663">
                <a:extLst>
                  <a:ext uri="{FF2B5EF4-FFF2-40B4-BE49-F238E27FC236}">
                    <a16:creationId xmlns:a16="http://schemas.microsoft.com/office/drawing/2014/main" id="{C4E5134C-DCC8-89DA-913F-E1239E52C8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2999"/>
                <a:ext cx="31" cy="17"/>
              </a:xfrm>
              <a:custGeom>
                <a:avLst/>
                <a:gdLst>
                  <a:gd name="T0" fmla="*/ 153 w 153"/>
                  <a:gd name="T1" fmla="*/ 0 h 86"/>
                  <a:gd name="T2" fmla="*/ 11 w 153"/>
                  <a:gd name="T3" fmla="*/ 86 h 86"/>
                  <a:gd name="T4" fmla="*/ 0 w 153"/>
                  <a:gd name="T5" fmla="*/ 29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86">
                    <a:moveTo>
                      <a:pt x="153" y="0"/>
                    </a:moveTo>
                    <a:lnTo>
                      <a:pt x="11" y="86"/>
                    </a:lnTo>
                    <a:lnTo>
                      <a:pt x="0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7" name="Line 1664">
                <a:extLst>
                  <a:ext uri="{FF2B5EF4-FFF2-40B4-BE49-F238E27FC236}">
                    <a16:creationId xmlns:a16="http://schemas.microsoft.com/office/drawing/2014/main" id="{C713B66F-46CD-5053-6092-C1F0B351F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9" y="2725"/>
                <a:ext cx="4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8" name="Line 1665">
                <a:extLst>
                  <a:ext uri="{FF2B5EF4-FFF2-40B4-BE49-F238E27FC236}">
                    <a16:creationId xmlns:a16="http://schemas.microsoft.com/office/drawing/2014/main" id="{49A749D6-37E0-DC00-5DC2-AF2137AE9C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78" y="2715"/>
                <a:ext cx="5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9" name="Freeform 1666">
                <a:extLst>
                  <a:ext uri="{FF2B5EF4-FFF2-40B4-BE49-F238E27FC236}">
                    <a16:creationId xmlns:a16="http://schemas.microsoft.com/office/drawing/2014/main" id="{47F1595C-CCE0-0821-46B1-CE71FA0ED0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3005"/>
                <a:ext cx="92" cy="94"/>
              </a:xfrm>
              <a:custGeom>
                <a:avLst/>
                <a:gdLst>
                  <a:gd name="T0" fmla="*/ 264 w 464"/>
                  <a:gd name="T1" fmla="*/ 0 h 474"/>
                  <a:gd name="T2" fmla="*/ 0 w 464"/>
                  <a:gd name="T3" fmla="*/ 246 h 474"/>
                  <a:gd name="T4" fmla="*/ 57 w 464"/>
                  <a:gd name="T5" fmla="*/ 457 h 474"/>
                  <a:gd name="T6" fmla="*/ 128 w 464"/>
                  <a:gd name="T7" fmla="*/ 474 h 474"/>
                  <a:gd name="T8" fmla="*/ 342 w 464"/>
                  <a:gd name="T9" fmla="*/ 274 h 474"/>
                  <a:gd name="T10" fmla="*/ 464 w 464"/>
                  <a:gd name="T11" fmla="*/ 36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4" h="474">
                    <a:moveTo>
                      <a:pt x="264" y="0"/>
                    </a:moveTo>
                    <a:lnTo>
                      <a:pt x="0" y="246"/>
                    </a:lnTo>
                    <a:lnTo>
                      <a:pt x="57" y="457"/>
                    </a:lnTo>
                    <a:lnTo>
                      <a:pt x="128" y="474"/>
                    </a:lnTo>
                    <a:lnTo>
                      <a:pt x="342" y="274"/>
                    </a:lnTo>
                    <a:lnTo>
                      <a:pt x="464" y="3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0" name="Freeform 1667">
                <a:extLst>
                  <a:ext uri="{FF2B5EF4-FFF2-40B4-BE49-F238E27FC236}">
                    <a16:creationId xmlns:a16="http://schemas.microsoft.com/office/drawing/2014/main" id="{A243987F-3766-9C52-AE14-BF40735FB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6" y="3343"/>
                <a:ext cx="22" cy="62"/>
              </a:xfrm>
              <a:custGeom>
                <a:avLst/>
                <a:gdLst>
                  <a:gd name="T0" fmla="*/ 110 w 110"/>
                  <a:gd name="T1" fmla="*/ 311 h 311"/>
                  <a:gd name="T2" fmla="*/ 0 w 110"/>
                  <a:gd name="T3" fmla="*/ 132 h 311"/>
                  <a:gd name="T4" fmla="*/ 50 w 110"/>
                  <a:gd name="T5" fmla="*/ 0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" h="311">
                    <a:moveTo>
                      <a:pt x="110" y="311"/>
                    </a:moveTo>
                    <a:lnTo>
                      <a:pt x="0" y="132"/>
                    </a:lnTo>
                    <a:lnTo>
                      <a:pt x="5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1" name="Freeform 1668">
                <a:extLst>
                  <a:ext uri="{FF2B5EF4-FFF2-40B4-BE49-F238E27FC236}">
                    <a16:creationId xmlns:a16="http://schemas.microsoft.com/office/drawing/2014/main" id="{C056E7E2-C618-B4DB-DFD9-4FFD571C7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2" y="3303"/>
                <a:ext cx="124" cy="40"/>
              </a:xfrm>
              <a:custGeom>
                <a:avLst/>
                <a:gdLst>
                  <a:gd name="T0" fmla="*/ 622 w 622"/>
                  <a:gd name="T1" fmla="*/ 200 h 200"/>
                  <a:gd name="T2" fmla="*/ 472 w 622"/>
                  <a:gd name="T3" fmla="*/ 43 h 200"/>
                  <a:gd name="T4" fmla="*/ 332 w 622"/>
                  <a:gd name="T5" fmla="*/ 72 h 200"/>
                  <a:gd name="T6" fmla="*/ 211 w 622"/>
                  <a:gd name="T7" fmla="*/ 0 h 200"/>
                  <a:gd name="T8" fmla="*/ 0 w 622"/>
                  <a:gd name="T9" fmla="*/ 5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2" h="200">
                    <a:moveTo>
                      <a:pt x="622" y="200"/>
                    </a:moveTo>
                    <a:lnTo>
                      <a:pt x="472" y="43"/>
                    </a:lnTo>
                    <a:lnTo>
                      <a:pt x="332" y="72"/>
                    </a:lnTo>
                    <a:lnTo>
                      <a:pt x="211" y="0"/>
                    </a:lnTo>
                    <a:lnTo>
                      <a:pt x="0" y="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2" name="Line 1669">
                <a:extLst>
                  <a:ext uri="{FF2B5EF4-FFF2-40B4-BE49-F238E27FC236}">
                    <a16:creationId xmlns:a16="http://schemas.microsoft.com/office/drawing/2014/main" id="{EC84BC67-B4B0-A696-E0B1-2BAA1A65DA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11" y="3432"/>
                <a:ext cx="2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3" name="Freeform 1670">
                <a:extLst>
                  <a:ext uri="{FF2B5EF4-FFF2-40B4-BE49-F238E27FC236}">
                    <a16:creationId xmlns:a16="http://schemas.microsoft.com/office/drawing/2014/main" id="{E09D39AD-4A76-5469-A37F-E7E393617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3401"/>
                <a:ext cx="155" cy="34"/>
              </a:xfrm>
              <a:custGeom>
                <a:avLst/>
                <a:gdLst>
                  <a:gd name="T0" fmla="*/ 778 w 778"/>
                  <a:gd name="T1" fmla="*/ 65 h 172"/>
                  <a:gd name="T2" fmla="*/ 361 w 778"/>
                  <a:gd name="T3" fmla="*/ 0 h 172"/>
                  <a:gd name="T4" fmla="*/ 128 w 778"/>
                  <a:gd name="T5" fmla="*/ 172 h 172"/>
                  <a:gd name="T6" fmla="*/ 0 w 778"/>
                  <a:gd name="T7" fmla="*/ 154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78" h="172">
                    <a:moveTo>
                      <a:pt x="778" y="65"/>
                    </a:moveTo>
                    <a:lnTo>
                      <a:pt x="361" y="0"/>
                    </a:lnTo>
                    <a:lnTo>
                      <a:pt x="128" y="172"/>
                    </a:lnTo>
                    <a:lnTo>
                      <a:pt x="0" y="1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4" name="Line 1671">
                <a:extLst>
                  <a:ext uri="{FF2B5EF4-FFF2-40B4-BE49-F238E27FC236}">
                    <a16:creationId xmlns:a16="http://schemas.microsoft.com/office/drawing/2014/main" id="{0C18997F-AFE0-277D-2449-B703F8684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07" y="3406"/>
                <a:ext cx="6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5" name="Freeform 1672">
                <a:extLst>
                  <a:ext uri="{FF2B5EF4-FFF2-40B4-BE49-F238E27FC236}">
                    <a16:creationId xmlns:a16="http://schemas.microsoft.com/office/drawing/2014/main" id="{9F9518C3-CB14-900C-9E90-C6AAC0B2CA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3414"/>
                <a:ext cx="66" cy="135"/>
              </a:xfrm>
              <a:custGeom>
                <a:avLst/>
                <a:gdLst>
                  <a:gd name="T0" fmla="*/ 332 w 332"/>
                  <a:gd name="T1" fmla="*/ 0 h 674"/>
                  <a:gd name="T2" fmla="*/ 297 w 332"/>
                  <a:gd name="T3" fmla="*/ 225 h 674"/>
                  <a:gd name="T4" fmla="*/ 0 w 332"/>
                  <a:gd name="T5" fmla="*/ 674 h 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2" h="674">
                    <a:moveTo>
                      <a:pt x="332" y="0"/>
                    </a:moveTo>
                    <a:lnTo>
                      <a:pt x="297" y="225"/>
                    </a:lnTo>
                    <a:lnTo>
                      <a:pt x="0" y="67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6" name="Line 1673">
                <a:extLst>
                  <a:ext uri="{FF2B5EF4-FFF2-40B4-BE49-F238E27FC236}">
                    <a16:creationId xmlns:a16="http://schemas.microsoft.com/office/drawing/2014/main" id="{35D1489A-B1B3-A017-842B-6FF19D7947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68" y="3405"/>
                <a:ext cx="10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7" name="Line 1674">
                <a:extLst>
                  <a:ext uri="{FF2B5EF4-FFF2-40B4-BE49-F238E27FC236}">
                    <a16:creationId xmlns:a16="http://schemas.microsoft.com/office/drawing/2014/main" id="{9A55AFE5-99EE-6F0D-587E-28DAD22C18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7" y="3314"/>
                <a:ext cx="35" cy="9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8" name="Freeform 1675">
                <a:extLst>
                  <a:ext uri="{FF2B5EF4-FFF2-40B4-BE49-F238E27FC236}">
                    <a16:creationId xmlns:a16="http://schemas.microsoft.com/office/drawing/2014/main" id="{22158EEA-7693-5F85-A404-E2CE73101E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6" y="3309"/>
                <a:ext cx="148" cy="34"/>
              </a:xfrm>
              <a:custGeom>
                <a:avLst/>
                <a:gdLst>
                  <a:gd name="T0" fmla="*/ 736 w 736"/>
                  <a:gd name="T1" fmla="*/ 15 h 168"/>
                  <a:gd name="T2" fmla="*/ 661 w 736"/>
                  <a:gd name="T3" fmla="*/ 0 h 168"/>
                  <a:gd name="T4" fmla="*/ 507 w 736"/>
                  <a:gd name="T5" fmla="*/ 150 h 168"/>
                  <a:gd name="T6" fmla="*/ 0 w 736"/>
                  <a:gd name="T7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6" h="168">
                    <a:moveTo>
                      <a:pt x="736" y="15"/>
                    </a:moveTo>
                    <a:lnTo>
                      <a:pt x="661" y="0"/>
                    </a:lnTo>
                    <a:lnTo>
                      <a:pt x="507" y="150"/>
                    </a:lnTo>
                    <a:lnTo>
                      <a:pt x="0" y="1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9" name="Freeform 1676">
                <a:extLst>
                  <a:ext uri="{FF2B5EF4-FFF2-40B4-BE49-F238E27FC236}">
                    <a16:creationId xmlns:a16="http://schemas.microsoft.com/office/drawing/2014/main" id="{5370CE85-439B-2643-674A-9C65946AAE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3483"/>
                <a:ext cx="84" cy="94"/>
              </a:xfrm>
              <a:custGeom>
                <a:avLst/>
                <a:gdLst>
                  <a:gd name="T0" fmla="*/ 47 w 418"/>
                  <a:gd name="T1" fmla="*/ 468 h 468"/>
                  <a:gd name="T2" fmla="*/ 0 w 418"/>
                  <a:gd name="T3" fmla="*/ 139 h 468"/>
                  <a:gd name="T4" fmla="*/ 75 w 418"/>
                  <a:gd name="T5" fmla="*/ 18 h 468"/>
                  <a:gd name="T6" fmla="*/ 418 w 418"/>
                  <a:gd name="T7" fmla="*/ 0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8" h="468">
                    <a:moveTo>
                      <a:pt x="47" y="468"/>
                    </a:moveTo>
                    <a:lnTo>
                      <a:pt x="0" y="139"/>
                    </a:lnTo>
                    <a:lnTo>
                      <a:pt x="75" y="18"/>
                    </a:lnTo>
                    <a:lnTo>
                      <a:pt x="4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0" name="Freeform 1677">
                <a:extLst>
                  <a:ext uri="{FF2B5EF4-FFF2-40B4-BE49-F238E27FC236}">
                    <a16:creationId xmlns:a16="http://schemas.microsoft.com/office/drawing/2014/main" id="{2B85AB55-C698-A583-7C71-2030DE5AE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3379"/>
                <a:ext cx="96" cy="60"/>
              </a:xfrm>
              <a:custGeom>
                <a:avLst/>
                <a:gdLst>
                  <a:gd name="T0" fmla="*/ 0 w 482"/>
                  <a:gd name="T1" fmla="*/ 300 h 300"/>
                  <a:gd name="T2" fmla="*/ 142 w 482"/>
                  <a:gd name="T3" fmla="*/ 285 h 300"/>
                  <a:gd name="T4" fmla="*/ 217 w 482"/>
                  <a:gd name="T5" fmla="*/ 100 h 300"/>
                  <a:gd name="T6" fmla="*/ 482 w 482"/>
                  <a:gd name="T7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2" h="300">
                    <a:moveTo>
                      <a:pt x="0" y="300"/>
                    </a:moveTo>
                    <a:lnTo>
                      <a:pt x="142" y="285"/>
                    </a:lnTo>
                    <a:lnTo>
                      <a:pt x="217" y="100"/>
                    </a:lnTo>
                    <a:lnTo>
                      <a:pt x="4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1" name="Freeform 1678">
                <a:extLst>
                  <a:ext uri="{FF2B5EF4-FFF2-40B4-BE49-F238E27FC236}">
                    <a16:creationId xmlns:a16="http://schemas.microsoft.com/office/drawing/2014/main" id="{3260ECFB-A9D1-C865-8C38-9CCD4538F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" y="3447"/>
                <a:ext cx="20" cy="36"/>
              </a:xfrm>
              <a:custGeom>
                <a:avLst/>
                <a:gdLst>
                  <a:gd name="T0" fmla="*/ 0 w 100"/>
                  <a:gd name="T1" fmla="*/ 179 h 179"/>
                  <a:gd name="T2" fmla="*/ 100 w 100"/>
                  <a:gd name="T3" fmla="*/ 72 h 179"/>
                  <a:gd name="T4" fmla="*/ 90 w 100"/>
                  <a:gd name="T5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179">
                    <a:moveTo>
                      <a:pt x="0" y="179"/>
                    </a:moveTo>
                    <a:lnTo>
                      <a:pt x="100" y="72"/>
                    </a:lnTo>
                    <a:lnTo>
                      <a:pt x="9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2" name="Line 1679">
                <a:extLst>
                  <a:ext uri="{FF2B5EF4-FFF2-40B4-BE49-F238E27FC236}">
                    <a16:creationId xmlns:a16="http://schemas.microsoft.com/office/drawing/2014/main" id="{7FAAE1A8-B26A-DDFA-3B0C-01E57F2771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24" y="3439"/>
                <a:ext cx="20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3" name="Line 1680">
                <a:extLst>
                  <a:ext uri="{FF2B5EF4-FFF2-40B4-BE49-F238E27FC236}">
                    <a16:creationId xmlns:a16="http://schemas.microsoft.com/office/drawing/2014/main" id="{1D1205E0-8073-1E48-107A-A106D7BD94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3312"/>
                <a:ext cx="30" cy="1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4" name="Freeform 1681">
                <a:extLst>
                  <a:ext uri="{FF2B5EF4-FFF2-40B4-BE49-F238E27FC236}">
                    <a16:creationId xmlns:a16="http://schemas.microsoft.com/office/drawing/2014/main" id="{1295372A-633B-CEC1-25BF-7B0450B2A2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8" y="3405"/>
                <a:ext cx="146" cy="49"/>
              </a:xfrm>
              <a:custGeom>
                <a:avLst/>
                <a:gdLst>
                  <a:gd name="T0" fmla="*/ 726 w 726"/>
                  <a:gd name="T1" fmla="*/ 210 h 243"/>
                  <a:gd name="T2" fmla="*/ 365 w 726"/>
                  <a:gd name="T3" fmla="*/ 243 h 243"/>
                  <a:gd name="T4" fmla="*/ 0 w 726"/>
                  <a:gd name="T5" fmla="*/ 0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6" h="243">
                    <a:moveTo>
                      <a:pt x="726" y="210"/>
                    </a:moveTo>
                    <a:lnTo>
                      <a:pt x="365" y="24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5" name="Freeform 1682">
                <a:extLst>
                  <a:ext uri="{FF2B5EF4-FFF2-40B4-BE49-F238E27FC236}">
                    <a16:creationId xmlns:a16="http://schemas.microsoft.com/office/drawing/2014/main" id="{DC295430-8EEE-0951-BC73-04A137AED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6" y="3139"/>
                <a:ext cx="78" cy="31"/>
              </a:xfrm>
              <a:custGeom>
                <a:avLst/>
                <a:gdLst>
                  <a:gd name="T0" fmla="*/ 389 w 389"/>
                  <a:gd name="T1" fmla="*/ 154 h 154"/>
                  <a:gd name="T2" fmla="*/ 143 w 389"/>
                  <a:gd name="T3" fmla="*/ 0 h 154"/>
                  <a:gd name="T4" fmla="*/ 0 w 389"/>
                  <a:gd name="T5" fmla="*/ 29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9" h="154">
                    <a:moveTo>
                      <a:pt x="389" y="154"/>
                    </a:moveTo>
                    <a:lnTo>
                      <a:pt x="143" y="0"/>
                    </a:lnTo>
                    <a:lnTo>
                      <a:pt x="0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6" name="Freeform 1683">
                <a:extLst>
                  <a:ext uri="{FF2B5EF4-FFF2-40B4-BE49-F238E27FC236}">
                    <a16:creationId xmlns:a16="http://schemas.microsoft.com/office/drawing/2014/main" id="{A91E3073-D6B6-F9A0-A992-E978B9FB0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9" y="3161"/>
                <a:ext cx="105" cy="36"/>
              </a:xfrm>
              <a:custGeom>
                <a:avLst/>
                <a:gdLst>
                  <a:gd name="T0" fmla="*/ 0 w 525"/>
                  <a:gd name="T1" fmla="*/ 0 h 182"/>
                  <a:gd name="T2" fmla="*/ 179 w 525"/>
                  <a:gd name="T3" fmla="*/ 182 h 182"/>
                  <a:gd name="T4" fmla="*/ 311 w 525"/>
                  <a:gd name="T5" fmla="*/ 110 h 182"/>
                  <a:gd name="T6" fmla="*/ 525 w 525"/>
                  <a:gd name="T7" fmla="*/ 46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5" h="182">
                    <a:moveTo>
                      <a:pt x="0" y="0"/>
                    </a:moveTo>
                    <a:lnTo>
                      <a:pt x="179" y="182"/>
                    </a:lnTo>
                    <a:lnTo>
                      <a:pt x="311" y="110"/>
                    </a:lnTo>
                    <a:lnTo>
                      <a:pt x="525" y="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7" name="Freeform 1684">
                <a:extLst>
                  <a:ext uri="{FF2B5EF4-FFF2-40B4-BE49-F238E27FC236}">
                    <a16:creationId xmlns:a16="http://schemas.microsoft.com/office/drawing/2014/main" id="{130CD167-8E95-E674-686F-7A03C305F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6" y="3199"/>
                <a:ext cx="90" cy="105"/>
              </a:xfrm>
              <a:custGeom>
                <a:avLst/>
                <a:gdLst>
                  <a:gd name="T0" fmla="*/ 450 w 450"/>
                  <a:gd name="T1" fmla="*/ 525 h 525"/>
                  <a:gd name="T2" fmla="*/ 139 w 450"/>
                  <a:gd name="T3" fmla="*/ 318 h 525"/>
                  <a:gd name="T4" fmla="*/ 168 w 450"/>
                  <a:gd name="T5" fmla="*/ 247 h 525"/>
                  <a:gd name="T6" fmla="*/ 0 w 450"/>
                  <a:gd name="T7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0" h="525">
                    <a:moveTo>
                      <a:pt x="450" y="525"/>
                    </a:moveTo>
                    <a:lnTo>
                      <a:pt x="139" y="318"/>
                    </a:lnTo>
                    <a:lnTo>
                      <a:pt x="168" y="24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8" name="Freeform 1685">
                <a:extLst>
                  <a:ext uri="{FF2B5EF4-FFF2-40B4-BE49-F238E27FC236}">
                    <a16:creationId xmlns:a16="http://schemas.microsoft.com/office/drawing/2014/main" id="{7AD7AAC3-F84E-82DC-3C01-3BEAB14F4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6" y="2996"/>
                <a:ext cx="141" cy="203"/>
              </a:xfrm>
              <a:custGeom>
                <a:avLst/>
                <a:gdLst>
                  <a:gd name="T0" fmla="*/ 704 w 704"/>
                  <a:gd name="T1" fmla="*/ 0 h 1017"/>
                  <a:gd name="T2" fmla="*/ 654 w 704"/>
                  <a:gd name="T3" fmla="*/ 225 h 1017"/>
                  <a:gd name="T4" fmla="*/ 514 w 704"/>
                  <a:gd name="T5" fmla="*/ 403 h 1017"/>
                  <a:gd name="T6" fmla="*/ 454 w 704"/>
                  <a:gd name="T7" fmla="*/ 775 h 1017"/>
                  <a:gd name="T8" fmla="*/ 150 w 704"/>
                  <a:gd name="T9" fmla="*/ 1000 h 1017"/>
                  <a:gd name="T10" fmla="*/ 0 w 704"/>
                  <a:gd name="T11" fmla="*/ 1017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04" h="1017">
                    <a:moveTo>
                      <a:pt x="704" y="0"/>
                    </a:moveTo>
                    <a:lnTo>
                      <a:pt x="654" y="225"/>
                    </a:lnTo>
                    <a:lnTo>
                      <a:pt x="514" y="403"/>
                    </a:lnTo>
                    <a:lnTo>
                      <a:pt x="454" y="775"/>
                    </a:lnTo>
                    <a:lnTo>
                      <a:pt x="150" y="1000"/>
                    </a:lnTo>
                    <a:lnTo>
                      <a:pt x="0" y="101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9" name="Line 1686">
                <a:extLst>
                  <a:ext uri="{FF2B5EF4-FFF2-40B4-BE49-F238E27FC236}">
                    <a16:creationId xmlns:a16="http://schemas.microsoft.com/office/drawing/2014/main" id="{2754B3B5-3102-DE3C-B8AE-F69D1EE40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54" y="3170"/>
                <a:ext cx="22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0" name="Freeform 1687">
                <a:extLst>
                  <a:ext uri="{FF2B5EF4-FFF2-40B4-BE49-F238E27FC236}">
                    <a16:creationId xmlns:a16="http://schemas.microsoft.com/office/drawing/2014/main" id="{260E2A90-3621-6654-CDD3-B1599949D2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3049"/>
                <a:ext cx="25" cy="97"/>
              </a:xfrm>
              <a:custGeom>
                <a:avLst/>
                <a:gdLst>
                  <a:gd name="T0" fmla="*/ 0 w 122"/>
                  <a:gd name="T1" fmla="*/ 0 h 486"/>
                  <a:gd name="T2" fmla="*/ 122 w 122"/>
                  <a:gd name="T3" fmla="*/ 161 h 486"/>
                  <a:gd name="T4" fmla="*/ 18 w 122"/>
                  <a:gd name="T5" fmla="*/ 486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2" h="486">
                    <a:moveTo>
                      <a:pt x="0" y="0"/>
                    </a:moveTo>
                    <a:lnTo>
                      <a:pt x="122" y="161"/>
                    </a:lnTo>
                    <a:lnTo>
                      <a:pt x="18" y="4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1" name="Line 1688">
                <a:extLst>
                  <a:ext uri="{FF2B5EF4-FFF2-40B4-BE49-F238E27FC236}">
                    <a16:creationId xmlns:a16="http://schemas.microsoft.com/office/drawing/2014/main" id="{5B7BB7AE-EA19-887A-63E4-7CAA05FD78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0" y="3146"/>
                <a:ext cx="3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2" name="Freeform 1689">
                <a:extLst>
                  <a:ext uri="{FF2B5EF4-FFF2-40B4-BE49-F238E27FC236}">
                    <a16:creationId xmlns:a16="http://schemas.microsoft.com/office/drawing/2014/main" id="{840D3E0D-2E4D-C7EC-8CB2-1C6B12708E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3" y="3146"/>
                <a:ext cx="36" cy="15"/>
              </a:xfrm>
              <a:custGeom>
                <a:avLst/>
                <a:gdLst>
                  <a:gd name="T0" fmla="*/ 0 w 182"/>
                  <a:gd name="T1" fmla="*/ 0 h 75"/>
                  <a:gd name="T2" fmla="*/ 32 w 182"/>
                  <a:gd name="T3" fmla="*/ 71 h 75"/>
                  <a:gd name="T4" fmla="*/ 182 w 182"/>
                  <a:gd name="T5" fmla="*/ 7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75">
                    <a:moveTo>
                      <a:pt x="0" y="0"/>
                    </a:moveTo>
                    <a:lnTo>
                      <a:pt x="32" y="71"/>
                    </a:lnTo>
                    <a:lnTo>
                      <a:pt x="182" y="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3" name="Freeform 1690">
                <a:extLst>
                  <a:ext uri="{FF2B5EF4-FFF2-40B4-BE49-F238E27FC236}">
                    <a16:creationId xmlns:a16="http://schemas.microsoft.com/office/drawing/2014/main" id="{F54C1B8F-3BAC-9627-1A97-1BE99BE2F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3076"/>
                <a:ext cx="84" cy="78"/>
              </a:xfrm>
              <a:custGeom>
                <a:avLst/>
                <a:gdLst>
                  <a:gd name="T0" fmla="*/ 0 w 418"/>
                  <a:gd name="T1" fmla="*/ 3 h 389"/>
                  <a:gd name="T2" fmla="*/ 339 w 418"/>
                  <a:gd name="T3" fmla="*/ 0 h 389"/>
                  <a:gd name="T4" fmla="*/ 389 w 418"/>
                  <a:gd name="T5" fmla="*/ 46 h 389"/>
                  <a:gd name="T6" fmla="*/ 418 w 418"/>
                  <a:gd name="T7" fmla="*/ 38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8" h="389">
                    <a:moveTo>
                      <a:pt x="0" y="3"/>
                    </a:moveTo>
                    <a:lnTo>
                      <a:pt x="339" y="0"/>
                    </a:lnTo>
                    <a:lnTo>
                      <a:pt x="389" y="46"/>
                    </a:lnTo>
                    <a:lnTo>
                      <a:pt x="418" y="3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4" name="Line 1691">
                <a:extLst>
                  <a:ext uri="{FF2B5EF4-FFF2-40B4-BE49-F238E27FC236}">
                    <a16:creationId xmlns:a16="http://schemas.microsoft.com/office/drawing/2014/main" id="{327AF058-0D00-D495-E1C6-5822D3D11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6" y="3059"/>
                <a:ext cx="15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5" name="Freeform 1692">
                <a:extLst>
                  <a:ext uri="{FF2B5EF4-FFF2-40B4-BE49-F238E27FC236}">
                    <a16:creationId xmlns:a16="http://schemas.microsoft.com/office/drawing/2014/main" id="{708CE5EC-4B3D-DD16-9CFE-F1C756BD1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3154"/>
                <a:ext cx="69" cy="183"/>
              </a:xfrm>
              <a:custGeom>
                <a:avLst/>
                <a:gdLst>
                  <a:gd name="T0" fmla="*/ 0 w 346"/>
                  <a:gd name="T1" fmla="*/ 0 h 918"/>
                  <a:gd name="T2" fmla="*/ 32 w 346"/>
                  <a:gd name="T3" fmla="*/ 221 h 918"/>
                  <a:gd name="T4" fmla="*/ 260 w 346"/>
                  <a:gd name="T5" fmla="*/ 407 h 918"/>
                  <a:gd name="T6" fmla="*/ 346 w 346"/>
                  <a:gd name="T7" fmla="*/ 593 h 918"/>
                  <a:gd name="T8" fmla="*/ 225 w 346"/>
                  <a:gd name="T9" fmla="*/ 918 h 9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918">
                    <a:moveTo>
                      <a:pt x="0" y="0"/>
                    </a:moveTo>
                    <a:lnTo>
                      <a:pt x="32" y="221"/>
                    </a:lnTo>
                    <a:lnTo>
                      <a:pt x="260" y="407"/>
                    </a:lnTo>
                    <a:lnTo>
                      <a:pt x="346" y="593"/>
                    </a:lnTo>
                    <a:lnTo>
                      <a:pt x="225" y="9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6" name="Freeform 1693">
                <a:extLst>
                  <a:ext uri="{FF2B5EF4-FFF2-40B4-BE49-F238E27FC236}">
                    <a16:creationId xmlns:a16="http://schemas.microsoft.com/office/drawing/2014/main" id="{6ABCF07E-452E-6DA6-8F5B-5715385F0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0" y="3337"/>
                <a:ext cx="85" cy="48"/>
              </a:xfrm>
              <a:custGeom>
                <a:avLst/>
                <a:gdLst>
                  <a:gd name="T0" fmla="*/ 0 w 425"/>
                  <a:gd name="T1" fmla="*/ 207 h 239"/>
                  <a:gd name="T2" fmla="*/ 118 w 425"/>
                  <a:gd name="T3" fmla="*/ 135 h 239"/>
                  <a:gd name="T4" fmla="*/ 293 w 425"/>
                  <a:gd name="T5" fmla="*/ 239 h 239"/>
                  <a:gd name="T6" fmla="*/ 418 w 425"/>
                  <a:gd name="T7" fmla="*/ 75 h 239"/>
                  <a:gd name="T8" fmla="*/ 425 w 425"/>
                  <a:gd name="T9" fmla="*/ 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5" h="239">
                    <a:moveTo>
                      <a:pt x="0" y="207"/>
                    </a:moveTo>
                    <a:lnTo>
                      <a:pt x="118" y="135"/>
                    </a:lnTo>
                    <a:lnTo>
                      <a:pt x="293" y="239"/>
                    </a:lnTo>
                    <a:lnTo>
                      <a:pt x="418" y="75"/>
                    </a:lnTo>
                    <a:lnTo>
                      <a:pt x="4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7" name="Freeform 1694">
                <a:extLst>
                  <a:ext uri="{FF2B5EF4-FFF2-40B4-BE49-F238E27FC236}">
                    <a16:creationId xmlns:a16="http://schemas.microsoft.com/office/drawing/2014/main" id="{0202DAB3-1E42-6163-9A52-03F6BBD300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0" y="3379"/>
                <a:ext cx="26" cy="72"/>
              </a:xfrm>
              <a:custGeom>
                <a:avLst/>
                <a:gdLst>
                  <a:gd name="T0" fmla="*/ 0 w 128"/>
                  <a:gd name="T1" fmla="*/ 0 h 360"/>
                  <a:gd name="T2" fmla="*/ 118 w 128"/>
                  <a:gd name="T3" fmla="*/ 160 h 360"/>
                  <a:gd name="T4" fmla="*/ 128 w 128"/>
                  <a:gd name="T5" fmla="*/ 36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8" h="360">
                    <a:moveTo>
                      <a:pt x="0" y="0"/>
                    </a:moveTo>
                    <a:lnTo>
                      <a:pt x="118" y="160"/>
                    </a:lnTo>
                    <a:lnTo>
                      <a:pt x="128" y="3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8" name="Freeform 1695">
                <a:extLst>
                  <a:ext uri="{FF2B5EF4-FFF2-40B4-BE49-F238E27FC236}">
                    <a16:creationId xmlns:a16="http://schemas.microsoft.com/office/drawing/2014/main" id="{DDB0E6A0-90C2-5C1B-F6AC-FF4C83CC3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3444"/>
                <a:ext cx="100" cy="18"/>
              </a:xfrm>
              <a:custGeom>
                <a:avLst/>
                <a:gdLst>
                  <a:gd name="T0" fmla="*/ 0 w 504"/>
                  <a:gd name="T1" fmla="*/ 35 h 89"/>
                  <a:gd name="T2" fmla="*/ 61 w 504"/>
                  <a:gd name="T3" fmla="*/ 0 h 89"/>
                  <a:gd name="T4" fmla="*/ 465 w 504"/>
                  <a:gd name="T5" fmla="*/ 89 h 89"/>
                  <a:gd name="T6" fmla="*/ 504 w 504"/>
                  <a:gd name="T7" fmla="*/ 28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4" h="89">
                    <a:moveTo>
                      <a:pt x="0" y="35"/>
                    </a:moveTo>
                    <a:lnTo>
                      <a:pt x="61" y="0"/>
                    </a:lnTo>
                    <a:lnTo>
                      <a:pt x="465" y="89"/>
                    </a:lnTo>
                    <a:lnTo>
                      <a:pt x="504" y="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9" name="Freeform 1696">
                <a:extLst>
                  <a:ext uri="{FF2B5EF4-FFF2-40B4-BE49-F238E27FC236}">
                    <a16:creationId xmlns:a16="http://schemas.microsoft.com/office/drawing/2014/main" id="{A62B73A0-1307-A2A1-AD8C-CD62A3790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3451"/>
                <a:ext cx="26" cy="72"/>
              </a:xfrm>
              <a:custGeom>
                <a:avLst/>
                <a:gdLst>
                  <a:gd name="T0" fmla="*/ 0 w 132"/>
                  <a:gd name="T1" fmla="*/ 0 h 360"/>
                  <a:gd name="T2" fmla="*/ 132 w 132"/>
                  <a:gd name="T3" fmla="*/ 222 h 360"/>
                  <a:gd name="T4" fmla="*/ 122 w 132"/>
                  <a:gd name="T5" fmla="*/ 354 h 360"/>
                  <a:gd name="T6" fmla="*/ 106 w 132"/>
                  <a:gd name="T7" fmla="*/ 360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360">
                    <a:moveTo>
                      <a:pt x="0" y="0"/>
                    </a:moveTo>
                    <a:lnTo>
                      <a:pt x="132" y="222"/>
                    </a:lnTo>
                    <a:lnTo>
                      <a:pt x="122" y="354"/>
                    </a:lnTo>
                    <a:lnTo>
                      <a:pt x="106" y="3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0" name="Freeform 1697">
                <a:extLst>
                  <a:ext uri="{FF2B5EF4-FFF2-40B4-BE49-F238E27FC236}">
                    <a16:creationId xmlns:a16="http://schemas.microsoft.com/office/drawing/2014/main" id="{0A0B0BE8-74A4-F0C6-F4F4-4C5517F8B6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" y="3350"/>
                <a:ext cx="182" cy="99"/>
              </a:xfrm>
              <a:custGeom>
                <a:avLst/>
                <a:gdLst>
                  <a:gd name="T0" fmla="*/ 0 w 907"/>
                  <a:gd name="T1" fmla="*/ 496 h 496"/>
                  <a:gd name="T2" fmla="*/ 111 w 907"/>
                  <a:gd name="T3" fmla="*/ 282 h 496"/>
                  <a:gd name="T4" fmla="*/ 511 w 907"/>
                  <a:gd name="T5" fmla="*/ 53 h 496"/>
                  <a:gd name="T6" fmla="*/ 650 w 907"/>
                  <a:gd name="T7" fmla="*/ 96 h 496"/>
                  <a:gd name="T8" fmla="*/ 907 w 907"/>
                  <a:gd name="T9" fmla="*/ 0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7" h="496">
                    <a:moveTo>
                      <a:pt x="0" y="496"/>
                    </a:moveTo>
                    <a:lnTo>
                      <a:pt x="111" y="282"/>
                    </a:lnTo>
                    <a:lnTo>
                      <a:pt x="511" y="53"/>
                    </a:lnTo>
                    <a:lnTo>
                      <a:pt x="650" y="96"/>
                    </a:lnTo>
                    <a:lnTo>
                      <a:pt x="90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1" name="Freeform 1698">
                <a:extLst>
                  <a:ext uri="{FF2B5EF4-FFF2-40B4-BE49-F238E27FC236}">
                    <a16:creationId xmlns:a16="http://schemas.microsoft.com/office/drawing/2014/main" id="{CF473D88-86DD-AD7F-2033-1A395237A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7" y="3304"/>
                <a:ext cx="24" cy="46"/>
              </a:xfrm>
              <a:custGeom>
                <a:avLst/>
                <a:gdLst>
                  <a:gd name="T0" fmla="*/ 3 w 121"/>
                  <a:gd name="T1" fmla="*/ 229 h 229"/>
                  <a:gd name="T2" fmla="*/ 0 w 121"/>
                  <a:gd name="T3" fmla="*/ 165 h 229"/>
                  <a:gd name="T4" fmla="*/ 121 w 121"/>
                  <a:gd name="T5" fmla="*/ 122 h 229"/>
                  <a:gd name="T6" fmla="*/ 96 w 121"/>
                  <a:gd name="T7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29">
                    <a:moveTo>
                      <a:pt x="3" y="229"/>
                    </a:moveTo>
                    <a:lnTo>
                      <a:pt x="0" y="165"/>
                    </a:lnTo>
                    <a:lnTo>
                      <a:pt x="121" y="122"/>
                    </a:lnTo>
                    <a:lnTo>
                      <a:pt x="9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2" name="Freeform 1699">
                <a:extLst>
                  <a:ext uri="{FF2B5EF4-FFF2-40B4-BE49-F238E27FC236}">
                    <a16:creationId xmlns:a16="http://schemas.microsoft.com/office/drawing/2014/main" id="{3F51FA57-DA03-C10A-0D66-1476D747C1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" y="3449"/>
                <a:ext cx="147" cy="43"/>
              </a:xfrm>
              <a:custGeom>
                <a:avLst/>
                <a:gdLst>
                  <a:gd name="T0" fmla="*/ 0 w 732"/>
                  <a:gd name="T1" fmla="*/ 0 h 211"/>
                  <a:gd name="T2" fmla="*/ 346 w 732"/>
                  <a:gd name="T3" fmla="*/ 61 h 211"/>
                  <a:gd name="T4" fmla="*/ 457 w 732"/>
                  <a:gd name="T5" fmla="*/ 150 h 211"/>
                  <a:gd name="T6" fmla="*/ 732 w 732"/>
                  <a:gd name="T7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2" h="211">
                    <a:moveTo>
                      <a:pt x="0" y="0"/>
                    </a:moveTo>
                    <a:lnTo>
                      <a:pt x="346" y="61"/>
                    </a:lnTo>
                    <a:lnTo>
                      <a:pt x="457" y="150"/>
                    </a:lnTo>
                    <a:lnTo>
                      <a:pt x="732" y="2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3" name="Freeform 1700">
                <a:extLst>
                  <a:ext uri="{FF2B5EF4-FFF2-40B4-BE49-F238E27FC236}">
                    <a16:creationId xmlns:a16="http://schemas.microsoft.com/office/drawing/2014/main" id="{D55D078F-F190-8208-746E-B9F6A2A17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3395"/>
                <a:ext cx="32" cy="97"/>
              </a:xfrm>
              <a:custGeom>
                <a:avLst/>
                <a:gdLst>
                  <a:gd name="T0" fmla="*/ 136 w 161"/>
                  <a:gd name="T1" fmla="*/ 0 h 482"/>
                  <a:gd name="T2" fmla="*/ 161 w 161"/>
                  <a:gd name="T3" fmla="*/ 414 h 482"/>
                  <a:gd name="T4" fmla="*/ 139 w 161"/>
                  <a:gd name="T5" fmla="*/ 482 h 482"/>
                  <a:gd name="T6" fmla="*/ 0 w 161"/>
                  <a:gd name="T7" fmla="*/ 482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482">
                    <a:moveTo>
                      <a:pt x="136" y="0"/>
                    </a:moveTo>
                    <a:lnTo>
                      <a:pt x="161" y="414"/>
                    </a:lnTo>
                    <a:lnTo>
                      <a:pt x="139" y="482"/>
                    </a:lnTo>
                    <a:lnTo>
                      <a:pt x="0" y="4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4" name="Freeform 1701">
                <a:extLst>
                  <a:ext uri="{FF2B5EF4-FFF2-40B4-BE49-F238E27FC236}">
                    <a16:creationId xmlns:a16="http://schemas.microsoft.com/office/drawing/2014/main" id="{0CAFB543-7407-6DAE-BE1A-DACF8CB8C1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3492"/>
                <a:ext cx="38" cy="77"/>
              </a:xfrm>
              <a:custGeom>
                <a:avLst/>
                <a:gdLst>
                  <a:gd name="T0" fmla="*/ 7 w 186"/>
                  <a:gd name="T1" fmla="*/ 0 h 389"/>
                  <a:gd name="T2" fmla="*/ 0 w 186"/>
                  <a:gd name="T3" fmla="*/ 68 h 389"/>
                  <a:gd name="T4" fmla="*/ 157 w 186"/>
                  <a:gd name="T5" fmla="*/ 193 h 389"/>
                  <a:gd name="T6" fmla="*/ 186 w 186"/>
                  <a:gd name="T7" fmla="*/ 38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6" h="389">
                    <a:moveTo>
                      <a:pt x="7" y="0"/>
                    </a:moveTo>
                    <a:lnTo>
                      <a:pt x="0" y="68"/>
                    </a:lnTo>
                    <a:lnTo>
                      <a:pt x="157" y="193"/>
                    </a:lnTo>
                    <a:lnTo>
                      <a:pt x="186" y="3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5" name="Line 1702">
                <a:extLst>
                  <a:ext uri="{FF2B5EF4-FFF2-40B4-BE49-F238E27FC236}">
                    <a16:creationId xmlns:a16="http://schemas.microsoft.com/office/drawing/2014/main" id="{52C036EE-07B5-7E6C-3E1E-BF003B11BA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49" y="3145"/>
                <a:ext cx="27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6" name="Line 1703">
                <a:extLst>
                  <a:ext uri="{FF2B5EF4-FFF2-40B4-BE49-F238E27FC236}">
                    <a16:creationId xmlns:a16="http://schemas.microsoft.com/office/drawing/2014/main" id="{EA54F55D-5080-3D85-D8FC-47129C785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1" y="3049"/>
                <a:ext cx="98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7" name="Freeform 1704">
                <a:extLst>
                  <a:ext uri="{FF2B5EF4-FFF2-40B4-BE49-F238E27FC236}">
                    <a16:creationId xmlns:a16="http://schemas.microsoft.com/office/drawing/2014/main" id="{F32DB4BE-B672-9DE3-5C91-E239F65FC8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9" y="2663"/>
                <a:ext cx="15" cy="69"/>
              </a:xfrm>
              <a:custGeom>
                <a:avLst/>
                <a:gdLst>
                  <a:gd name="T0" fmla="*/ 75 w 75"/>
                  <a:gd name="T1" fmla="*/ 346 h 346"/>
                  <a:gd name="T2" fmla="*/ 0 w 75"/>
                  <a:gd name="T3" fmla="*/ 135 h 346"/>
                  <a:gd name="T4" fmla="*/ 68 w 75"/>
                  <a:gd name="T5" fmla="*/ 0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" h="346">
                    <a:moveTo>
                      <a:pt x="75" y="346"/>
                    </a:moveTo>
                    <a:lnTo>
                      <a:pt x="0" y="135"/>
                    </a:lnTo>
                    <a:lnTo>
                      <a:pt x="6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8" name="Line 1705">
                <a:extLst>
                  <a:ext uri="{FF2B5EF4-FFF2-40B4-BE49-F238E27FC236}">
                    <a16:creationId xmlns:a16="http://schemas.microsoft.com/office/drawing/2014/main" id="{73DF0FDD-05BC-B98D-51D1-3878C896A4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14" y="3312"/>
                <a:ext cx="211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9" name="Line 1706">
                <a:extLst>
                  <a:ext uri="{FF2B5EF4-FFF2-40B4-BE49-F238E27FC236}">
                    <a16:creationId xmlns:a16="http://schemas.microsoft.com/office/drawing/2014/main" id="{BE75BDD2-E892-5533-C24C-604CD234CA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26" y="2609"/>
                <a:ext cx="127" cy="7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0" name="Freeform 1707">
                <a:extLst>
                  <a:ext uri="{FF2B5EF4-FFF2-40B4-BE49-F238E27FC236}">
                    <a16:creationId xmlns:a16="http://schemas.microsoft.com/office/drawing/2014/main" id="{4AB36D5B-1E62-3F6C-C83D-BED77AE0FB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2" y="3460"/>
                <a:ext cx="179" cy="89"/>
              </a:xfrm>
              <a:custGeom>
                <a:avLst/>
                <a:gdLst>
                  <a:gd name="T0" fmla="*/ 0 w 893"/>
                  <a:gd name="T1" fmla="*/ 442 h 442"/>
                  <a:gd name="T2" fmla="*/ 282 w 893"/>
                  <a:gd name="T3" fmla="*/ 385 h 442"/>
                  <a:gd name="T4" fmla="*/ 504 w 893"/>
                  <a:gd name="T5" fmla="*/ 185 h 442"/>
                  <a:gd name="T6" fmla="*/ 893 w 893"/>
                  <a:gd name="T7" fmla="*/ 0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3" h="442">
                    <a:moveTo>
                      <a:pt x="0" y="442"/>
                    </a:moveTo>
                    <a:lnTo>
                      <a:pt x="282" y="385"/>
                    </a:lnTo>
                    <a:lnTo>
                      <a:pt x="504" y="185"/>
                    </a:lnTo>
                    <a:lnTo>
                      <a:pt x="8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1" name="Line 1708">
                <a:extLst>
                  <a:ext uri="{FF2B5EF4-FFF2-40B4-BE49-F238E27FC236}">
                    <a16:creationId xmlns:a16="http://schemas.microsoft.com/office/drawing/2014/main" id="{5A06042F-1F07-8D53-CD9A-C04986CB0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6" y="2573"/>
                <a:ext cx="40" cy="1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2" name="Freeform 1709">
                <a:extLst>
                  <a:ext uri="{FF2B5EF4-FFF2-40B4-BE49-F238E27FC236}">
                    <a16:creationId xmlns:a16="http://schemas.microsoft.com/office/drawing/2014/main" id="{03DE2F93-1EF6-7732-395B-87AC5336EC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570"/>
                <a:ext cx="135" cy="37"/>
              </a:xfrm>
              <a:custGeom>
                <a:avLst/>
                <a:gdLst>
                  <a:gd name="T0" fmla="*/ 675 w 675"/>
                  <a:gd name="T1" fmla="*/ 183 h 183"/>
                  <a:gd name="T2" fmla="*/ 268 w 675"/>
                  <a:gd name="T3" fmla="*/ 8 h 183"/>
                  <a:gd name="T4" fmla="*/ 129 w 675"/>
                  <a:gd name="T5" fmla="*/ 54 h 183"/>
                  <a:gd name="T6" fmla="*/ 0 w 675"/>
                  <a:gd name="T7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5" h="183">
                    <a:moveTo>
                      <a:pt x="675" y="183"/>
                    </a:moveTo>
                    <a:lnTo>
                      <a:pt x="268" y="8"/>
                    </a:lnTo>
                    <a:lnTo>
                      <a:pt x="129" y="5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3" name="Line 1710">
                <a:extLst>
                  <a:ext uri="{FF2B5EF4-FFF2-40B4-BE49-F238E27FC236}">
                    <a16:creationId xmlns:a16="http://schemas.microsoft.com/office/drawing/2014/main" id="{2FAE01A9-3665-7F77-3A36-2F19A170F6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59" y="2477"/>
                <a:ext cx="43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4" name="Line 1711">
                <a:extLst>
                  <a:ext uri="{FF2B5EF4-FFF2-40B4-BE49-F238E27FC236}">
                    <a16:creationId xmlns:a16="http://schemas.microsoft.com/office/drawing/2014/main" id="{E32D5DD2-3E08-48B3-2044-A237FC535C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0" y="2559"/>
                <a:ext cx="1" cy="6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5" name="Freeform 1712">
                <a:extLst>
                  <a:ext uri="{FF2B5EF4-FFF2-40B4-BE49-F238E27FC236}">
                    <a16:creationId xmlns:a16="http://schemas.microsoft.com/office/drawing/2014/main" id="{FB75E986-6F8F-3C7E-7986-421F14DD2A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1" y="2555"/>
                <a:ext cx="90" cy="50"/>
              </a:xfrm>
              <a:custGeom>
                <a:avLst/>
                <a:gdLst>
                  <a:gd name="T0" fmla="*/ 450 w 450"/>
                  <a:gd name="T1" fmla="*/ 0 h 253"/>
                  <a:gd name="T2" fmla="*/ 147 w 450"/>
                  <a:gd name="T3" fmla="*/ 218 h 253"/>
                  <a:gd name="T4" fmla="*/ 0 w 450"/>
                  <a:gd name="T5" fmla="*/ 253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0" h="253">
                    <a:moveTo>
                      <a:pt x="450" y="0"/>
                    </a:moveTo>
                    <a:lnTo>
                      <a:pt x="147" y="218"/>
                    </a:lnTo>
                    <a:lnTo>
                      <a:pt x="0" y="2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6" name="Freeform 1713">
                <a:extLst>
                  <a:ext uri="{FF2B5EF4-FFF2-40B4-BE49-F238E27FC236}">
                    <a16:creationId xmlns:a16="http://schemas.microsoft.com/office/drawing/2014/main" id="{4974137F-09B4-56FF-A63C-684D93233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1" y="1618"/>
                <a:ext cx="90" cy="157"/>
              </a:xfrm>
              <a:custGeom>
                <a:avLst/>
                <a:gdLst>
                  <a:gd name="T0" fmla="*/ 0 w 450"/>
                  <a:gd name="T1" fmla="*/ 0 h 782"/>
                  <a:gd name="T2" fmla="*/ 204 w 450"/>
                  <a:gd name="T3" fmla="*/ 100 h 782"/>
                  <a:gd name="T4" fmla="*/ 314 w 450"/>
                  <a:gd name="T5" fmla="*/ 299 h 782"/>
                  <a:gd name="T6" fmla="*/ 318 w 450"/>
                  <a:gd name="T7" fmla="*/ 596 h 782"/>
                  <a:gd name="T8" fmla="*/ 450 w 450"/>
                  <a:gd name="T9" fmla="*/ 782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0" h="782">
                    <a:moveTo>
                      <a:pt x="0" y="0"/>
                    </a:moveTo>
                    <a:lnTo>
                      <a:pt x="204" y="100"/>
                    </a:lnTo>
                    <a:lnTo>
                      <a:pt x="314" y="299"/>
                    </a:lnTo>
                    <a:lnTo>
                      <a:pt x="318" y="596"/>
                    </a:lnTo>
                    <a:lnTo>
                      <a:pt x="450" y="7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7" name="Freeform 1714">
                <a:extLst>
                  <a:ext uri="{FF2B5EF4-FFF2-40B4-BE49-F238E27FC236}">
                    <a16:creationId xmlns:a16="http://schemas.microsoft.com/office/drawing/2014/main" id="{AC818700-BAB0-E470-0AC9-37C9A0D36F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4" y="1622"/>
                <a:ext cx="35" cy="272"/>
              </a:xfrm>
              <a:custGeom>
                <a:avLst/>
                <a:gdLst>
                  <a:gd name="T0" fmla="*/ 0 w 171"/>
                  <a:gd name="T1" fmla="*/ 0 h 1361"/>
                  <a:gd name="T2" fmla="*/ 14 w 171"/>
                  <a:gd name="T3" fmla="*/ 375 h 1361"/>
                  <a:gd name="T4" fmla="*/ 132 w 171"/>
                  <a:gd name="T5" fmla="*/ 472 h 1361"/>
                  <a:gd name="T6" fmla="*/ 171 w 171"/>
                  <a:gd name="T7" fmla="*/ 693 h 1361"/>
                  <a:gd name="T8" fmla="*/ 32 w 171"/>
                  <a:gd name="T9" fmla="*/ 1361 h 1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1361">
                    <a:moveTo>
                      <a:pt x="0" y="0"/>
                    </a:moveTo>
                    <a:lnTo>
                      <a:pt x="14" y="375"/>
                    </a:lnTo>
                    <a:lnTo>
                      <a:pt x="132" y="472"/>
                    </a:lnTo>
                    <a:lnTo>
                      <a:pt x="171" y="693"/>
                    </a:lnTo>
                    <a:lnTo>
                      <a:pt x="32" y="136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8" name="Freeform 1715">
                <a:extLst>
                  <a:ext uri="{FF2B5EF4-FFF2-40B4-BE49-F238E27FC236}">
                    <a16:creationId xmlns:a16="http://schemas.microsoft.com/office/drawing/2014/main" id="{001742E6-FF16-3140-8AF5-EBB9D763BC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3" y="1623"/>
                <a:ext cx="153" cy="110"/>
              </a:xfrm>
              <a:custGeom>
                <a:avLst/>
                <a:gdLst>
                  <a:gd name="T0" fmla="*/ 764 w 764"/>
                  <a:gd name="T1" fmla="*/ 0 h 546"/>
                  <a:gd name="T2" fmla="*/ 718 w 764"/>
                  <a:gd name="T3" fmla="*/ 214 h 546"/>
                  <a:gd name="T4" fmla="*/ 571 w 764"/>
                  <a:gd name="T5" fmla="*/ 464 h 546"/>
                  <a:gd name="T6" fmla="*/ 0 w 764"/>
                  <a:gd name="T7" fmla="*/ 546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4" h="546">
                    <a:moveTo>
                      <a:pt x="764" y="0"/>
                    </a:moveTo>
                    <a:lnTo>
                      <a:pt x="718" y="214"/>
                    </a:lnTo>
                    <a:lnTo>
                      <a:pt x="571" y="464"/>
                    </a:lnTo>
                    <a:lnTo>
                      <a:pt x="0" y="5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9" name="Freeform 1716">
                <a:extLst>
                  <a:ext uri="{FF2B5EF4-FFF2-40B4-BE49-F238E27FC236}">
                    <a16:creationId xmlns:a16="http://schemas.microsoft.com/office/drawing/2014/main" id="{2BB4971C-09EE-4B39-8CCC-A88B2C10B9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4" y="1685"/>
                <a:ext cx="59" cy="48"/>
              </a:xfrm>
              <a:custGeom>
                <a:avLst/>
                <a:gdLst>
                  <a:gd name="T0" fmla="*/ 293 w 293"/>
                  <a:gd name="T1" fmla="*/ 236 h 236"/>
                  <a:gd name="T2" fmla="*/ 236 w 293"/>
                  <a:gd name="T3" fmla="*/ 114 h 236"/>
                  <a:gd name="T4" fmla="*/ 0 w 293"/>
                  <a:gd name="T5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236">
                    <a:moveTo>
                      <a:pt x="293" y="236"/>
                    </a:moveTo>
                    <a:lnTo>
                      <a:pt x="236" y="1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0" name="Line 1717">
                <a:extLst>
                  <a:ext uri="{FF2B5EF4-FFF2-40B4-BE49-F238E27FC236}">
                    <a16:creationId xmlns:a16="http://schemas.microsoft.com/office/drawing/2014/main" id="{96BCE7F7-B14C-CD45-87B2-F1DABE6F4A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19" y="1642"/>
                <a:ext cx="35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1" name="Freeform 1718">
                <a:extLst>
                  <a:ext uri="{FF2B5EF4-FFF2-40B4-BE49-F238E27FC236}">
                    <a16:creationId xmlns:a16="http://schemas.microsoft.com/office/drawing/2014/main" id="{A9DD0D06-030F-4EAD-1765-54312D6CA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4" y="1733"/>
                <a:ext cx="49" cy="130"/>
              </a:xfrm>
              <a:custGeom>
                <a:avLst/>
                <a:gdLst>
                  <a:gd name="T0" fmla="*/ 243 w 243"/>
                  <a:gd name="T1" fmla="*/ 650 h 650"/>
                  <a:gd name="T2" fmla="*/ 57 w 243"/>
                  <a:gd name="T3" fmla="*/ 571 h 650"/>
                  <a:gd name="T4" fmla="*/ 78 w 243"/>
                  <a:gd name="T5" fmla="*/ 357 h 650"/>
                  <a:gd name="T6" fmla="*/ 18 w 243"/>
                  <a:gd name="T7" fmla="*/ 318 h 650"/>
                  <a:gd name="T8" fmla="*/ 0 w 243"/>
                  <a:gd name="T9" fmla="*/ 103 h 650"/>
                  <a:gd name="T10" fmla="*/ 93 w 243"/>
                  <a:gd name="T11" fmla="*/ 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3" h="650">
                    <a:moveTo>
                      <a:pt x="243" y="650"/>
                    </a:moveTo>
                    <a:lnTo>
                      <a:pt x="57" y="571"/>
                    </a:lnTo>
                    <a:lnTo>
                      <a:pt x="78" y="357"/>
                    </a:lnTo>
                    <a:lnTo>
                      <a:pt x="18" y="318"/>
                    </a:lnTo>
                    <a:lnTo>
                      <a:pt x="0" y="103"/>
                    </a:lnTo>
                    <a:lnTo>
                      <a:pt x="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2" name="Line 1719">
                <a:extLst>
                  <a:ext uri="{FF2B5EF4-FFF2-40B4-BE49-F238E27FC236}">
                    <a16:creationId xmlns:a16="http://schemas.microsoft.com/office/drawing/2014/main" id="{2D6D570B-2FAF-ED12-B63F-2E7C71E82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41" y="1863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3" name="Freeform 1720">
                <a:extLst>
                  <a:ext uri="{FF2B5EF4-FFF2-40B4-BE49-F238E27FC236}">
                    <a16:creationId xmlns:a16="http://schemas.microsoft.com/office/drawing/2014/main" id="{D1474219-3915-C38D-EC33-E91CCF0A7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" y="1863"/>
                <a:ext cx="58" cy="20"/>
              </a:xfrm>
              <a:custGeom>
                <a:avLst/>
                <a:gdLst>
                  <a:gd name="T0" fmla="*/ 289 w 289"/>
                  <a:gd name="T1" fmla="*/ 25 h 103"/>
                  <a:gd name="T2" fmla="*/ 160 w 289"/>
                  <a:gd name="T3" fmla="*/ 0 h 103"/>
                  <a:gd name="T4" fmla="*/ 0 w 289"/>
                  <a:gd name="T5" fmla="*/ 10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" h="103">
                    <a:moveTo>
                      <a:pt x="289" y="25"/>
                    </a:moveTo>
                    <a:lnTo>
                      <a:pt x="160" y="0"/>
                    </a:lnTo>
                    <a:lnTo>
                      <a:pt x="0" y="1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4" name="Line 1721">
                <a:extLst>
                  <a:ext uri="{FF2B5EF4-FFF2-40B4-BE49-F238E27FC236}">
                    <a16:creationId xmlns:a16="http://schemas.microsoft.com/office/drawing/2014/main" id="{D10111A5-264D-F4D1-4460-8E494FC18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5" y="1995"/>
                <a:ext cx="33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5" name="Freeform 1722">
                <a:extLst>
                  <a:ext uri="{FF2B5EF4-FFF2-40B4-BE49-F238E27FC236}">
                    <a16:creationId xmlns:a16="http://schemas.microsoft.com/office/drawing/2014/main" id="{DA46A3BC-DF3C-6ACF-C2F0-1DFCFF4DBD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7" y="2050"/>
                <a:ext cx="83" cy="82"/>
              </a:xfrm>
              <a:custGeom>
                <a:avLst/>
                <a:gdLst>
                  <a:gd name="T0" fmla="*/ 414 w 414"/>
                  <a:gd name="T1" fmla="*/ 0 h 407"/>
                  <a:gd name="T2" fmla="*/ 375 w 414"/>
                  <a:gd name="T3" fmla="*/ 211 h 407"/>
                  <a:gd name="T4" fmla="*/ 175 w 414"/>
                  <a:gd name="T5" fmla="*/ 407 h 407"/>
                  <a:gd name="T6" fmla="*/ 0 w 414"/>
                  <a:gd name="T7" fmla="*/ 311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4" h="407">
                    <a:moveTo>
                      <a:pt x="414" y="0"/>
                    </a:moveTo>
                    <a:lnTo>
                      <a:pt x="375" y="211"/>
                    </a:lnTo>
                    <a:lnTo>
                      <a:pt x="175" y="407"/>
                    </a:lnTo>
                    <a:lnTo>
                      <a:pt x="0" y="3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6" name="Freeform 1723">
                <a:extLst>
                  <a:ext uri="{FF2B5EF4-FFF2-40B4-BE49-F238E27FC236}">
                    <a16:creationId xmlns:a16="http://schemas.microsoft.com/office/drawing/2014/main" id="{236DA542-1838-AC27-AB77-924A39B80B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4" y="1970"/>
                <a:ext cx="136" cy="50"/>
              </a:xfrm>
              <a:custGeom>
                <a:avLst/>
                <a:gdLst>
                  <a:gd name="T0" fmla="*/ 678 w 678"/>
                  <a:gd name="T1" fmla="*/ 250 h 250"/>
                  <a:gd name="T2" fmla="*/ 418 w 678"/>
                  <a:gd name="T3" fmla="*/ 0 h 250"/>
                  <a:gd name="T4" fmla="*/ 214 w 678"/>
                  <a:gd name="T5" fmla="*/ 93 h 250"/>
                  <a:gd name="T6" fmla="*/ 64 w 678"/>
                  <a:gd name="T7" fmla="*/ 82 h 250"/>
                  <a:gd name="T8" fmla="*/ 0 w 678"/>
                  <a:gd name="T9" fmla="*/ 214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8" h="250">
                    <a:moveTo>
                      <a:pt x="678" y="250"/>
                    </a:moveTo>
                    <a:lnTo>
                      <a:pt x="418" y="0"/>
                    </a:lnTo>
                    <a:lnTo>
                      <a:pt x="214" y="93"/>
                    </a:lnTo>
                    <a:lnTo>
                      <a:pt x="64" y="82"/>
                    </a:lnTo>
                    <a:lnTo>
                      <a:pt x="0" y="2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7" name="Line 1724">
                <a:extLst>
                  <a:ext uri="{FF2B5EF4-FFF2-40B4-BE49-F238E27FC236}">
                    <a16:creationId xmlns:a16="http://schemas.microsoft.com/office/drawing/2014/main" id="{000260AC-52C4-A230-DD47-4E91A7DCA6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3" y="1883"/>
                <a:ext cx="32" cy="1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8" name="Freeform 1725">
                <a:extLst>
                  <a:ext uri="{FF2B5EF4-FFF2-40B4-BE49-F238E27FC236}">
                    <a16:creationId xmlns:a16="http://schemas.microsoft.com/office/drawing/2014/main" id="{BD5FF52A-D4E4-E540-4699-B0FC55C58F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1" y="1868"/>
                <a:ext cx="28" cy="127"/>
              </a:xfrm>
              <a:custGeom>
                <a:avLst/>
                <a:gdLst>
                  <a:gd name="T0" fmla="*/ 0 w 139"/>
                  <a:gd name="T1" fmla="*/ 0 h 639"/>
                  <a:gd name="T2" fmla="*/ 139 w 139"/>
                  <a:gd name="T3" fmla="*/ 228 h 639"/>
                  <a:gd name="T4" fmla="*/ 36 w 139"/>
                  <a:gd name="T5" fmla="*/ 63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9" h="639">
                    <a:moveTo>
                      <a:pt x="0" y="0"/>
                    </a:moveTo>
                    <a:lnTo>
                      <a:pt x="139" y="228"/>
                    </a:lnTo>
                    <a:lnTo>
                      <a:pt x="36" y="6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9" name="Line 1726">
                <a:extLst>
                  <a:ext uri="{FF2B5EF4-FFF2-40B4-BE49-F238E27FC236}">
                    <a16:creationId xmlns:a16="http://schemas.microsoft.com/office/drawing/2014/main" id="{F79CA565-DA10-F4C9-F480-F1D202BB0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0" y="2006"/>
                <a:ext cx="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0" name="Line 1727">
                <a:extLst>
                  <a:ext uri="{FF2B5EF4-FFF2-40B4-BE49-F238E27FC236}">
                    <a16:creationId xmlns:a16="http://schemas.microsoft.com/office/drawing/2014/main" id="{463FE892-8D4B-6DC8-E90D-E35344236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7" y="2036"/>
                <a:ext cx="19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1" name="Line 1728">
                <a:extLst>
                  <a:ext uri="{FF2B5EF4-FFF2-40B4-BE49-F238E27FC236}">
                    <a16:creationId xmlns:a16="http://schemas.microsoft.com/office/drawing/2014/main" id="{D06E6A93-F2C7-8C55-BA85-2B81188A2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7" y="2042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2" name="Line 1729">
                <a:extLst>
                  <a:ext uri="{FF2B5EF4-FFF2-40B4-BE49-F238E27FC236}">
                    <a16:creationId xmlns:a16="http://schemas.microsoft.com/office/drawing/2014/main" id="{E7B1AF01-184E-0331-4AE2-06065631FD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7" y="2036"/>
                <a:ext cx="19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3" name="Freeform 1730">
                <a:extLst>
                  <a:ext uri="{FF2B5EF4-FFF2-40B4-BE49-F238E27FC236}">
                    <a16:creationId xmlns:a16="http://schemas.microsoft.com/office/drawing/2014/main" id="{AE3CDD59-908C-CA3C-EFFB-4C4BC44CA0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8" y="1995"/>
                <a:ext cx="79" cy="47"/>
              </a:xfrm>
              <a:custGeom>
                <a:avLst/>
                <a:gdLst>
                  <a:gd name="T0" fmla="*/ 0 w 396"/>
                  <a:gd name="T1" fmla="*/ 0 h 233"/>
                  <a:gd name="T2" fmla="*/ 385 w 396"/>
                  <a:gd name="T3" fmla="*/ 168 h 233"/>
                  <a:gd name="T4" fmla="*/ 396 w 396"/>
                  <a:gd name="T5" fmla="*/ 2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6" h="233">
                    <a:moveTo>
                      <a:pt x="0" y="0"/>
                    </a:moveTo>
                    <a:lnTo>
                      <a:pt x="385" y="168"/>
                    </a:lnTo>
                    <a:lnTo>
                      <a:pt x="396" y="23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4" name="Line 1731">
                <a:extLst>
                  <a:ext uri="{FF2B5EF4-FFF2-40B4-BE49-F238E27FC236}">
                    <a16:creationId xmlns:a16="http://schemas.microsoft.com/office/drawing/2014/main" id="{BAB509B6-BCA1-A192-937D-14FB5AB0C3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81" y="1894"/>
                <a:ext cx="28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5" name="Freeform 1732">
                <a:extLst>
                  <a:ext uri="{FF2B5EF4-FFF2-40B4-BE49-F238E27FC236}">
                    <a16:creationId xmlns:a16="http://schemas.microsoft.com/office/drawing/2014/main" id="{554B894E-ECD0-7FF1-7AE4-0DBEC74080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1906"/>
                <a:ext cx="77" cy="130"/>
              </a:xfrm>
              <a:custGeom>
                <a:avLst/>
                <a:gdLst>
                  <a:gd name="T0" fmla="*/ 314 w 386"/>
                  <a:gd name="T1" fmla="*/ 0 h 649"/>
                  <a:gd name="T2" fmla="*/ 225 w 386"/>
                  <a:gd name="T3" fmla="*/ 114 h 649"/>
                  <a:gd name="T4" fmla="*/ 386 w 386"/>
                  <a:gd name="T5" fmla="*/ 342 h 649"/>
                  <a:gd name="T6" fmla="*/ 0 w 386"/>
                  <a:gd name="T7" fmla="*/ 649 h 6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6" h="649">
                    <a:moveTo>
                      <a:pt x="314" y="0"/>
                    </a:moveTo>
                    <a:lnTo>
                      <a:pt x="225" y="114"/>
                    </a:lnTo>
                    <a:lnTo>
                      <a:pt x="386" y="342"/>
                    </a:lnTo>
                    <a:lnTo>
                      <a:pt x="0" y="64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6" name="Line 1733">
                <a:extLst>
                  <a:ext uri="{FF2B5EF4-FFF2-40B4-BE49-F238E27FC236}">
                    <a16:creationId xmlns:a16="http://schemas.microsoft.com/office/drawing/2014/main" id="{BEE7223A-6D61-D6A1-0326-A54F0A867C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00" y="2043"/>
                <a:ext cx="27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7" name="Line 1734">
                <a:extLst>
                  <a:ext uri="{FF2B5EF4-FFF2-40B4-BE49-F238E27FC236}">
                    <a16:creationId xmlns:a16="http://schemas.microsoft.com/office/drawing/2014/main" id="{F14DA627-13AD-100F-64CC-EC45EF79B4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00" y="2042"/>
                <a:ext cx="27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8" name="Freeform 1735">
                <a:extLst>
                  <a:ext uri="{FF2B5EF4-FFF2-40B4-BE49-F238E27FC236}">
                    <a16:creationId xmlns:a16="http://schemas.microsoft.com/office/drawing/2014/main" id="{F53AF790-C48E-8561-2A0B-2F2C7793C9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1863"/>
                <a:ext cx="116" cy="20"/>
              </a:xfrm>
              <a:custGeom>
                <a:avLst/>
                <a:gdLst>
                  <a:gd name="T0" fmla="*/ 579 w 579"/>
                  <a:gd name="T1" fmla="*/ 103 h 103"/>
                  <a:gd name="T2" fmla="*/ 314 w 579"/>
                  <a:gd name="T3" fmla="*/ 21 h 103"/>
                  <a:gd name="T4" fmla="*/ 43 w 579"/>
                  <a:gd name="T5" fmla="*/ 53 h 103"/>
                  <a:gd name="T6" fmla="*/ 0 w 579"/>
                  <a:gd name="T7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9" h="103">
                    <a:moveTo>
                      <a:pt x="579" y="103"/>
                    </a:moveTo>
                    <a:lnTo>
                      <a:pt x="314" y="21"/>
                    </a:lnTo>
                    <a:lnTo>
                      <a:pt x="43" y="5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9" name="Freeform 1736">
                <a:extLst>
                  <a:ext uri="{FF2B5EF4-FFF2-40B4-BE49-F238E27FC236}">
                    <a16:creationId xmlns:a16="http://schemas.microsoft.com/office/drawing/2014/main" id="{3F600680-E823-EB22-972E-6B7C507841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3" y="1863"/>
                <a:ext cx="138" cy="35"/>
              </a:xfrm>
              <a:custGeom>
                <a:avLst/>
                <a:gdLst>
                  <a:gd name="T0" fmla="*/ 689 w 689"/>
                  <a:gd name="T1" fmla="*/ 157 h 178"/>
                  <a:gd name="T2" fmla="*/ 364 w 689"/>
                  <a:gd name="T3" fmla="*/ 28 h 178"/>
                  <a:gd name="T4" fmla="*/ 207 w 689"/>
                  <a:gd name="T5" fmla="*/ 178 h 178"/>
                  <a:gd name="T6" fmla="*/ 0 w 689"/>
                  <a:gd name="T7" fmla="*/ 0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9" h="178">
                    <a:moveTo>
                      <a:pt x="689" y="157"/>
                    </a:moveTo>
                    <a:lnTo>
                      <a:pt x="364" y="28"/>
                    </a:lnTo>
                    <a:lnTo>
                      <a:pt x="207" y="17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0" name="Freeform 1737">
                <a:extLst>
                  <a:ext uri="{FF2B5EF4-FFF2-40B4-BE49-F238E27FC236}">
                    <a16:creationId xmlns:a16="http://schemas.microsoft.com/office/drawing/2014/main" id="{FFC67E9C-1058-18A9-E830-BDE351BA54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2" y="1669"/>
                <a:ext cx="111" cy="80"/>
              </a:xfrm>
              <a:custGeom>
                <a:avLst/>
                <a:gdLst>
                  <a:gd name="T0" fmla="*/ 554 w 554"/>
                  <a:gd name="T1" fmla="*/ 400 h 400"/>
                  <a:gd name="T2" fmla="*/ 486 w 554"/>
                  <a:gd name="T3" fmla="*/ 118 h 400"/>
                  <a:gd name="T4" fmla="*/ 221 w 554"/>
                  <a:gd name="T5" fmla="*/ 11 h 400"/>
                  <a:gd name="T6" fmla="*/ 0 w 554"/>
                  <a:gd name="T7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4" h="400">
                    <a:moveTo>
                      <a:pt x="554" y="400"/>
                    </a:moveTo>
                    <a:lnTo>
                      <a:pt x="486" y="118"/>
                    </a:lnTo>
                    <a:lnTo>
                      <a:pt x="221" y="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1" name="Freeform 1738">
                <a:extLst>
                  <a:ext uri="{FF2B5EF4-FFF2-40B4-BE49-F238E27FC236}">
                    <a16:creationId xmlns:a16="http://schemas.microsoft.com/office/drawing/2014/main" id="{48725003-960A-6462-7357-69F5718A1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0" y="1642"/>
                <a:ext cx="99" cy="11"/>
              </a:xfrm>
              <a:custGeom>
                <a:avLst/>
                <a:gdLst>
                  <a:gd name="T0" fmla="*/ 491 w 491"/>
                  <a:gd name="T1" fmla="*/ 0 h 57"/>
                  <a:gd name="T2" fmla="*/ 230 w 491"/>
                  <a:gd name="T3" fmla="*/ 57 h 57"/>
                  <a:gd name="T4" fmla="*/ 0 w 491"/>
                  <a:gd name="T5" fmla="*/ 2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1" h="57">
                    <a:moveTo>
                      <a:pt x="491" y="0"/>
                    </a:moveTo>
                    <a:lnTo>
                      <a:pt x="230" y="57"/>
                    </a:lnTo>
                    <a:lnTo>
                      <a:pt x="0" y="2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2" name="Freeform 1739">
                <a:extLst>
                  <a:ext uri="{FF2B5EF4-FFF2-40B4-BE49-F238E27FC236}">
                    <a16:creationId xmlns:a16="http://schemas.microsoft.com/office/drawing/2014/main" id="{645320FD-490A-D991-D596-9A71046339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1" y="1645"/>
                <a:ext cx="9" cy="2"/>
              </a:xfrm>
              <a:custGeom>
                <a:avLst/>
                <a:gdLst>
                  <a:gd name="T0" fmla="*/ 49 w 49"/>
                  <a:gd name="T1" fmla="*/ 6 h 6"/>
                  <a:gd name="T2" fmla="*/ 34 w 49"/>
                  <a:gd name="T3" fmla="*/ 5 h 6"/>
                  <a:gd name="T4" fmla="*/ 0 w 49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" h="6">
                    <a:moveTo>
                      <a:pt x="49" y="6"/>
                    </a:moveTo>
                    <a:lnTo>
                      <a:pt x="34" y="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3" name="Line 1740">
                <a:extLst>
                  <a:ext uri="{FF2B5EF4-FFF2-40B4-BE49-F238E27FC236}">
                    <a16:creationId xmlns:a16="http://schemas.microsoft.com/office/drawing/2014/main" id="{B7066206-DACD-7066-3EBC-22441B57E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1" y="16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4" name="Freeform 1741">
                <a:extLst>
                  <a:ext uri="{FF2B5EF4-FFF2-40B4-BE49-F238E27FC236}">
                    <a16:creationId xmlns:a16="http://schemas.microsoft.com/office/drawing/2014/main" id="{2916293B-FB87-7792-B587-A9DDCB4522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2" y="1645"/>
                <a:ext cx="8" cy="2"/>
              </a:xfrm>
              <a:custGeom>
                <a:avLst/>
                <a:gdLst>
                  <a:gd name="T0" fmla="*/ 0 w 41"/>
                  <a:gd name="T1" fmla="*/ 0 h 6"/>
                  <a:gd name="T2" fmla="*/ 12 w 41"/>
                  <a:gd name="T3" fmla="*/ 3 h 6"/>
                  <a:gd name="T4" fmla="*/ 41 w 41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6">
                    <a:moveTo>
                      <a:pt x="0" y="0"/>
                    </a:moveTo>
                    <a:lnTo>
                      <a:pt x="12" y="3"/>
                    </a:lnTo>
                    <a:lnTo>
                      <a:pt x="41" y="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5" name="Line 1742">
                <a:extLst>
                  <a:ext uri="{FF2B5EF4-FFF2-40B4-BE49-F238E27FC236}">
                    <a16:creationId xmlns:a16="http://schemas.microsoft.com/office/drawing/2014/main" id="{A760EF0D-9B9B-9520-2D27-75F7F70F4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1" y="1643"/>
                <a:ext cx="20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6" name="Line 1743">
                <a:extLst>
                  <a:ext uri="{FF2B5EF4-FFF2-40B4-BE49-F238E27FC236}">
                    <a16:creationId xmlns:a16="http://schemas.microsoft.com/office/drawing/2014/main" id="{3909FA48-CFF0-40AF-E531-516B614046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1" y="1643"/>
                <a:ext cx="1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7" name="Freeform 1744">
                <a:extLst>
                  <a:ext uri="{FF2B5EF4-FFF2-40B4-BE49-F238E27FC236}">
                    <a16:creationId xmlns:a16="http://schemas.microsoft.com/office/drawing/2014/main" id="{2D706DDF-EF15-7959-C219-B712E26A46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1669"/>
                <a:ext cx="50" cy="57"/>
              </a:xfrm>
              <a:custGeom>
                <a:avLst/>
                <a:gdLst>
                  <a:gd name="T0" fmla="*/ 250 w 250"/>
                  <a:gd name="T1" fmla="*/ 0 h 286"/>
                  <a:gd name="T2" fmla="*/ 196 w 250"/>
                  <a:gd name="T3" fmla="*/ 204 h 286"/>
                  <a:gd name="T4" fmla="*/ 0 w 250"/>
                  <a:gd name="T5" fmla="*/ 28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0" h="286">
                    <a:moveTo>
                      <a:pt x="250" y="0"/>
                    </a:moveTo>
                    <a:lnTo>
                      <a:pt x="196" y="204"/>
                    </a:lnTo>
                    <a:lnTo>
                      <a:pt x="0" y="2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8" name="Line 1745">
                <a:extLst>
                  <a:ext uri="{FF2B5EF4-FFF2-40B4-BE49-F238E27FC236}">
                    <a16:creationId xmlns:a16="http://schemas.microsoft.com/office/drawing/2014/main" id="{4B3B0B90-E826-649E-28B0-E653DD9A5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8" y="1840"/>
                <a:ext cx="17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9" name="Freeform 1746">
                <a:extLst>
                  <a:ext uri="{FF2B5EF4-FFF2-40B4-BE49-F238E27FC236}">
                    <a16:creationId xmlns:a16="http://schemas.microsoft.com/office/drawing/2014/main" id="{1E95B8F4-3647-A4B8-4805-490531EEAA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840"/>
                <a:ext cx="44" cy="60"/>
              </a:xfrm>
              <a:custGeom>
                <a:avLst/>
                <a:gdLst>
                  <a:gd name="T0" fmla="*/ 0 w 222"/>
                  <a:gd name="T1" fmla="*/ 0 h 300"/>
                  <a:gd name="T2" fmla="*/ 179 w 222"/>
                  <a:gd name="T3" fmla="*/ 46 h 300"/>
                  <a:gd name="T4" fmla="*/ 222 w 222"/>
                  <a:gd name="T5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" h="300">
                    <a:moveTo>
                      <a:pt x="0" y="0"/>
                    </a:moveTo>
                    <a:lnTo>
                      <a:pt x="179" y="46"/>
                    </a:lnTo>
                    <a:lnTo>
                      <a:pt x="222" y="3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0" name="Freeform 1747">
                <a:extLst>
                  <a:ext uri="{FF2B5EF4-FFF2-40B4-BE49-F238E27FC236}">
                    <a16:creationId xmlns:a16="http://schemas.microsoft.com/office/drawing/2014/main" id="{7D4B045C-43CC-534A-117D-11E9EBB106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1749"/>
                <a:ext cx="52" cy="114"/>
              </a:xfrm>
              <a:custGeom>
                <a:avLst/>
                <a:gdLst>
                  <a:gd name="T0" fmla="*/ 0 w 257"/>
                  <a:gd name="T1" fmla="*/ 568 h 568"/>
                  <a:gd name="T2" fmla="*/ 18 w 257"/>
                  <a:gd name="T3" fmla="*/ 357 h 568"/>
                  <a:gd name="T4" fmla="*/ 229 w 257"/>
                  <a:gd name="T5" fmla="*/ 393 h 568"/>
                  <a:gd name="T6" fmla="*/ 257 w 257"/>
                  <a:gd name="T7" fmla="*/ 328 h 568"/>
                  <a:gd name="T8" fmla="*/ 168 w 257"/>
                  <a:gd name="T9" fmla="*/ 143 h 568"/>
                  <a:gd name="T10" fmla="*/ 179 w 257"/>
                  <a:gd name="T11" fmla="*/ 0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7" h="568">
                    <a:moveTo>
                      <a:pt x="0" y="568"/>
                    </a:moveTo>
                    <a:lnTo>
                      <a:pt x="18" y="357"/>
                    </a:lnTo>
                    <a:lnTo>
                      <a:pt x="229" y="393"/>
                    </a:lnTo>
                    <a:lnTo>
                      <a:pt x="257" y="328"/>
                    </a:lnTo>
                    <a:lnTo>
                      <a:pt x="168" y="143"/>
                    </a:lnTo>
                    <a:lnTo>
                      <a:pt x="17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1" name="Line 1748">
                <a:extLst>
                  <a:ext uri="{FF2B5EF4-FFF2-40B4-BE49-F238E27FC236}">
                    <a16:creationId xmlns:a16="http://schemas.microsoft.com/office/drawing/2014/main" id="{AECE4BB3-97B3-9467-740E-8664340DB9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2" y="1726"/>
                <a:ext cx="3" cy="1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2" name="Freeform 1749">
                <a:extLst>
                  <a:ext uri="{FF2B5EF4-FFF2-40B4-BE49-F238E27FC236}">
                    <a16:creationId xmlns:a16="http://schemas.microsoft.com/office/drawing/2014/main" id="{765D6E41-8649-8819-D04B-6E3515B875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8" y="1720"/>
                <a:ext cx="74" cy="20"/>
              </a:xfrm>
              <a:custGeom>
                <a:avLst/>
                <a:gdLst>
                  <a:gd name="T0" fmla="*/ 371 w 371"/>
                  <a:gd name="T1" fmla="*/ 29 h 97"/>
                  <a:gd name="T2" fmla="*/ 92 w 371"/>
                  <a:gd name="T3" fmla="*/ 0 h 97"/>
                  <a:gd name="T4" fmla="*/ 0 w 371"/>
                  <a:gd name="T5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1" h="97">
                    <a:moveTo>
                      <a:pt x="371" y="29"/>
                    </a:moveTo>
                    <a:lnTo>
                      <a:pt x="92" y="0"/>
                    </a:lnTo>
                    <a:lnTo>
                      <a:pt x="0" y="9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3" name="Freeform 1750">
                <a:extLst>
                  <a:ext uri="{FF2B5EF4-FFF2-40B4-BE49-F238E27FC236}">
                    <a16:creationId xmlns:a16="http://schemas.microsoft.com/office/drawing/2014/main" id="{48D66123-DAB2-D396-EAA8-9F831CFEF3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0" y="1669"/>
                <a:ext cx="98" cy="71"/>
              </a:xfrm>
              <a:custGeom>
                <a:avLst/>
                <a:gdLst>
                  <a:gd name="T0" fmla="*/ 490 w 490"/>
                  <a:gd name="T1" fmla="*/ 354 h 354"/>
                  <a:gd name="T2" fmla="*/ 297 w 490"/>
                  <a:gd name="T3" fmla="*/ 271 h 354"/>
                  <a:gd name="T4" fmla="*/ 72 w 490"/>
                  <a:gd name="T5" fmla="*/ 0 h 354"/>
                  <a:gd name="T6" fmla="*/ 0 w 490"/>
                  <a:gd name="T7" fmla="*/ 7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0" h="354">
                    <a:moveTo>
                      <a:pt x="490" y="354"/>
                    </a:moveTo>
                    <a:lnTo>
                      <a:pt x="297" y="271"/>
                    </a:lnTo>
                    <a:lnTo>
                      <a:pt x="72" y="0"/>
                    </a:lnTo>
                    <a:lnTo>
                      <a:pt x="0" y="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4" name="Freeform 1751">
                <a:extLst>
                  <a:ext uri="{FF2B5EF4-FFF2-40B4-BE49-F238E27FC236}">
                    <a16:creationId xmlns:a16="http://schemas.microsoft.com/office/drawing/2014/main" id="{B3CF6749-FAFA-5694-7D7D-AFE28A280D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8" y="1670"/>
                <a:ext cx="62" cy="105"/>
              </a:xfrm>
              <a:custGeom>
                <a:avLst/>
                <a:gdLst>
                  <a:gd name="T0" fmla="*/ 0 w 311"/>
                  <a:gd name="T1" fmla="*/ 525 h 525"/>
                  <a:gd name="T2" fmla="*/ 190 w 311"/>
                  <a:gd name="T3" fmla="*/ 407 h 525"/>
                  <a:gd name="T4" fmla="*/ 186 w 311"/>
                  <a:gd name="T5" fmla="*/ 261 h 525"/>
                  <a:gd name="T6" fmla="*/ 311 w 311"/>
                  <a:gd name="T7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1" h="525">
                    <a:moveTo>
                      <a:pt x="0" y="525"/>
                    </a:moveTo>
                    <a:lnTo>
                      <a:pt x="190" y="407"/>
                    </a:lnTo>
                    <a:lnTo>
                      <a:pt x="186" y="261"/>
                    </a:lnTo>
                    <a:lnTo>
                      <a:pt x="3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5" name="Freeform 1752">
                <a:extLst>
                  <a:ext uri="{FF2B5EF4-FFF2-40B4-BE49-F238E27FC236}">
                    <a16:creationId xmlns:a16="http://schemas.microsoft.com/office/drawing/2014/main" id="{7CF0AFE5-A41D-0F2F-8E87-FAE7298B17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1" y="1811"/>
                <a:ext cx="60" cy="192"/>
              </a:xfrm>
              <a:custGeom>
                <a:avLst/>
                <a:gdLst>
                  <a:gd name="T0" fmla="*/ 33 w 298"/>
                  <a:gd name="T1" fmla="*/ 0 h 958"/>
                  <a:gd name="T2" fmla="*/ 0 w 298"/>
                  <a:gd name="T3" fmla="*/ 64 h 958"/>
                  <a:gd name="T4" fmla="*/ 100 w 298"/>
                  <a:gd name="T5" fmla="*/ 171 h 958"/>
                  <a:gd name="T6" fmla="*/ 258 w 298"/>
                  <a:gd name="T7" fmla="*/ 935 h 958"/>
                  <a:gd name="T8" fmla="*/ 298 w 298"/>
                  <a:gd name="T9" fmla="*/ 958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8" h="958">
                    <a:moveTo>
                      <a:pt x="33" y="0"/>
                    </a:moveTo>
                    <a:lnTo>
                      <a:pt x="0" y="64"/>
                    </a:lnTo>
                    <a:lnTo>
                      <a:pt x="100" y="171"/>
                    </a:lnTo>
                    <a:lnTo>
                      <a:pt x="258" y="935"/>
                    </a:lnTo>
                    <a:lnTo>
                      <a:pt x="298" y="95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6" name="Freeform 1753">
                <a:extLst>
                  <a:ext uri="{FF2B5EF4-FFF2-40B4-BE49-F238E27FC236}">
                    <a16:creationId xmlns:a16="http://schemas.microsoft.com/office/drawing/2014/main" id="{6B8C232F-3B24-3512-88C3-62D33AE423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8" y="1796"/>
                <a:ext cx="73" cy="20"/>
              </a:xfrm>
              <a:custGeom>
                <a:avLst/>
                <a:gdLst>
                  <a:gd name="T0" fmla="*/ 367 w 367"/>
                  <a:gd name="T1" fmla="*/ 100 h 100"/>
                  <a:gd name="T2" fmla="*/ 225 w 367"/>
                  <a:gd name="T3" fmla="*/ 89 h 100"/>
                  <a:gd name="T4" fmla="*/ 117 w 367"/>
                  <a:gd name="T5" fmla="*/ 0 h 100"/>
                  <a:gd name="T6" fmla="*/ 0 w 367"/>
                  <a:gd name="T7" fmla="*/ 75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7" h="100">
                    <a:moveTo>
                      <a:pt x="367" y="100"/>
                    </a:moveTo>
                    <a:lnTo>
                      <a:pt x="225" y="89"/>
                    </a:lnTo>
                    <a:lnTo>
                      <a:pt x="117" y="0"/>
                    </a:lnTo>
                    <a:lnTo>
                      <a:pt x="0" y="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7" name="Freeform 1754">
                <a:extLst>
                  <a:ext uri="{FF2B5EF4-FFF2-40B4-BE49-F238E27FC236}">
                    <a16:creationId xmlns:a16="http://schemas.microsoft.com/office/drawing/2014/main" id="{E5B538CF-9E57-CA6B-A0D4-86020B352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8" y="1775"/>
                <a:ext cx="60" cy="36"/>
              </a:xfrm>
              <a:custGeom>
                <a:avLst/>
                <a:gdLst>
                  <a:gd name="T0" fmla="*/ 301 w 301"/>
                  <a:gd name="T1" fmla="*/ 179 h 179"/>
                  <a:gd name="T2" fmla="*/ 140 w 301"/>
                  <a:gd name="T3" fmla="*/ 32 h 179"/>
                  <a:gd name="T4" fmla="*/ 0 w 301"/>
                  <a:gd name="T5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1" h="179">
                    <a:moveTo>
                      <a:pt x="301" y="179"/>
                    </a:moveTo>
                    <a:lnTo>
                      <a:pt x="140" y="3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8" name="Freeform 1755">
                <a:extLst>
                  <a:ext uri="{FF2B5EF4-FFF2-40B4-BE49-F238E27FC236}">
                    <a16:creationId xmlns:a16="http://schemas.microsoft.com/office/drawing/2014/main" id="{B69B58D3-9D0F-C0ED-EEA3-D8DF31140D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" y="1740"/>
                <a:ext cx="27" cy="76"/>
              </a:xfrm>
              <a:custGeom>
                <a:avLst/>
                <a:gdLst>
                  <a:gd name="T0" fmla="*/ 133 w 133"/>
                  <a:gd name="T1" fmla="*/ 0 h 382"/>
                  <a:gd name="T2" fmla="*/ 15 w 133"/>
                  <a:gd name="T3" fmla="*/ 178 h 382"/>
                  <a:gd name="T4" fmla="*/ 0 w 133"/>
                  <a:gd name="T5" fmla="*/ 382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3" h="382">
                    <a:moveTo>
                      <a:pt x="133" y="0"/>
                    </a:moveTo>
                    <a:lnTo>
                      <a:pt x="15" y="178"/>
                    </a:lnTo>
                    <a:lnTo>
                      <a:pt x="0" y="3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9" name="Line 1756">
                <a:extLst>
                  <a:ext uri="{FF2B5EF4-FFF2-40B4-BE49-F238E27FC236}">
                    <a16:creationId xmlns:a16="http://schemas.microsoft.com/office/drawing/2014/main" id="{98DD4F20-E27D-75FD-EB53-A25045C75A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1" y="2003"/>
                <a:ext cx="5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0" name="Line 1757">
                <a:extLst>
                  <a:ext uri="{FF2B5EF4-FFF2-40B4-BE49-F238E27FC236}">
                    <a16:creationId xmlns:a16="http://schemas.microsoft.com/office/drawing/2014/main" id="{E21DA578-C2DC-2873-3F95-08DD7AAA50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6" y="2005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1" name="Line 1758">
                <a:extLst>
                  <a:ext uri="{FF2B5EF4-FFF2-40B4-BE49-F238E27FC236}">
                    <a16:creationId xmlns:a16="http://schemas.microsoft.com/office/drawing/2014/main" id="{9A2B4E30-5BDD-BDA4-5E14-469BED834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1" y="2003"/>
                <a:ext cx="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2" name="Freeform 1759">
                <a:extLst>
                  <a:ext uri="{FF2B5EF4-FFF2-40B4-BE49-F238E27FC236}">
                    <a16:creationId xmlns:a16="http://schemas.microsoft.com/office/drawing/2014/main" id="{F5539610-E552-6A62-06CD-C7CE84D0B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2006"/>
                <a:ext cx="154" cy="127"/>
              </a:xfrm>
              <a:custGeom>
                <a:avLst/>
                <a:gdLst>
                  <a:gd name="T0" fmla="*/ 768 w 768"/>
                  <a:gd name="T1" fmla="*/ 0 h 635"/>
                  <a:gd name="T2" fmla="*/ 725 w 768"/>
                  <a:gd name="T3" fmla="*/ 224 h 635"/>
                  <a:gd name="T4" fmla="*/ 557 w 768"/>
                  <a:gd name="T5" fmla="*/ 385 h 635"/>
                  <a:gd name="T6" fmla="*/ 0 w 768"/>
                  <a:gd name="T7" fmla="*/ 635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" h="635">
                    <a:moveTo>
                      <a:pt x="768" y="0"/>
                    </a:moveTo>
                    <a:lnTo>
                      <a:pt x="725" y="224"/>
                    </a:lnTo>
                    <a:lnTo>
                      <a:pt x="557" y="385"/>
                    </a:lnTo>
                    <a:lnTo>
                      <a:pt x="0" y="6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3" name="Freeform 1760">
                <a:extLst>
                  <a:ext uri="{FF2B5EF4-FFF2-40B4-BE49-F238E27FC236}">
                    <a16:creationId xmlns:a16="http://schemas.microsoft.com/office/drawing/2014/main" id="{F5616EB7-E29E-612C-07D4-4165010DC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1" y="2004"/>
                <a:ext cx="115" cy="24"/>
              </a:xfrm>
              <a:custGeom>
                <a:avLst/>
                <a:gdLst>
                  <a:gd name="T0" fmla="*/ 0 w 575"/>
                  <a:gd name="T1" fmla="*/ 21 h 118"/>
                  <a:gd name="T2" fmla="*/ 171 w 575"/>
                  <a:gd name="T3" fmla="*/ 118 h 118"/>
                  <a:gd name="T4" fmla="*/ 361 w 575"/>
                  <a:gd name="T5" fmla="*/ 0 h 118"/>
                  <a:gd name="T6" fmla="*/ 575 w 575"/>
                  <a:gd name="T7" fmla="*/ 64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5" h="118">
                    <a:moveTo>
                      <a:pt x="0" y="21"/>
                    </a:moveTo>
                    <a:lnTo>
                      <a:pt x="171" y="118"/>
                    </a:lnTo>
                    <a:lnTo>
                      <a:pt x="361" y="0"/>
                    </a:lnTo>
                    <a:lnTo>
                      <a:pt x="575" y="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4" name="Line 1761">
                <a:extLst>
                  <a:ext uri="{FF2B5EF4-FFF2-40B4-BE49-F238E27FC236}">
                    <a16:creationId xmlns:a16="http://schemas.microsoft.com/office/drawing/2014/main" id="{33050C17-24F7-EB57-8277-801D81A9FC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6" y="2005"/>
                <a:ext cx="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5" name="Line 1762">
                <a:extLst>
                  <a:ext uri="{FF2B5EF4-FFF2-40B4-BE49-F238E27FC236}">
                    <a16:creationId xmlns:a16="http://schemas.microsoft.com/office/drawing/2014/main" id="{A2C5D3FD-8B1D-92AB-09D4-EBB5D12D0B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6" y="2006"/>
                <a:ext cx="5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6" name="Freeform 1763">
                <a:extLst>
                  <a:ext uri="{FF2B5EF4-FFF2-40B4-BE49-F238E27FC236}">
                    <a16:creationId xmlns:a16="http://schemas.microsoft.com/office/drawing/2014/main" id="{4FD07191-47F1-8655-E26D-DB355EB2D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6" y="1978"/>
                <a:ext cx="48" cy="36"/>
              </a:xfrm>
              <a:custGeom>
                <a:avLst/>
                <a:gdLst>
                  <a:gd name="T0" fmla="*/ 240 w 240"/>
                  <a:gd name="T1" fmla="*/ 178 h 182"/>
                  <a:gd name="T2" fmla="*/ 172 w 240"/>
                  <a:gd name="T3" fmla="*/ 182 h 182"/>
                  <a:gd name="T4" fmla="*/ 68 w 240"/>
                  <a:gd name="T5" fmla="*/ 10 h 182"/>
                  <a:gd name="T6" fmla="*/ 0 w 240"/>
                  <a:gd name="T7" fmla="*/ 0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82">
                    <a:moveTo>
                      <a:pt x="240" y="178"/>
                    </a:moveTo>
                    <a:lnTo>
                      <a:pt x="172" y="182"/>
                    </a:lnTo>
                    <a:lnTo>
                      <a:pt x="68" y="1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7" name="Line 1764">
                <a:extLst>
                  <a:ext uri="{FF2B5EF4-FFF2-40B4-BE49-F238E27FC236}">
                    <a16:creationId xmlns:a16="http://schemas.microsoft.com/office/drawing/2014/main" id="{6C9EB081-2A81-92B0-FCEF-23689D413C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6" y="1898"/>
                <a:ext cx="0" cy="8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8" name="Freeform 1765">
                <a:extLst>
                  <a:ext uri="{FF2B5EF4-FFF2-40B4-BE49-F238E27FC236}">
                    <a16:creationId xmlns:a16="http://schemas.microsoft.com/office/drawing/2014/main" id="{8B31B145-631E-D27B-82DA-2B67E7DF6D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0" y="1900"/>
                <a:ext cx="15" cy="101"/>
              </a:xfrm>
              <a:custGeom>
                <a:avLst/>
                <a:gdLst>
                  <a:gd name="T0" fmla="*/ 0 w 77"/>
                  <a:gd name="T1" fmla="*/ 503 h 503"/>
                  <a:gd name="T2" fmla="*/ 77 w 77"/>
                  <a:gd name="T3" fmla="*/ 296 h 503"/>
                  <a:gd name="T4" fmla="*/ 49 w 77"/>
                  <a:gd name="T5" fmla="*/ 0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7" h="503">
                    <a:moveTo>
                      <a:pt x="0" y="503"/>
                    </a:moveTo>
                    <a:lnTo>
                      <a:pt x="77" y="296"/>
                    </a:lnTo>
                    <a:lnTo>
                      <a:pt x="4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9" name="Freeform 1766">
                <a:extLst>
                  <a:ext uri="{FF2B5EF4-FFF2-40B4-BE49-F238E27FC236}">
                    <a16:creationId xmlns:a16="http://schemas.microsoft.com/office/drawing/2014/main" id="{BD1599E8-CA6D-B476-0F41-85C57F165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8" y="1846"/>
                <a:ext cx="37" cy="152"/>
              </a:xfrm>
              <a:custGeom>
                <a:avLst/>
                <a:gdLst>
                  <a:gd name="T0" fmla="*/ 185 w 185"/>
                  <a:gd name="T1" fmla="*/ 760 h 760"/>
                  <a:gd name="T2" fmla="*/ 107 w 185"/>
                  <a:gd name="T3" fmla="*/ 550 h 760"/>
                  <a:gd name="T4" fmla="*/ 107 w 185"/>
                  <a:gd name="T5" fmla="*/ 182 h 760"/>
                  <a:gd name="T6" fmla="*/ 0 w 185"/>
                  <a:gd name="T7" fmla="*/ 0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5" h="760">
                    <a:moveTo>
                      <a:pt x="185" y="760"/>
                    </a:moveTo>
                    <a:lnTo>
                      <a:pt x="107" y="550"/>
                    </a:lnTo>
                    <a:lnTo>
                      <a:pt x="107" y="18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0" name="Line 1767">
                <a:extLst>
                  <a:ext uri="{FF2B5EF4-FFF2-40B4-BE49-F238E27FC236}">
                    <a16:creationId xmlns:a16="http://schemas.microsoft.com/office/drawing/2014/main" id="{9FD45716-4F5E-919C-79DF-C071F0E8E4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0" y="2001"/>
                <a:ext cx="17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1" name="Line 1768">
                <a:extLst>
                  <a:ext uri="{FF2B5EF4-FFF2-40B4-BE49-F238E27FC236}">
                    <a16:creationId xmlns:a16="http://schemas.microsoft.com/office/drawing/2014/main" id="{25CB2D7B-145A-3770-CFBA-06174AB56B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79" y="2002"/>
                <a:ext cx="18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2" name="Freeform 1769">
                <a:extLst>
                  <a:ext uri="{FF2B5EF4-FFF2-40B4-BE49-F238E27FC236}">
                    <a16:creationId xmlns:a16="http://schemas.microsoft.com/office/drawing/2014/main" id="{2E6CC164-E7B6-E6A9-1CD3-8CC3F6874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2005"/>
                <a:ext cx="51" cy="12"/>
              </a:xfrm>
              <a:custGeom>
                <a:avLst/>
                <a:gdLst>
                  <a:gd name="T0" fmla="*/ 0 w 257"/>
                  <a:gd name="T1" fmla="*/ 61 h 61"/>
                  <a:gd name="T2" fmla="*/ 218 w 257"/>
                  <a:gd name="T3" fmla="*/ 61 h 61"/>
                  <a:gd name="T4" fmla="*/ 257 w 257"/>
                  <a:gd name="T5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7" h="61">
                    <a:moveTo>
                      <a:pt x="0" y="61"/>
                    </a:moveTo>
                    <a:lnTo>
                      <a:pt x="218" y="61"/>
                    </a:lnTo>
                    <a:lnTo>
                      <a:pt x="2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3" name="Line 1770">
                <a:extLst>
                  <a:ext uri="{FF2B5EF4-FFF2-40B4-BE49-F238E27FC236}">
                    <a16:creationId xmlns:a16="http://schemas.microsoft.com/office/drawing/2014/main" id="{A2DCBCB2-93EF-73A2-D096-5475F1788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79" y="200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4" name="Line 1771">
                <a:extLst>
                  <a:ext uri="{FF2B5EF4-FFF2-40B4-BE49-F238E27FC236}">
                    <a16:creationId xmlns:a16="http://schemas.microsoft.com/office/drawing/2014/main" id="{150DD7BE-9DE9-99BE-92D5-42A2A84920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65" y="1998"/>
                <a:ext cx="14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5" name="Freeform 1772">
                <a:extLst>
                  <a:ext uri="{FF2B5EF4-FFF2-40B4-BE49-F238E27FC236}">
                    <a16:creationId xmlns:a16="http://schemas.microsoft.com/office/drawing/2014/main" id="{E3EC349D-7A12-1D49-A68E-0FA64CDEF2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2017"/>
                <a:ext cx="54" cy="178"/>
              </a:xfrm>
              <a:custGeom>
                <a:avLst/>
                <a:gdLst>
                  <a:gd name="T0" fmla="*/ 0 w 271"/>
                  <a:gd name="T1" fmla="*/ 0 h 889"/>
                  <a:gd name="T2" fmla="*/ 196 w 271"/>
                  <a:gd name="T3" fmla="*/ 389 h 889"/>
                  <a:gd name="T4" fmla="*/ 271 w 271"/>
                  <a:gd name="T5" fmla="*/ 889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889">
                    <a:moveTo>
                      <a:pt x="0" y="0"/>
                    </a:moveTo>
                    <a:lnTo>
                      <a:pt x="196" y="389"/>
                    </a:lnTo>
                    <a:lnTo>
                      <a:pt x="271" y="8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6" name="Line 1773">
                <a:extLst>
                  <a:ext uri="{FF2B5EF4-FFF2-40B4-BE49-F238E27FC236}">
                    <a16:creationId xmlns:a16="http://schemas.microsoft.com/office/drawing/2014/main" id="{C60A8C9D-2299-3F21-EFC3-C9321C4EC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65" y="1998"/>
                <a:ext cx="1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7" name="Freeform 1774">
                <a:extLst>
                  <a:ext uri="{FF2B5EF4-FFF2-40B4-BE49-F238E27FC236}">
                    <a16:creationId xmlns:a16="http://schemas.microsoft.com/office/drawing/2014/main" id="{05D23B3C-6BDB-BFE5-D805-947DABE9BD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4" y="2013"/>
                <a:ext cx="117" cy="133"/>
              </a:xfrm>
              <a:custGeom>
                <a:avLst/>
                <a:gdLst>
                  <a:gd name="T0" fmla="*/ 0 w 582"/>
                  <a:gd name="T1" fmla="*/ 0 h 664"/>
                  <a:gd name="T2" fmla="*/ 89 w 582"/>
                  <a:gd name="T3" fmla="*/ 197 h 664"/>
                  <a:gd name="T4" fmla="*/ 57 w 582"/>
                  <a:gd name="T5" fmla="*/ 339 h 664"/>
                  <a:gd name="T6" fmla="*/ 236 w 582"/>
                  <a:gd name="T7" fmla="*/ 575 h 664"/>
                  <a:gd name="T8" fmla="*/ 582 w 582"/>
                  <a:gd name="T9" fmla="*/ 664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2" h="664">
                    <a:moveTo>
                      <a:pt x="0" y="0"/>
                    </a:moveTo>
                    <a:lnTo>
                      <a:pt x="89" y="197"/>
                    </a:lnTo>
                    <a:lnTo>
                      <a:pt x="57" y="339"/>
                    </a:lnTo>
                    <a:lnTo>
                      <a:pt x="236" y="575"/>
                    </a:lnTo>
                    <a:lnTo>
                      <a:pt x="582" y="6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8" name="Line 1775">
                <a:extLst>
                  <a:ext uri="{FF2B5EF4-FFF2-40B4-BE49-F238E27FC236}">
                    <a16:creationId xmlns:a16="http://schemas.microsoft.com/office/drawing/2014/main" id="{7C63C20A-59E3-7A3B-B19E-0EA3D0ED50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89" y="1898"/>
                <a:ext cx="37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9" name="Freeform 1776">
                <a:extLst>
                  <a:ext uri="{FF2B5EF4-FFF2-40B4-BE49-F238E27FC236}">
                    <a16:creationId xmlns:a16="http://schemas.microsoft.com/office/drawing/2014/main" id="{F83CCDB3-7DB0-5A06-4AB0-7E1D496CA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7" y="1978"/>
                <a:ext cx="29" cy="27"/>
              </a:xfrm>
              <a:custGeom>
                <a:avLst/>
                <a:gdLst>
                  <a:gd name="T0" fmla="*/ 0 w 146"/>
                  <a:gd name="T1" fmla="*/ 135 h 135"/>
                  <a:gd name="T2" fmla="*/ 139 w 146"/>
                  <a:gd name="T3" fmla="*/ 135 h 135"/>
                  <a:gd name="T4" fmla="*/ 146 w 146"/>
                  <a:gd name="T5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135">
                    <a:moveTo>
                      <a:pt x="0" y="135"/>
                    </a:moveTo>
                    <a:lnTo>
                      <a:pt x="139" y="135"/>
                    </a:lnTo>
                    <a:lnTo>
                      <a:pt x="14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0" name="Line 1777">
                <a:extLst>
                  <a:ext uri="{FF2B5EF4-FFF2-40B4-BE49-F238E27FC236}">
                    <a16:creationId xmlns:a16="http://schemas.microsoft.com/office/drawing/2014/main" id="{6EA14F86-77BD-5597-C060-E0CFECE784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1" y="1816"/>
                <a:ext cx="87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1" name="Line 1778">
                <a:extLst>
                  <a:ext uri="{FF2B5EF4-FFF2-40B4-BE49-F238E27FC236}">
                    <a16:creationId xmlns:a16="http://schemas.microsoft.com/office/drawing/2014/main" id="{B9398FF7-9D28-C06C-7B6A-134ABED001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6" y="1863"/>
                <a:ext cx="41" cy="3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2" name="Freeform 1779">
                <a:extLst>
                  <a:ext uri="{FF2B5EF4-FFF2-40B4-BE49-F238E27FC236}">
                    <a16:creationId xmlns:a16="http://schemas.microsoft.com/office/drawing/2014/main" id="{A98886F5-C8D5-7779-7CC2-2AE009A5D5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0" y="2195"/>
                <a:ext cx="112" cy="27"/>
              </a:xfrm>
              <a:custGeom>
                <a:avLst/>
                <a:gdLst>
                  <a:gd name="T0" fmla="*/ 558 w 558"/>
                  <a:gd name="T1" fmla="*/ 136 h 136"/>
                  <a:gd name="T2" fmla="*/ 558 w 558"/>
                  <a:gd name="T3" fmla="*/ 61 h 136"/>
                  <a:gd name="T4" fmla="*/ 486 w 558"/>
                  <a:gd name="T5" fmla="*/ 43 h 136"/>
                  <a:gd name="T6" fmla="*/ 122 w 558"/>
                  <a:gd name="T7" fmla="*/ 89 h 136"/>
                  <a:gd name="T8" fmla="*/ 0 w 558"/>
                  <a:gd name="T9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8" h="136">
                    <a:moveTo>
                      <a:pt x="558" y="136"/>
                    </a:moveTo>
                    <a:lnTo>
                      <a:pt x="558" y="61"/>
                    </a:lnTo>
                    <a:lnTo>
                      <a:pt x="486" y="43"/>
                    </a:lnTo>
                    <a:lnTo>
                      <a:pt x="122" y="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3" name="Freeform 1780">
                <a:extLst>
                  <a:ext uri="{FF2B5EF4-FFF2-40B4-BE49-F238E27FC236}">
                    <a16:creationId xmlns:a16="http://schemas.microsoft.com/office/drawing/2014/main" id="{E942A93B-13EF-70DD-2F3C-89BFA514B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" y="2195"/>
                <a:ext cx="49" cy="135"/>
              </a:xfrm>
              <a:custGeom>
                <a:avLst/>
                <a:gdLst>
                  <a:gd name="T0" fmla="*/ 243 w 243"/>
                  <a:gd name="T1" fmla="*/ 0 h 675"/>
                  <a:gd name="T2" fmla="*/ 50 w 243"/>
                  <a:gd name="T3" fmla="*/ 107 h 675"/>
                  <a:gd name="T4" fmla="*/ 0 w 243"/>
                  <a:gd name="T5" fmla="*/ 325 h 675"/>
                  <a:gd name="T6" fmla="*/ 193 w 243"/>
                  <a:gd name="T7" fmla="*/ 554 h 675"/>
                  <a:gd name="T8" fmla="*/ 22 w 243"/>
                  <a:gd name="T9" fmla="*/ 675 h 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3" h="675">
                    <a:moveTo>
                      <a:pt x="243" y="0"/>
                    </a:moveTo>
                    <a:lnTo>
                      <a:pt x="50" y="107"/>
                    </a:lnTo>
                    <a:lnTo>
                      <a:pt x="0" y="325"/>
                    </a:lnTo>
                    <a:lnTo>
                      <a:pt x="193" y="554"/>
                    </a:lnTo>
                    <a:lnTo>
                      <a:pt x="22" y="6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4" name="Freeform 1781">
                <a:extLst>
                  <a:ext uri="{FF2B5EF4-FFF2-40B4-BE49-F238E27FC236}">
                    <a16:creationId xmlns:a16="http://schemas.microsoft.com/office/drawing/2014/main" id="{D7F53741-3FFF-05AF-406C-A9CC3031F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9" y="2325"/>
                <a:ext cx="87" cy="62"/>
              </a:xfrm>
              <a:custGeom>
                <a:avLst/>
                <a:gdLst>
                  <a:gd name="T0" fmla="*/ 436 w 436"/>
                  <a:gd name="T1" fmla="*/ 21 h 310"/>
                  <a:gd name="T2" fmla="*/ 354 w 436"/>
                  <a:gd name="T3" fmla="*/ 0 h 310"/>
                  <a:gd name="T4" fmla="*/ 218 w 436"/>
                  <a:gd name="T5" fmla="*/ 32 h 310"/>
                  <a:gd name="T6" fmla="*/ 186 w 436"/>
                  <a:gd name="T7" fmla="*/ 228 h 310"/>
                  <a:gd name="T8" fmla="*/ 0 w 436"/>
                  <a:gd name="T9" fmla="*/ 31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6" h="310">
                    <a:moveTo>
                      <a:pt x="436" y="21"/>
                    </a:moveTo>
                    <a:lnTo>
                      <a:pt x="354" y="0"/>
                    </a:lnTo>
                    <a:lnTo>
                      <a:pt x="218" y="32"/>
                    </a:lnTo>
                    <a:lnTo>
                      <a:pt x="186" y="228"/>
                    </a:lnTo>
                    <a:lnTo>
                      <a:pt x="0" y="3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5" name="Freeform 1782">
                <a:extLst>
                  <a:ext uri="{FF2B5EF4-FFF2-40B4-BE49-F238E27FC236}">
                    <a16:creationId xmlns:a16="http://schemas.microsoft.com/office/drawing/2014/main" id="{41F94BA3-F333-6E49-9CF1-D30856CE7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9" y="2222"/>
                <a:ext cx="23" cy="107"/>
              </a:xfrm>
              <a:custGeom>
                <a:avLst/>
                <a:gdLst>
                  <a:gd name="T0" fmla="*/ 78 w 111"/>
                  <a:gd name="T1" fmla="*/ 536 h 536"/>
                  <a:gd name="T2" fmla="*/ 0 w 111"/>
                  <a:gd name="T3" fmla="*/ 178 h 536"/>
                  <a:gd name="T4" fmla="*/ 111 w 111"/>
                  <a:gd name="T5" fmla="*/ 0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536">
                    <a:moveTo>
                      <a:pt x="78" y="536"/>
                    </a:moveTo>
                    <a:lnTo>
                      <a:pt x="0" y="178"/>
                    </a:lnTo>
                    <a:lnTo>
                      <a:pt x="1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6" name="Freeform 1783">
                <a:extLst>
                  <a:ext uri="{FF2B5EF4-FFF2-40B4-BE49-F238E27FC236}">
                    <a16:creationId xmlns:a16="http://schemas.microsoft.com/office/drawing/2014/main" id="{ECA70EE6-B0A7-D0A7-39B6-EB75117187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1" y="2245"/>
                <a:ext cx="94" cy="96"/>
              </a:xfrm>
              <a:custGeom>
                <a:avLst/>
                <a:gdLst>
                  <a:gd name="T0" fmla="*/ 397 w 468"/>
                  <a:gd name="T1" fmla="*/ 478 h 478"/>
                  <a:gd name="T2" fmla="*/ 468 w 468"/>
                  <a:gd name="T3" fmla="*/ 460 h 478"/>
                  <a:gd name="T4" fmla="*/ 354 w 468"/>
                  <a:gd name="T5" fmla="*/ 271 h 478"/>
                  <a:gd name="T6" fmla="*/ 0 w 468"/>
                  <a:gd name="T7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8" h="478">
                    <a:moveTo>
                      <a:pt x="397" y="478"/>
                    </a:moveTo>
                    <a:lnTo>
                      <a:pt x="468" y="460"/>
                    </a:lnTo>
                    <a:lnTo>
                      <a:pt x="354" y="27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7" name="Freeform 1784">
                <a:extLst>
                  <a:ext uri="{FF2B5EF4-FFF2-40B4-BE49-F238E27FC236}">
                    <a16:creationId xmlns:a16="http://schemas.microsoft.com/office/drawing/2014/main" id="{08C3F0AB-1F46-AF4F-4E44-52F4EDDBEC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9" y="2387"/>
                <a:ext cx="16" cy="81"/>
              </a:xfrm>
              <a:custGeom>
                <a:avLst/>
                <a:gdLst>
                  <a:gd name="T0" fmla="*/ 82 w 82"/>
                  <a:gd name="T1" fmla="*/ 404 h 404"/>
                  <a:gd name="T2" fmla="*/ 68 w 82"/>
                  <a:gd name="T3" fmla="*/ 122 h 404"/>
                  <a:gd name="T4" fmla="*/ 0 w 82"/>
                  <a:gd name="T5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404">
                    <a:moveTo>
                      <a:pt x="82" y="404"/>
                    </a:moveTo>
                    <a:lnTo>
                      <a:pt x="68" y="12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8" name="Freeform 1785">
                <a:extLst>
                  <a:ext uri="{FF2B5EF4-FFF2-40B4-BE49-F238E27FC236}">
                    <a16:creationId xmlns:a16="http://schemas.microsoft.com/office/drawing/2014/main" id="{C7C6DBAE-448A-EA79-A310-B681FDC7A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5" y="2361"/>
                <a:ext cx="74" cy="26"/>
              </a:xfrm>
              <a:custGeom>
                <a:avLst/>
                <a:gdLst>
                  <a:gd name="T0" fmla="*/ 368 w 368"/>
                  <a:gd name="T1" fmla="*/ 132 h 132"/>
                  <a:gd name="T2" fmla="*/ 272 w 368"/>
                  <a:gd name="T3" fmla="*/ 43 h 132"/>
                  <a:gd name="T4" fmla="*/ 0 w 368"/>
                  <a:gd name="T5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" h="132">
                    <a:moveTo>
                      <a:pt x="368" y="132"/>
                    </a:moveTo>
                    <a:lnTo>
                      <a:pt x="272" y="4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9" name="Freeform 1786">
                <a:extLst>
                  <a:ext uri="{FF2B5EF4-FFF2-40B4-BE49-F238E27FC236}">
                    <a16:creationId xmlns:a16="http://schemas.microsoft.com/office/drawing/2014/main" id="{AE072D35-D2B8-EA6B-9809-56CD3538FC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2361"/>
                <a:ext cx="70" cy="133"/>
              </a:xfrm>
              <a:custGeom>
                <a:avLst/>
                <a:gdLst>
                  <a:gd name="T0" fmla="*/ 82 w 350"/>
                  <a:gd name="T1" fmla="*/ 0 h 664"/>
                  <a:gd name="T2" fmla="*/ 93 w 350"/>
                  <a:gd name="T3" fmla="*/ 147 h 664"/>
                  <a:gd name="T4" fmla="*/ 0 w 350"/>
                  <a:gd name="T5" fmla="*/ 343 h 664"/>
                  <a:gd name="T6" fmla="*/ 118 w 350"/>
                  <a:gd name="T7" fmla="*/ 529 h 664"/>
                  <a:gd name="T8" fmla="*/ 257 w 350"/>
                  <a:gd name="T9" fmla="*/ 554 h 664"/>
                  <a:gd name="T10" fmla="*/ 350 w 350"/>
                  <a:gd name="T11" fmla="*/ 664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0" h="664">
                    <a:moveTo>
                      <a:pt x="82" y="0"/>
                    </a:moveTo>
                    <a:lnTo>
                      <a:pt x="93" y="147"/>
                    </a:lnTo>
                    <a:lnTo>
                      <a:pt x="0" y="343"/>
                    </a:lnTo>
                    <a:lnTo>
                      <a:pt x="118" y="529"/>
                    </a:lnTo>
                    <a:lnTo>
                      <a:pt x="257" y="554"/>
                    </a:lnTo>
                    <a:lnTo>
                      <a:pt x="350" y="6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0" name="Line 1787">
                <a:extLst>
                  <a:ext uri="{FF2B5EF4-FFF2-40B4-BE49-F238E27FC236}">
                    <a16:creationId xmlns:a16="http://schemas.microsoft.com/office/drawing/2014/main" id="{D6A9ACA6-BDF5-243A-65BB-DF7F3C50B4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6" y="2523"/>
                <a:ext cx="23" cy="4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1" name="Freeform 1788">
                <a:extLst>
                  <a:ext uri="{FF2B5EF4-FFF2-40B4-BE49-F238E27FC236}">
                    <a16:creationId xmlns:a16="http://schemas.microsoft.com/office/drawing/2014/main" id="{CAF8804E-F6D2-DCF9-85BD-2F1500BC1D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9" y="2468"/>
                <a:ext cx="36" cy="26"/>
              </a:xfrm>
              <a:custGeom>
                <a:avLst/>
                <a:gdLst>
                  <a:gd name="T0" fmla="*/ 0 w 182"/>
                  <a:gd name="T1" fmla="*/ 128 h 128"/>
                  <a:gd name="T2" fmla="*/ 114 w 182"/>
                  <a:gd name="T3" fmla="*/ 96 h 128"/>
                  <a:gd name="T4" fmla="*/ 182 w 182"/>
                  <a:gd name="T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128">
                    <a:moveTo>
                      <a:pt x="0" y="128"/>
                    </a:moveTo>
                    <a:lnTo>
                      <a:pt x="114" y="96"/>
                    </a:lnTo>
                    <a:lnTo>
                      <a:pt x="1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2" name="Line 1789">
                <a:extLst>
                  <a:ext uri="{FF2B5EF4-FFF2-40B4-BE49-F238E27FC236}">
                    <a16:creationId xmlns:a16="http://schemas.microsoft.com/office/drawing/2014/main" id="{DC871475-004E-6C28-0911-2B92F3C775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9" y="2494"/>
                <a:ext cx="7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3" name="Freeform 1790">
                <a:extLst>
                  <a:ext uri="{FF2B5EF4-FFF2-40B4-BE49-F238E27FC236}">
                    <a16:creationId xmlns:a16="http://schemas.microsoft.com/office/drawing/2014/main" id="{1B35E5DD-D9EE-C619-6535-C0EEF9E07A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6" y="2511"/>
                <a:ext cx="140" cy="26"/>
              </a:xfrm>
              <a:custGeom>
                <a:avLst/>
                <a:gdLst>
                  <a:gd name="T0" fmla="*/ 700 w 700"/>
                  <a:gd name="T1" fmla="*/ 61 h 132"/>
                  <a:gd name="T2" fmla="*/ 336 w 700"/>
                  <a:gd name="T3" fmla="*/ 132 h 132"/>
                  <a:gd name="T4" fmla="*/ 0 w 700"/>
                  <a:gd name="T5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0" h="132">
                    <a:moveTo>
                      <a:pt x="700" y="61"/>
                    </a:moveTo>
                    <a:lnTo>
                      <a:pt x="336" y="13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4" name="Freeform 1791">
                <a:extLst>
                  <a:ext uri="{FF2B5EF4-FFF2-40B4-BE49-F238E27FC236}">
                    <a16:creationId xmlns:a16="http://schemas.microsoft.com/office/drawing/2014/main" id="{8B99D5B1-EC61-B26A-F51C-E0677AE753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8" y="2407"/>
                <a:ext cx="168" cy="86"/>
              </a:xfrm>
              <a:custGeom>
                <a:avLst/>
                <a:gdLst>
                  <a:gd name="T0" fmla="*/ 839 w 839"/>
                  <a:gd name="T1" fmla="*/ 375 h 429"/>
                  <a:gd name="T2" fmla="*/ 625 w 839"/>
                  <a:gd name="T3" fmla="*/ 429 h 429"/>
                  <a:gd name="T4" fmla="*/ 500 w 839"/>
                  <a:gd name="T5" fmla="*/ 254 h 429"/>
                  <a:gd name="T6" fmla="*/ 285 w 839"/>
                  <a:gd name="T7" fmla="*/ 197 h 429"/>
                  <a:gd name="T8" fmla="*/ 0 w 839"/>
                  <a:gd name="T9" fmla="*/ 0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9" h="429">
                    <a:moveTo>
                      <a:pt x="839" y="375"/>
                    </a:moveTo>
                    <a:lnTo>
                      <a:pt x="625" y="429"/>
                    </a:lnTo>
                    <a:lnTo>
                      <a:pt x="500" y="254"/>
                    </a:lnTo>
                    <a:lnTo>
                      <a:pt x="285" y="19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5" name="Line 1792">
                <a:extLst>
                  <a:ext uri="{FF2B5EF4-FFF2-40B4-BE49-F238E27FC236}">
                    <a16:creationId xmlns:a16="http://schemas.microsoft.com/office/drawing/2014/main" id="{9E68F103-3871-4C5A-4CDB-041626986A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0" y="2377"/>
                <a:ext cx="8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6" name="Freeform 1793">
                <a:extLst>
                  <a:ext uri="{FF2B5EF4-FFF2-40B4-BE49-F238E27FC236}">
                    <a16:creationId xmlns:a16="http://schemas.microsoft.com/office/drawing/2014/main" id="{16F14A23-A37F-7CC0-064C-C55CDCE94D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6" y="2330"/>
                <a:ext cx="74" cy="47"/>
              </a:xfrm>
              <a:custGeom>
                <a:avLst/>
                <a:gdLst>
                  <a:gd name="T0" fmla="*/ 0 w 371"/>
                  <a:gd name="T1" fmla="*/ 0 h 236"/>
                  <a:gd name="T2" fmla="*/ 189 w 371"/>
                  <a:gd name="T3" fmla="*/ 79 h 236"/>
                  <a:gd name="T4" fmla="*/ 239 w 371"/>
                  <a:gd name="T5" fmla="*/ 204 h 236"/>
                  <a:gd name="T6" fmla="*/ 371 w 371"/>
                  <a:gd name="T7" fmla="*/ 236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1" h="236">
                    <a:moveTo>
                      <a:pt x="0" y="0"/>
                    </a:moveTo>
                    <a:lnTo>
                      <a:pt x="189" y="79"/>
                    </a:lnTo>
                    <a:lnTo>
                      <a:pt x="239" y="204"/>
                    </a:lnTo>
                    <a:lnTo>
                      <a:pt x="371" y="2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7" name="Line 1794">
                <a:extLst>
                  <a:ext uri="{FF2B5EF4-FFF2-40B4-BE49-F238E27FC236}">
                    <a16:creationId xmlns:a16="http://schemas.microsoft.com/office/drawing/2014/main" id="{6F57A62D-47E1-003F-8F8D-EA27692E3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96" y="2417"/>
                <a:ext cx="22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8" name="Freeform 1795">
                <a:extLst>
                  <a:ext uri="{FF2B5EF4-FFF2-40B4-BE49-F238E27FC236}">
                    <a16:creationId xmlns:a16="http://schemas.microsoft.com/office/drawing/2014/main" id="{2176006E-0622-A206-29DA-A8EA36F4BD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7" y="2567"/>
                <a:ext cx="59" cy="10"/>
              </a:xfrm>
              <a:custGeom>
                <a:avLst/>
                <a:gdLst>
                  <a:gd name="T0" fmla="*/ 293 w 293"/>
                  <a:gd name="T1" fmla="*/ 32 h 53"/>
                  <a:gd name="T2" fmla="*/ 118 w 293"/>
                  <a:gd name="T3" fmla="*/ 0 h 53"/>
                  <a:gd name="T4" fmla="*/ 0 w 293"/>
                  <a:gd name="T5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53">
                    <a:moveTo>
                      <a:pt x="293" y="32"/>
                    </a:moveTo>
                    <a:lnTo>
                      <a:pt x="118" y="0"/>
                    </a:lnTo>
                    <a:lnTo>
                      <a:pt x="0" y="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9" name="Freeform 1796">
                <a:extLst>
                  <a:ext uri="{FF2B5EF4-FFF2-40B4-BE49-F238E27FC236}">
                    <a16:creationId xmlns:a16="http://schemas.microsoft.com/office/drawing/2014/main" id="{EDCF3599-ECF8-AC25-8730-B942BE747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9" y="2565"/>
                <a:ext cx="78" cy="12"/>
              </a:xfrm>
              <a:custGeom>
                <a:avLst/>
                <a:gdLst>
                  <a:gd name="T0" fmla="*/ 393 w 393"/>
                  <a:gd name="T1" fmla="*/ 64 h 64"/>
                  <a:gd name="T2" fmla="*/ 350 w 393"/>
                  <a:gd name="T3" fmla="*/ 11 h 64"/>
                  <a:gd name="T4" fmla="*/ 0 w 393"/>
                  <a:gd name="T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3" h="64">
                    <a:moveTo>
                      <a:pt x="393" y="64"/>
                    </a:moveTo>
                    <a:lnTo>
                      <a:pt x="350" y="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0" name="Freeform 1797">
                <a:extLst>
                  <a:ext uri="{FF2B5EF4-FFF2-40B4-BE49-F238E27FC236}">
                    <a16:creationId xmlns:a16="http://schemas.microsoft.com/office/drawing/2014/main" id="{6F20C619-4417-0027-1B58-DF9FF3A9C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8" y="2417"/>
                <a:ext cx="124" cy="136"/>
              </a:xfrm>
              <a:custGeom>
                <a:avLst/>
                <a:gdLst>
                  <a:gd name="T0" fmla="*/ 0 w 621"/>
                  <a:gd name="T1" fmla="*/ 0 h 679"/>
                  <a:gd name="T2" fmla="*/ 368 w 621"/>
                  <a:gd name="T3" fmla="*/ 447 h 679"/>
                  <a:gd name="T4" fmla="*/ 564 w 621"/>
                  <a:gd name="T5" fmla="*/ 550 h 679"/>
                  <a:gd name="T6" fmla="*/ 621 w 621"/>
                  <a:gd name="T7" fmla="*/ 679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1" h="679">
                    <a:moveTo>
                      <a:pt x="0" y="0"/>
                    </a:moveTo>
                    <a:lnTo>
                      <a:pt x="368" y="447"/>
                    </a:lnTo>
                    <a:lnTo>
                      <a:pt x="564" y="550"/>
                    </a:lnTo>
                    <a:lnTo>
                      <a:pt x="621" y="6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1" name="Freeform 1798">
                <a:extLst>
                  <a:ext uri="{FF2B5EF4-FFF2-40B4-BE49-F238E27FC236}">
                    <a16:creationId xmlns:a16="http://schemas.microsoft.com/office/drawing/2014/main" id="{E1A0047C-ADA6-D76B-2A36-5FC412C73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6" y="2455"/>
                <a:ext cx="37" cy="118"/>
              </a:xfrm>
              <a:custGeom>
                <a:avLst/>
                <a:gdLst>
                  <a:gd name="T0" fmla="*/ 0 w 183"/>
                  <a:gd name="T1" fmla="*/ 0 h 593"/>
                  <a:gd name="T2" fmla="*/ 183 w 183"/>
                  <a:gd name="T3" fmla="*/ 271 h 593"/>
                  <a:gd name="T4" fmla="*/ 97 w 183"/>
                  <a:gd name="T5" fmla="*/ 593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" h="593">
                    <a:moveTo>
                      <a:pt x="0" y="0"/>
                    </a:moveTo>
                    <a:lnTo>
                      <a:pt x="183" y="271"/>
                    </a:lnTo>
                    <a:lnTo>
                      <a:pt x="97" y="5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2" name="Line 1799">
                <a:extLst>
                  <a:ext uri="{FF2B5EF4-FFF2-40B4-BE49-F238E27FC236}">
                    <a16:creationId xmlns:a16="http://schemas.microsoft.com/office/drawing/2014/main" id="{3EDFB0DC-44A1-80A4-694D-AC019E42E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18" y="2407"/>
                <a:ext cx="2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3" name="Line 1800">
                <a:extLst>
                  <a:ext uri="{FF2B5EF4-FFF2-40B4-BE49-F238E27FC236}">
                    <a16:creationId xmlns:a16="http://schemas.microsoft.com/office/drawing/2014/main" id="{4E0D7631-F74A-FBB6-C398-2DCD4562E3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30" y="2329"/>
                <a:ext cx="75" cy="4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4" name="Line 1801">
                <a:extLst>
                  <a:ext uri="{FF2B5EF4-FFF2-40B4-BE49-F238E27FC236}">
                    <a16:creationId xmlns:a16="http://schemas.microsoft.com/office/drawing/2014/main" id="{CAD4FC30-79FA-B3CA-3BD6-F62FDF85AA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85" y="2455"/>
                <a:ext cx="111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5" name="Line 1802">
                <a:extLst>
                  <a:ext uri="{FF2B5EF4-FFF2-40B4-BE49-F238E27FC236}">
                    <a16:creationId xmlns:a16="http://schemas.microsoft.com/office/drawing/2014/main" id="{5CB976CC-2B97-A5B2-17CC-A163AFE772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5" y="2341"/>
                <a:ext cx="6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6" name="Freeform 1803">
                <a:extLst>
                  <a:ext uri="{FF2B5EF4-FFF2-40B4-BE49-F238E27FC236}">
                    <a16:creationId xmlns:a16="http://schemas.microsoft.com/office/drawing/2014/main" id="{8B281BFE-53DE-6EC3-03BA-BED75226F9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5" y="2134"/>
                <a:ext cx="31" cy="91"/>
              </a:xfrm>
              <a:custGeom>
                <a:avLst/>
                <a:gdLst>
                  <a:gd name="T0" fmla="*/ 0 w 154"/>
                  <a:gd name="T1" fmla="*/ 453 h 453"/>
                  <a:gd name="T2" fmla="*/ 154 w 154"/>
                  <a:gd name="T3" fmla="*/ 107 h 453"/>
                  <a:gd name="T4" fmla="*/ 154 w 154"/>
                  <a:gd name="T5" fmla="*/ 32 h 453"/>
                  <a:gd name="T6" fmla="*/ 86 w 154"/>
                  <a:gd name="T7" fmla="*/ 0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4" h="453">
                    <a:moveTo>
                      <a:pt x="0" y="453"/>
                    </a:moveTo>
                    <a:lnTo>
                      <a:pt x="154" y="107"/>
                    </a:lnTo>
                    <a:lnTo>
                      <a:pt x="154" y="32"/>
                    </a:lnTo>
                    <a:lnTo>
                      <a:pt x="8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7" name="Freeform 1804">
                <a:extLst>
                  <a:ext uri="{FF2B5EF4-FFF2-40B4-BE49-F238E27FC236}">
                    <a16:creationId xmlns:a16="http://schemas.microsoft.com/office/drawing/2014/main" id="{4BCD8155-76EC-F4F1-5A32-A3C1082BDF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2036"/>
                <a:ext cx="66" cy="98"/>
              </a:xfrm>
              <a:custGeom>
                <a:avLst/>
                <a:gdLst>
                  <a:gd name="T0" fmla="*/ 332 w 332"/>
                  <a:gd name="T1" fmla="*/ 490 h 490"/>
                  <a:gd name="T2" fmla="*/ 57 w 332"/>
                  <a:gd name="T3" fmla="*/ 483 h 490"/>
                  <a:gd name="T4" fmla="*/ 18 w 332"/>
                  <a:gd name="T5" fmla="*/ 425 h 490"/>
                  <a:gd name="T6" fmla="*/ 0 w 332"/>
                  <a:gd name="T7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2" h="490">
                    <a:moveTo>
                      <a:pt x="332" y="490"/>
                    </a:moveTo>
                    <a:lnTo>
                      <a:pt x="57" y="483"/>
                    </a:lnTo>
                    <a:lnTo>
                      <a:pt x="18" y="42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8" name="Freeform 1805">
                <a:extLst>
                  <a:ext uri="{FF2B5EF4-FFF2-40B4-BE49-F238E27FC236}">
                    <a16:creationId xmlns:a16="http://schemas.microsoft.com/office/drawing/2014/main" id="{F152E669-2B76-4B7F-BBFE-596ED8A05E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4" y="2225"/>
                <a:ext cx="51" cy="49"/>
              </a:xfrm>
              <a:custGeom>
                <a:avLst/>
                <a:gdLst>
                  <a:gd name="T0" fmla="*/ 257 w 257"/>
                  <a:gd name="T1" fmla="*/ 0 h 247"/>
                  <a:gd name="T2" fmla="*/ 140 w 257"/>
                  <a:gd name="T3" fmla="*/ 193 h 247"/>
                  <a:gd name="T4" fmla="*/ 0 w 257"/>
                  <a:gd name="T5" fmla="*/ 247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7" h="247">
                    <a:moveTo>
                      <a:pt x="257" y="0"/>
                    </a:moveTo>
                    <a:lnTo>
                      <a:pt x="140" y="193"/>
                    </a:lnTo>
                    <a:lnTo>
                      <a:pt x="0" y="2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9" name="Line 1806">
                <a:extLst>
                  <a:ext uri="{FF2B5EF4-FFF2-40B4-BE49-F238E27FC236}">
                    <a16:creationId xmlns:a16="http://schemas.microsoft.com/office/drawing/2014/main" id="{1CD4B1BE-7D8D-50C4-714D-06ABD57DE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65" y="2146"/>
                <a:ext cx="26" cy="5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0" name="Freeform 1807">
                <a:extLst>
                  <a:ext uri="{FF2B5EF4-FFF2-40B4-BE49-F238E27FC236}">
                    <a16:creationId xmlns:a16="http://schemas.microsoft.com/office/drawing/2014/main" id="{58FEA9D4-19F9-B069-7F5D-1B24B5C6E9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2" y="2204"/>
                <a:ext cx="55" cy="22"/>
              </a:xfrm>
              <a:custGeom>
                <a:avLst/>
                <a:gdLst>
                  <a:gd name="T0" fmla="*/ 267 w 278"/>
                  <a:gd name="T1" fmla="*/ 0 h 110"/>
                  <a:gd name="T2" fmla="*/ 278 w 278"/>
                  <a:gd name="T3" fmla="*/ 71 h 110"/>
                  <a:gd name="T4" fmla="*/ 214 w 278"/>
                  <a:gd name="T5" fmla="*/ 110 h 110"/>
                  <a:gd name="T6" fmla="*/ 0 w 278"/>
                  <a:gd name="T7" fmla="*/ 89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8" h="110">
                    <a:moveTo>
                      <a:pt x="267" y="0"/>
                    </a:moveTo>
                    <a:lnTo>
                      <a:pt x="278" y="71"/>
                    </a:lnTo>
                    <a:lnTo>
                      <a:pt x="214" y="110"/>
                    </a:lnTo>
                    <a:lnTo>
                      <a:pt x="0" y="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1" name="Line 1808">
                <a:extLst>
                  <a:ext uri="{FF2B5EF4-FFF2-40B4-BE49-F238E27FC236}">
                    <a16:creationId xmlns:a16="http://schemas.microsoft.com/office/drawing/2014/main" id="{710884D9-6F1C-825C-C651-D3C24560A3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2" y="2305"/>
                <a:ext cx="0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2" name="Line 1809">
                <a:extLst>
                  <a:ext uri="{FF2B5EF4-FFF2-40B4-BE49-F238E27FC236}">
                    <a16:creationId xmlns:a16="http://schemas.microsoft.com/office/drawing/2014/main" id="{649F8B0F-CE0B-4808-61DE-66E9D63D7A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2" y="2310"/>
                <a:ext cx="0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3" name="Line 1810">
                <a:extLst>
                  <a:ext uri="{FF2B5EF4-FFF2-40B4-BE49-F238E27FC236}">
                    <a16:creationId xmlns:a16="http://schemas.microsoft.com/office/drawing/2014/main" id="{55FD7F4E-C262-B262-FC81-27D70C277F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2" y="2281"/>
                <a:ext cx="0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4" name="Line 1811">
                <a:extLst>
                  <a:ext uri="{FF2B5EF4-FFF2-40B4-BE49-F238E27FC236}">
                    <a16:creationId xmlns:a16="http://schemas.microsoft.com/office/drawing/2014/main" id="{0EC5EBB4-661A-93F7-82D1-977C57DFA9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12" y="2305"/>
                <a:ext cx="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5" name="Freeform 1812">
                <a:extLst>
                  <a:ext uri="{FF2B5EF4-FFF2-40B4-BE49-F238E27FC236}">
                    <a16:creationId xmlns:a16="http://schemas.microsoft.com/office/drawing/2014/main" id="{F1B17318-14BF-C2F8-E85D-1E9100BCD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5" y="2309"/>
                <a:ext cx="107" cy="34"/>
              </a:xfrm>
              <a:custGeom>
                <a:avLst/>
                <a:gdLst>
                  <a:gd name="T0" fmla="*/ 536 w 536"/>
                  <a:gd name="T1" fmla="*/ 7 h 171"/>
                  <a:gd name="T2" fmla="*/ 465 w 536"/>
                  <a:gd name="T3" fmla="*/ 0 h 171"/>
                  <a:gd name="T4" fmla="*/ 261 w 536"/>
                  <a:gd name="T5" fmla="*/ 171 h 171"/>
                  <a:gd name="T6" fmla="*/ 0 w 536"/>
                  <a:gd name="T7" fmla="*/ 10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6" h="171">
                    <a:moveTo>
                      <a:pt x="536" y="7"/>
                    </a:moveTo>
                    <a:lnTo>
                      <a:pt x="465" y="0"/>
                    </a:lnTo>
                    <a:lnTo>
                      <a:pt x="261" y="171"/>
                    </a:lnTo>
                    <a:lnTo>
                      <a:pt x="0" y="1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5" name="Group 2014">
              <a:extLst>
                <a:ext uri="{FF2B5EF4-FFF2-40B4-BE49-F238E27FC236}">
                  <a16:creationId xmlns:a16="http://schemas.microsoft.com/office/drawing/2014/main" id="{B6357342-54DE-09CA-A3C9-627420D9DF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9" y="1600"/>
              <a:ext cx="1633" cy="2057"/>
              <a:chOff x="3469" y="1600"/>
              <a:chExt cx="1633" cy="2057"/>
            </a:xfrm>
          </p:grpSpPr>
          <p:sp>
            <p:nvSpPr>
              <p:cNvPr id="1116" name="Freeform 1814">
                <a:extLst>
                  <a:ext uri="{FF2B5EF4-FFF2-40B4-BE49-F238E27FC236}">
                    <a16:creationId xmlns:a16="http://schemas.microsoft.com/office/drawing/2014/main" id="{DE9AF675-A093-9A8D-2A34-B88302D91F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2" y="2274"/>
                <a:ext cx="132" cy="46"/>
              </a:xfrm>
              <a:custGeom>
                <a:avLst/>
                <a:gdLst>
                  <a:gd name="T0" fmla="*/ 657 w 657"/>
                  <a:gd name="T1" fmla="*/ 0 h 228"/>
                  <a:gd name="T2" fmla="*/ 461 w 657"/>
                  <a:gd name="T3" fmla="*/ 228 h 228"/>
                  <a:gd name="T4" fmla="*/ 314 w 657"/>
                  <a:gd name="T5" fmla="*/ 210 h 228"/>
                  <a:gd name="T6" fmla="*/ 147 w 657"/>
                  <a:gd name="T7" fmla="*/ 60 h 228"/>
                  <a:gd name="T8" fmla="*/ 0 w 657"/>
                  <a:gd name="T9" fmla="*/ 35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7" h="228">
                    <a:moveTo>
                      <a:pt x="657" y="0"/>
                    </a:moveTo>
                    <a:lnTo>
                      <a:pt x="461" y="228"/>
                    </a:lnTo>
                    <a:lnTo>
                      <a:pt x="314" y="210"/>
                    </a:lnTo>
                    <a:lnTo>
                      <a:pt x="147" y="60"/>
                    </a:lnTo>
                    <a:lnTo>
                      <a:pt x="0" y="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7" name="Line 1815">
                <a:extLst>
                  <a:ext uri="{FF2B5EF4-FFF2-40B4-BE49-F238E27FC236}">
                    <a16:creationId xmlns:a16="http://schemas.microsoft.com/office/drawing/2014/main" id="{A54CA543-123F-D140-E457-96566C57D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91" y="2113"/>
                <a:ext cx="26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8" name="Line 1816">
                <a:extLst>
                  <a:ext uri="{FF2B5EF4-FFF2-40B4-BE49-F238E27FC236}">
                    <a16:creationId xmlns:a16="http://schemas.microsoft.com/office/drawing/2014/main" id="{5EDB6ACB-5B31-9469-FDEC-911E4E33DF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5" y="2204"/>
                <a:ext cx="47" cy="7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9" name="Freeform 1817">
                <a:extLst>
                  <a:ext uri="{FF2B5EF4-FFF2-40B4-BE49-F238E27FC236}">
                    <a16:creationId xmlns:a16="http://schemas.microsoft.com/office/drawing/2014/main" id="{89241450-00D7-7C46-E54C-AB656B468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2" y="2316"/>
                <a:ext cx="28" cy="115"/>
              </a:xfrm>
              <a:custGeom>
                <a:avLst/>
                <a:gdLst>
                  <a:gd name="T0" fmla="*/ 0 w 138"/>
                  <a:gd name="T1" fmla="*/ 0 h 575"/>
                  <a:gd name="T2" fmla="*/ 3 w 138"/>
                  <a:gd name="T3" fmla="*/ 414 h 575"/>
                  <a:gd name="T4" fmla="*/ 138 w 138"/>
                  <a:gd name="T5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8" h="575">
                    <a:moveTo>
                      <a:pt x="0" y="0"/>
                    </a:moveTo>
                    <a:lnTo>
                      <a:pt x="3" y="414"/>
                    </a:lnTo>
                    <a:lnTo>
                      <a:pt x="138" y="5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0" name="Freeform 1818">
                <a:extLst>
                  <a:ext uri="{FF2B5EF4-FFF2-40B4-BE49-F238E27FC236}">
                    <a16:creationId xmlns:a16="http://schemas.microsoft.com/office/drawing/2014/main" id="{097A139B-D5BE-E5ED-29E7-81663AF022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5" y="2431"/>
                <a:ext cx="15" cy="37"/>
              </a:xfrm>
              <a:custGeom>
                <a:avLst/>
                <a:gdLst>
                  <a:gd name="T0" fmla="*/ 75 w 75"/>
                  <a:gd name="T1" fmla="*/ 0 h 186"/>
                  <a:gd name="T2" fmla="*/ 0 w 75"/>
                  <a:gd name="T3" fmla="*/ 139 h 186"/>
                  <a:gd name="T4" fmla="*/ 36 w 75"/>
                  <a:gd name="T5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" h="186">
                    <a:moveTo>
                      <a:pt x="75" y="0"/>
                    </a:moveTo>
                    <a:lnTo>
                      <a:pt x="0" y="139"/>
                    </a:lnTo>
                    <a:lnTo>
                      <a:pt x="36" y="1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1" name="Freeform 1819">
                <a:extLst>
                  <a:ext uri="{FF2B5EF4-FFF2-40B4-BE49-F238E27FC236}">
                    <a16:creationId xmlns:a16="http://schemas.microsoft.com/office/drawing/2014/main" id="{D37F1FC7-C5AE-3AE5-73A7-F740790D5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9" y="2576"/>
                <a:ext cx="198" cy="54"/>
              </a:xfrm>
              <a:custGeom>
                <a:avLst/>
                <a:gdLst>
                  <a:gd name="T0" fmla="*/ 0 w 989"/>
                  <a:gd name="T1" fmla="*/ 93 h 271"/>
                  <a:gd name="T2" fmla="*/ 186 w 989"/>
                  <a:gd name="T3" fmla="*/ 0 h 271"/>
                  <a:gd name="T4" fmla="*/ 478 w 989"/>
                  <a:gd name="T5" fmla="*/ 4 h 271"/>
                  <a:gd name="T6" fmla="*/ 600 w 989"/>
                  <a:gd name="T7" fmla="*/ 186 h 271"/>
                  <a:gd name="T8" fmla="*/ 786 w 989"/>
                  <a:gd name="T9" fmla="*/ 271 h 271"/>
                  <a:gd name="T10" fmla="*/ 989 w 989"/>
                  <a:gd name="T11" fmla="*/ 236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89" h="271">
                    <a:moveTo>
                      <a:pt x="0" y="93"/>
                    </a:moveTo>
                    <a:lnTo>
                      <a:pt x="186" y="0"/>
                    </a:lnTo>
                    <a:lnTo>
                      <a:pt x="478" y="4"/>
                    </a:lnTo>
                    <a:lnTo>
                      <a:pt x="600" y="186"/>
                    </a:lnTo>
                    <a:lnTo>
                      <a:pt x="786" y="271"/>
                    </a:lnTo>
                    <a:lnTo>
                      <a:pt x="989" y="2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2" name="Freeform 1820">
                <a:extLst>
                  <a:ext uri="{FF2B5EF4-FFF2-40B4-BE49-F238E27FC236}">
                    <a16:creationId xmlns:a16="http://schemas.microsoft.com/office/drawing/2014/main" id="{CC3D09B7-363C-960C-511A-0C79D5AE6E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2" y="2482"/>
                <a:ext cx="70" cy="71"/>
              </a:xfrm>
              <a:custGeom>
                <a:avLst/>
                <a:gdLst>
                  <a:gd name="T0" fmla="*/ 0 w 350"/>
                  <a:gd name="T1" fmla="*/ 354 h 354"/>
                  <a:gd name="T2" fmla="*/ 75 w 350"/>
                  <a:gd name="T3" fmla="*/ 232 h 354"/>
                  <a:gd name="T4" fmla="*/ 350 w 350"/>
                  <a:gd name="T5" fmla="*/ 143 h 354"/>
                  <a:gd name="T6" fmla="*/ 318 w 350"/>
                  <a:gd name="T7" fmla="*/ 0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0" h="354">
                    <a:moveTo>
                      <a:pt x="0" y="354"/>
                    </a:moveTo>
                    <a:lnTo>
                      <a:pt x="75" y="232"/>
                    </a:lnTo>
                    <a:lnTo>
                      <a:pt x="350" y="143"/>
                    </a:lnTo>
                    <a:lnTo>
                      <a:pt x="3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3" name="Freeform 1821">
                <a:extLst>
                  <a:ext uri="{FF2B5EF4-FFF2-40B4-BE49-F238E27FC236}">
                    <a16:creationId xmlns:a16="http://schemas.microsoft.com/office/drawing/2014/main" id="{AB291E4A-6996-7017-C25E-F45C060A6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9" y="2553"/>
                <a:ext cx="43" cy="42"/>
              </a:xfrm>
              <a:custGeom>
                <a:avLst/>
                <a:gdLst>
                  <a:gd name="T0" fmla="*/ 214 w 214"/>
                  <a:gd name="T1" fmla="*/ 0 h 207"/>
                  <a:gd name="T2" fmla="*/ 146 w 214"/>
                  <a:gd name="T3" fmla="*/ 7 h 207"/>
                  <a:gd name="T4" fmla="*/ 150 w 214"/>
                  <a:gd name="T5" fmla="*/ 75 h 207"/>
                  <a:gd name="T6" fmla="*/ 0 w 214"/>
                  <a:gd name="T7" fmla="*/ 20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4" h="207">
                    <a:moveTo>
                      <a:pt x="214" y="0"/>
                    </a:moveTo>
                    <a:lnTo>
                      <a:pt x="146" y="7"/>
                    </a:lnTo>
                    <a:lnTo>
                      <a:pt x="150" y="75"/>
                    </a:lnTo>
                    <a:lnTo>
                      <a:pt x="0" y="2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4" name="Freeform 1822">
                <a:extLst>
                  <a:ext uri="{FF2B5EF4-FFF2-40B4-BE49-F238E27FC236}">
                    <a16:creationId xmlns:a16="http://schemas.microsoft.com/office/drawing/2014/main" id="{1F8F970C-6588-42FF-05C7-9FE3119E8B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2" y="2465"/>
                <a:ext cx="65" cy="158"/>
              </a:xfrm>
              <a:custGeom>
                <a:avLst/>
                <a:gdLst>
                  <a:gd name="T0" fmla="*/ 0 w 325"/>
                  <a:gd name="T1" fmla="*/ 18 h 793"/>
                  <a:gd name="T2" fmla="*/ 72 w 325"/>
                  <a:gd name="T3" fmla="*/ 0 h 793"/>
                  <a:gd name="T4" fmla="*/ 168 w 325"/>
                  <a:gd name="T5" fmla="*/ 339 h 793"/>
                  <a:gd name="T6" fmla="*/ 325 w 325"/>
                  <a:gd name="T7" fmla="*/ 582 h 793"/>
                  <a:gd name="T8" fmla="*/ 325 w 325"/>
                  <a:gd name="T9" fmla="*/ 793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5" h="793">
                    <a:moveTo>
                      <a:pt x="0" y="18"/>
                    </a:moveTo>
                    <a:lnTo>
                      <a:pt x="72" y="0"/>
                    </a:lnTo>
                    <a:lnTo>
                      <a:pt x="168" y="339"/>
                    </a:lnTo>
                    <a:lnTo>
                      <a:pt x="325" y="582"/>
                    </a:lnTo>
                    <a:lnTo>
                      <a:pt x="325" y="7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5" name="Line 1823">
                <a:extLst>
                  <a:ext uri="{FF2B5EF4-FFF2-40B4-BE49-F238E27FC236}">
                    <a16:creationId xmlns:a16="http://schemas.microsoft.com/office/drawing/2014/main" id="{3FA84752-BB6B-9789-49BE-96F269F341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6" y="2468"/>
                <a:ext cx="26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6" name="Freeform 1824">
                <a:extLst>
                  <a:ext uri="{FF2B5EF4-FFF2-40B4-BE49-F238E27FC236}">
                    <a16:creationId xmlns:a16="http://schemas.microsoft.com/office/drawing/2014/main" id="{A185ACC9-5B0D-D5FE-4262-1D8C20CB2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0" y="2274"/>
                <a:ext cx="27" cy="157"/>
              </a:xfrm>
              <a:custGeom>
                <a:avLst/>
                <a:gdLst>
                  <a:gd name="T0" fmla="*/ 68 w 136"/>
                  <a:gd name="T1" fmla="*/ 0 h 785"/>
                  <a:gd name="T2" fmla="*/ 136 w 136"/>
                  <a:gd name="T3" fmla="*/ 353 h 785"/>
                  <a:gd name="T4" fmla="*/ 0 w 136"/>
                  <a:gd name="T5" fmla="*/ 510 h 785"/>
                  <a:gd name="T6" fmla="*/ 100 w 136"/>
                  <a:gd name="T7" fmla="*/ 785 h 7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6" h="785">
                    <a:moveTo>
                      <a:pt x="68" y="0"/>
                    </a:moveTo>
                    <a:lnTo>
                      <a:pt x="136" y="353"/>
                    </a:lnTo>
                    <a:lnTo>
                      <a:pt x="0" y="510"/>
                    </a:lnTo>
                    <a:lnTo>
                      <a:pt x="100" y="78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7" name="Freeform 1825">
                <a:extLst>
                  <a:ext uri="{FF2B5EF4-FFF2-40B4-BE49-F238E27FC236}">
                    <a16:creationId xmlns:a16="http://schemas.microsoft.com/office/drawing/2014/main" id="{4BF5F0E2-AD1A-0D2A-8A75-FBC373FE48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0" y="2418"/>
                <a:ext cx="152" cy="71"/>
              </a:xfrm>
              <a:custGeom>
                <a:avLst/>
                <a:gdLst>
                  <a:gd name="T0" fmla="*/ 0 w 758"/>
                  <a:gd name="T1" fmla="*/ 64 h 353"/>
                  <a:gd name="T2" fmla="*/ 218 w 758"/>
                  <a:gd name="T3" fmla="*/ 0 h 353"/>
                  <a:gd name="T4" fmla="*/ 411 w 758"/>
                  <a:gd name="T5" fmla="*/ 111 h 353"/>
                  <a:gd name="T6" fmla="*/ 611 w 758"/>
                  <a:gd name="T7" fmla="*/ 332 h 353"/>
                  <a:gd name="T8" fmla="*/ 758 w 758"/>
                  <a:gd name="T9" fmla="*/ 353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8" h="353">
                    <a:moveTo>
                      <a:pt x="0" y="64"/>
                    </a:moveTo>
                    <a:lnTo>
                      <a:pt x="218" y="0"/>
                    </a:lnTo>
                    <a:lnTo>
                      <a:pt x="411" y="111"/>
                    </a:lnTo>
                    <a:lnTo>
                      <a:pt x="611" y="332"/>
                    </a:lnTo>
                    <a:lnTo>
                      <a:pt x="758" y="3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8" name="Freeform 1826">
                <a:extLst>
                  <a:ext uri="{FF2B5EF4-FFF2-40B4-BE49-F238E27FC236}">
                    <a16:creationId xmlns:a16="http://schemas.microsoft.com/office/drawing/2014/main" id="{093B4F12-0FBE-DCBF-0674-878B58F674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0" y="2550"/>
                <a:ext cx="134" cy="76"/>
              </a:xfrm>
              <a:custGeom>
                <a:avLst/>
                <a:gdLst>
                  <a:gd name="T0" fmla="*/ 672 w 672"/>
                  <a:gd name="T1" fmla="*/ 11 h 379"/>
                  <a:gd name="T2" fmla="*/ 529 w 672"/>
                  <a:gd name="T3" fmla="*/ 0 h 379"/>
                  <a:gd name="T4" fmla="*/ 0 w 672"/>
                  <a:gd name="T5" fmla="*/ 379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2" h="379">
                    <a:moveTo>
                      <a:pt x="672" y="11"/>
                    </a:moveTo>
                    <a:lnTo>
                      <a:pt x="529" y="0"/>
                    </a:lnTo>
                    <a:lnTo>
                      <a:pt x="0" y="3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9" name="Line 1827">
                <a:extLst>
                  <a:ext uri="{FF2B5EF4-FFF2-40B4-BE49-F238E27FC236}">
                    <a16:creationId xmlns:a16="http://schemas.microsoft.com/office/drawing/2014/main" id="{3993DBE8-943B-7ACB-5B5A-1AAE7E059C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0" y="2431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0" name="Line 1828">
                <a:extLst>
                  <a:ext uri="{FF2B5EF4-FFF2-40B4-BE49-F238E27FC236}">
                    <a16:creationId xmlns:a16="http://schemas.microsoft.com/office/drawing/2014/main" id="{12A2D049-5A2C-7293-32EF-19F1626A8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10" y="2020"/>
                <a:ext cx="7" cy="9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1" name="Line 1829">
                <a:extLst>
                  <a:ext uri="{FF2B5EF4-FFF2-40B4-BE49-F238E27FC236}">
                    <a16:creationId xmlns:a16="http://schemas.microsoft.com/office/drawing/2014/main" id="{C7FB9DDD-81AB-266A-5464-F3BDAACFD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03" y="1685"/>
                <a:ext cx="51" cy="6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2" name="Freeform 1830">
                <a:extLst>
                  <a:ext uri="{FF2B5EF4-FFF2-40B4-BE49-F238E27FC236}">
                    <a16:creationId xmlns:a16="http://schemas.microsoft.com/office/drawing/2014/main" id="{CDCA4B46-6524-4783-58E3-65CBAD8DC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1668"/>
                <a:ext cx="57" cy="120"/>
              </a:xfrm>
              <a:custGeom>
                <a:avLst/>
                <a:gdLst>
                  <a:gd name="T0" fmla="*/ 17 w 285"/>
                  <a:gd name="T1" fmla="*/ 0 h 600"/>
                  <a:gd name="T2" fmla="*/ 0 w 285"/>
                  <a:gd name="T3" fmla="*/ 379 h 600"/>
                  <a:gd name="T4" fmla="*/ 285 w 285"/>
                  <a:gd name="T5" fmla="*/ 60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5" h="600">
                    <a:moveTo>
                      <a:pt x="17" y="0"/>
                    </a:moveTo>
                    <a:lnTo>
                      <a:pt x="0" y="379"/>
                    </a:lnTo>
                    <a:lnTo>
                      <a:pt x="285" y="6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3" name="Freeform 1831">
                <a:extLst>
                  <a:ext uri="{FF2B5EF4-FFF2-40B4-BE49-F238E27FC236}">
                    <a16:creationId xmlns:a16="http://schemas.microsoft.com/office/drawing/2014/main" id="{4DA436E7-3087-A982-3875-004AB38AD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6" y="1668"/>
                <a:ext cx="132" cy="31"/>
              </a:xfrm>
              <a:custGeom>
                <a:avLst/>
                <a:gdLst>
                  <a:gd name="T0" fmla="*/ 657 w 657"/>
                  <a:gd name="T1" fmla="*/ 0 h 154"/>
                  <a:gd name="T2" fmla="*/ 332 w 657"/>
                  <a:gd name="T3" fmla="*/ 75 h 154"/>
                  <a:gd name="T4" fmla="*/ 329 w 657"/>
                  <a:gd name="T5" fmla="*/ 147 h 154"/>
                  <a:gd name="T6" fmla="*/ 261 w 657"/>
                  <a:gd name="T7" fmla="*/ 154 h 154"/>
                  <a:gd name="T8" fmla="*/ 0 w 657"/>
                  <a:gd name="T9" fmla="*/ 10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7" h="154">
                    <a:moveTo>
                      <a:pt x="657" y="0"/>
                    </a:moveTo>
                    <a:lnTo>
                      <a:pt x="332" y="75"/>
                    </a:lnTo>
                    <a:lnTo>
                      <a:pt x="329" y="147"/>
                    </a:lnTo>
                    <a:lnTo>
                      <a:pt x="261" y="154"/>
                    </a:lnTo>
                    <a:lnTo>
                      <a:pt x="0" y="1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4" name="Freeform 1832">
                <a:extLst>
                  <a:ext uri="{FF2B5EF4-FFF2-40B4-BE49-F238E27FC236}">
                    <a16:creationId xmlns:a16="http://schemas.microsoft.com/office/drawing/2014/main" id="{3D06918D-70D1-F780-A3F9-9888C51586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" y="1788"/>
                <a:ext cx="65" cy="164"/>
              </a:xfrm>
              <a:custGeom>
                <a:avLst/>
                <a:gdLst>
                  <a:gd name="T0" fmla="*/ 0 w 325"/>
                  <a:gd name="T1" fmla="*/ 818 h 818"/>
                  <a:gd name="T2" fmla="*/ 22 w 325"/>
                  <a:gd name="T3" fmla="*/ 304 h 818"/>
                  <a:gd name="T4" fmla="*/ 204 w 325"/>
                  <a:gd name="T5" fmla="*/ 186 h 818"/>
                  <a:gd name="T6" fmla="*/ 325 w 325"/>
                  <a:gd name="T7" fmla="*/ 0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5" h="818">
                    <a:moveTo>
                      <a:pt x="0" y="818"/>
                    </a:moveTo>
                    <a:lnTo>
                      <a:pt x="22" y="304"/>
                    </a:lnTo>
                    <a:lnTo>
                      <a:pt x="204" y="186"/>
                    </a:lnTo>
                    <a:lnTo>
                      <a:pt x="3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5" name="Line 1833">
                <a:extLst>
                  <a:ext uri="{FF2B5EF4-FFF2-40B4-BE49-F238E27FC236}">
                    <a16:creationId xmlns:a16="http://schemas.microsoft.com/office/drawing/2014/main" id="{35FF223C-1B84-099C-1440-9715453FD1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1" y="1775"/>
                <a:ext cx="27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6" name="Line 1834">
                <a:extLst>
                  <a:ext uri="{FF2B5EF4-FFF2-40B4-BE49-F238E27FC236}">
                    <a16:creationId xmlns:a16="http://schemas.microsoft.com/office/drawing/2014/main" id="{F7499EA3-8BD9-ACC1-3509-B4D5B97220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96" y="1688"/>
                <a:ext cx="1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7" name="Freeform 1835">
                <a:extLst>
                  <a:ext uri="{FF2B5EF4-FFF2-40B4-BE49-F238E27FC236}">
                    <a16:creationId xmlns:a16="http://schemas.microsoft.com/office/drawing/2014/main" id="{85BA53C0-4E18-C189-186A-C60E1C73B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1715"/>
                <a:ext cx="126" cy="28"/>
              </a:xfrm>
              <a:custGeom>
                <a:avLst/>
                <a:gdLst>
                  <a:gd name="T0" fmla="*/ 632 w 632"/>
                  <a:gd name="T1" fmla="*/ 3 h 142"/>
                  <a:gd name="T2" fmla="*/ 160 w 632"/>
                  <a:gd name="T3" fmla="*/ 0 h 142"/>
                  <a:gd name="T4" fmla="*/ 0 w 632"/>
                  <a:gd name="T5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2" h="142">
                    <a:moveTo>
                      <a:pt x="632" y="3"/>
                    </a:moveTo>
                    <a:lnTo>
                      <a:pt x="160" y="0"/>
                    </a:lnTo>
                    <a:lnTo>
                      <a:pt x="0" y="14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8" name="Freeform 1836">
                <a:extLst>
                  <a:ext uri="{FF2B5EF4-FFF2-40B4-BE49-F238E27FC236}">
                    <a16:creationId xmlns:a16="http://schemas.microsoft.com/office/drawing/2014/main" id="{C88A8B3F-7514-DE9F-6B9E-A85C8D007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1743"/>
                <a:ext cx="107" cy="59"/>
              </a:xfrm>
              <a:custGeom>
                <a:avLst/>
                <a:gdLst>
                  <a:gd name="T0" fmla="*/ 535 w 535"/>
                  <a:gd name="T1" fmla="*/ 183 h 293"/>
                  <a:gd name="T2" fmla="*/ 289 w 535"/>
                  <a:gd name="T3" fmla="*/ 293 h 293"/>
                  <a:gd name="T4" fmla="*/ 82 w 535"/>
                  <a:gd name="T5" fmla="*/ 250 h 293"/>
                  <a:gd name="T6" fmla="*/ 21 w 535"/>
                  <a:gd name="T7" fmla="*/ 211 h 293"/>
                  <a:gd name="T8" fmla="*/ 0 w 535"/>
                  <a:gd name="T9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5" h="293">
                    <a:moveTo>
                      <a:pt x="535" y="183"/>
                    </a:moveTo>
                    <a:lnTo>
                      <a:pt x="289" y="293"/>
                    </a:lnTo>
                    <a:lnTo>
                      <a:pt x="82" y="250"/>
                    </a:lnTo>
                    <a:lnTo>
                      <a:pt x="21" y="2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9" name="Freeform 1837">
                <a:extLst>
                  <a:ext uri="{FF2B5EF4-FFF2-40B4-BE49-F238E27FC236}">
                    <a16:creationId xmlns:a16="http://schemas.microsoft.com/office/drawing/2014/main" id="{BE65DEF8-D47F-6D8F-EA7C-4B07670DDD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4" y="1780"/>
                <a:ext cx="47" cy="191"/>
              </a:xfrm>
              <a:custGeom>
                <a:avLst/>
                <a:gdLst>
                  <a:gd name="T0" fmla="*/ 167 w 235"/>
                  <a:gd name="T1" fmla="*/ 0 h 957"/>
                  <a:gd name="T2" fmla="*/ 235 w 235"/>
                  <a:gd name="T3" fmla="*/ 353 h 957"/>
                  <a:gd name="T4" fmla="*/ 78 w 235"/>
                  <a:gd name="T5" fmla="*/ 496 h 957"/>
                  <a:gd name="T6" fmla="*/ 0 w 235"/>
                  <a:gd name="T7" fmla="*/ 703 h 957"/>
                  <a:gd name="T8" fmla="*/ 103 w 235"/>
                  <a:gd name="T9" fmla="*/ 957 h 9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5" h="957">
                    <a:moveTo>
                      <a:pt x="167" y="0"/>
                    </a:moveTo>
                    <a:lnTo>
                      <a:pt x="235" y="353"/>
                    </a:lnTo>
                    <a:lnTo>
                      <a:pt x="78" y="496"/>
                    </a:lnTo>
                    <a:lnTo>
                      <a:pt x="0" y="703"/>
                    </a:lnTo>
                    <a:lnTo>
                      <a:pt x="103" y="9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0" name="Line 1838">
                <a:extLst>
                  <a:ext uri="{FF2B5EF4-FFF2-40B4-BE49-F238E27FC236}">
                    <a16:creationId xmlns:a16="http://schemas.microsoft.com/office/drawing/2014/main" id="{EE58F5A5-0EDA-DEBB-5EEF-FFAD2CCA0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8" y="1715"/>
                <a:ext cx="19" cy="6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1" name="Line 1839">
                <a:extLst>
                  <a:ext uri="{FF2B5EF4-FFF2-40B4-BE49-F238E27FC236}">
                    <a16:creationId xmlns:a16="http://schemas.microsoft.com/office/drawing/2014/main" id="{DDE1641F-5F75-6144-07D8-BC3C7DFAFF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46" y="1743"/>
                <a:ext cx="25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2" name="Freeform 1840">
                <a:extLst>
                  <a:ext uri="{FF2B5EF4-FFF2-40B4-BE49-F238E27FC236}">
                    <a16:creationId xmlns:a16="http://schemas.microsoft.com/office/drawing/2014/main" id="{CD8128A4-8B35-CF12-92E2-7DC867B2A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5" y="1926"/>
                <a:ext cx="151" cy="45"/>
              </a:xfrm>
              <a:custGeom>
                <a:avLst/>
                <a:gdLst>
                  <a:gd name="T0" fmla="*/ 0 w 757"/>
                  <a:gd name="T1" fmla="*/ 225 h 225"/>
                  <a:gd name="T2" fmla="*/ 136 w 757"/>
                  <a:gd name="T3" fmla="*/ 225 h 225"/>
                  <a:gd name="T4" fmla="*/ 422 w 757"/>
                  <a:gd name="T5" fmla="*/ 0 h 225"/>
                  <a:gd name="T6" fmla="*/ 757 w 757"/>
                  <a:gd name="T7" fmla="*/ 128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7" h="225">
                    <a:moveTo>
                      <a:pt x="0" y="225"/>
                    </a:moveTo>
                    <a:lnTo>
                      <a:pt x="136" y="225"/>
                    </a:lnTo>
                    <a:lnTo>
                      <a:pt x="422" y="0"/>
                    </a:lnTo>
                    <a:lnTo>
                      <a:pt x="757" y="1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3" name="Freeform 1841">
                <a:extLst>
                  <a:ext uri="{FF2B5EF4-FFF2-40B4-BE49-F238E27FC236}">
                    <a16:creationId xmlns:a16="http://schemas.microsoft.com/office/drawing/2014/main" id="{73F41A2A-3470-09B8-7E70-8DF2586DE7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1" y="2040"/>
                <a:ext cx="78" cy="57"/>
              </a:xfrm>
              <a:custGeom>
                <a:avLst/>
                <a:gdLst>
                  <a:gd name="T0" fmla="*/ 386 w 386"/>
                  <a:gd name="T1" fmla="*/ 15 h 286"/>
                  <a:gd name="T2" fmla="*/ 314 w 386"/>
                  <a:gd name="T3" fmla="*/ 0 h 286"/>
                  <a:gd name="T4" fmla="*/ 186 w 386"/>
                  <a:gd name="T5" fmla="*/ 175 h 286"/>
                  <a:gd name="T6" fmla="*/ 0 w 386"/>
                  <a:gd name="T7" fmla="*/ 28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6" h="286">
                    <a:moveTo>
                      <a:pt x="386" y="15"/>
                    </a:moveTo>
                    <a:lnTo>
                      <a:pt x="314" y="0"/>
                    </a:lnTo>
                    <a:lnTo>
                      <a:pt x="186" y="175"/>
                    </a:lnTo>
                    <a:lnTo>
                      <a:pt x="0" y="2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4" name="Line 1842">
                <a:extLst>
                  <a:ext uri="{FF2B5EF4-FFF2-40B4-BE49-F238E27FC236}">
                    <a16:creationId xmlns:a16="http://schemas.microsoft.com/office/drawing/2014/main" id="{DE86767B-17F3-1D73-C9EC-46983F593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69" y="2043"/>
                <a:ext cx="29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5" name="Freeform 1843">
                <a:extLst>
                  <a:ext uri="{FF2B5EF4-FFF2-40B4-BE49-F238E27FC236}">
                    <a16:creationId xmlns:a16="http://schemas.microsoft.com/office/drawing/2014/main" id="{6C442EFB-CD76-A53F-3089-B9B04EBB26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945"/>
                <a:ext cx="126" cy="98"/>
              </a:xfrm>
              <a:custGeom>
                <a:avLst/>
                <a:gdLst>
                  <a:gd name="T0" fmla="*/ 618 w 632"/>
                  <a:gd name="T1" fmla="*/ 486 h 486"/>
                  <a:gd name="T2" fmla="*/ 632 w 632"/>
                  <a:gd name="T3" fmla="*/ 339 h 486"/>
                  <a:gd name="T4" fmla="*/ 518 w 632"/>
                  <a:gd name="T5" fmla="*/ 146 h 486"/>
                  <a:gd name="T6" fmla="*/ 379 w 632"/>
                  <a:gd name="T7" fmla="*/ 100 h 486"/>
                  <a:gd name="T8" fmla="*/ 168 w 632"/>
                  <a:gd name="T9" fmla="*/ 136 h 486"/>
                  <a:gd name="T10" fmla="*/ 0 w 632"/>
                  <a:gd name="T11" fmla="*/ 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2" h="486">
                    <a:moveTo>
                      <a:pt x="618" y="486"/>
                    </a:moveTo>
                    <a:lnTo>
                      <a:pt x="632" y="339"/>
                    </a:lnTo>
                    <a:lnTo>
                      <a:pt x="518" y="146"/>
                    </a:lnTo>
                    <a:lnTo>
                      <a:pt x="379" y="100"/>
                    </a:lnTo>
                    <a:lnTo>
                      <a:pt x="168" y="13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6" name="Freeform 1844">
                <a:extLst>
                  <a:ext uri="{FF2B5EF4-FFF2-40B4-BE49-F238E27FC236}">
                    <a16:creationId xmlns:a16="http://schemas.microsoft.com/office/drawing/2014/main" id="{14517511-51BD-7AE2-4F6A-5B0210E1A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8" y="2045"/>
                <a:ext cx="88" cy="73"/>
              </a:xfrm>
              <a:custGeom>
                <a:avLst/>
                <a:gdLst>
                  <a:gd name="T0" fmla="*/ 440 w 440"/>
                  <a:gd name="T1" fmla="*/ 361 h 361"/>
                  <a:gd name="T2" fmla="*/ 379 w 440"/>
                  <a:gd name="T3" fmla="*/ 225 h 361"/>
                  <a:gd name="T4" fmla="*/ 233 w 440"/>
                  <a:gd name="T5" fmla="*/ 189 h 361"/>
                  <a:gd name="T6" fmla="*/ 0 w 440"/>
                  <a:gd name="T7" fmla="*/ 0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0" h="361">
                    <a:moveTo>
                      <a:pt x="440" y="361"/>
                    </a:moveTo>
                    <a:lnTo>
                      <a:pt x="379" y="225"/>
                    </a:lnTo>
                    <a:lnTo>
                      <a:pt x="233" y="1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7" name="Freeform 1845">
                <a:extLst>
                  <a:ext uri="{FF2B5EF4-FFF2-40B4-BE49-F238E27FC236}">
                    <a16:creationId xmlns:a16="http://schemas.microsoft.com/office/drawing/2014/main" id="{8BD6FEE7-BC54-7EEC-6D6C-D4F5FC2A88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8" y="1971"/>
                <a:ext cx="67" cy="74"/>
              </a:xfrm>
              <a:custGeom>
                <a:avLst/>
                <a:gdLst>
                  <a:gd name="T0" fmla="*/ 336 w 336"/>
                  <a:gd name="T1" fmla="*/ 0 h 371"/>
                  <a:gd name="T2" fmla="*/ 204 w 336"/>
                  <a:gd name="T3" fmla="*/ 146 h 371"/>
                  <a:gd name="T4" fmla="*/ 225 w 336"/>
                  <a:gd name="T5" fmla="*/ 210 h 371"/>
                  <a:gd name="T6" fmla="*/ 0 w 336"/>
                  <a:gd name="T7" fmla="*/ 371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6" h="371">
                    <a:moveTo>
                      <a:pt x="336" y="0"/>
                    </a:moveTo>
                    <a:lnTo>
                      <a:pt x="204" y="146"/>
                    </a:lnTo>
                    <a:lnTo>
                      <a:pt x="225" y="210"/>
                    </a:lnTo>
                    <a:lnTo>
                      <a:pt x="0" y="3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8" name="Freeform 1846">
                <a:extLst>
                  <a:ext uri="{FF2B5EF4-FFF2-40B4-BE49-F238E27FC236}">
                    <a16:creationId xmlns:a16="http://schemas.microsoft.com/office/drawing/2014/main" id="{4309BCD6-B1AC-6A4C-AA8A-0C3E411484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6" y="1690"/>
                <a:ext cx="30" cy="68"/>
              </a:xfrm>
              <a:custGeom>
                <a:avLst/>
                <a:gdLst>
                  <a:gd name="T0" fmla="*/ 0 w 150"/>
                  <a:gd name="T1" fmla="*/ 0 h 339"/>
                  <a:gd name="T2" fmla="*/ 61 w 150"/>
                  <a:gd name="T3" fmla="*/ 28 h 339"/>
                  <a:gd name="T4" fmla="*/ 150 w 150"/>
                  <a:gd name="T5" fmla="*/ 33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339">
                    <a:moveTo>
                      <a:pt x="0" y="0"/>
                    </a:moveTo>
                    <a:lnTo>
                      <a:pt x="61" y="28"/>
                    </a:lnTo>
                    <a:lnTo>
                      <a:pt x="150" y="3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9" name="Freeform 1847">
                <a:extLst>
                  <a:ext uri="{FF2B5EF4-FFF2-40B4-BE49-F238E27FC236}">
                    <a16:creationId xmlns:a16="http://schemas.microsoft.com/office/drawing/2014/main" id="{54DDC0E1-CFCC-92DD-D1CF-A1AC4E546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5" y="1848"/>
                <a:ext cx="89" cy="20"/>
              </a:xfrm>
              <a:custGeom>
                <a:avLst/>
                <a:gdLst>
                  <a:gd name="T0" fmla="*/ 446 w 446"/>
                  <a:gd name="T1" fmla="*/ 35 h 100"/>
                  <a:gd name="T2" fmla="*/ 318 w 446"/>
                  <a:gd name="T3" fmla="*/ 93 h 100"/>
                  <a:gd name="T4" fmla="*/ 139 w 446"/>
                  <a:gd name="T5" fmla="*/ 0 h 100"/>
                  <a:gd name="T6" fmla="*/ 0 w 446"/>
                  <a:gd name="T7" fmla="*/ 28 h 100"/>
                  <a:gd name="T8" fmla="*/ 7 w 446"/>
                  <a:gd name="T9" fmla="*/ 10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6" h="100">
                    <a:moveTo>
                      <a:pt x="446" y="35"/>
                    </a:moveTo>
                    <a:lnTo>
                      <a:pt x="318" y="93"/>
                    </a:lnTo>
                    <a:lnTo>
                      <a:pt x="139" y="0"/>
                    </a:lnTo>
                    <a:lnTo>
                      <a:pt x="0" y="28"/>
                    </a:lnTo>
                    <a:lnTo>
                      <a:pt x="7" y="1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0" name="Freeform 1848">
                <a:extLst>
                  <a:ext uri="{FF2B5EF4-FFF2-40B4-BE49-F238E27FC236}">
                    <a16:creationId xmlns:a16="http://schemas.microsoft.com/office/drawing/2014/main" id="{6C1904FB-77F9-37F6-D4D8-B1E43406D3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1600"/>
                <a:ext cx="89" cy="90"/>
              </a:xfrm>
              <a:custGeom>
                <a:avLst/>
                <a:gdLst>
                  <a:gd name="T0" fmla="*/ 0 w 446"/>
                  <a:gd name="T1" fmla="*/ 0 h 447"/>
                  <a:gd name="T2" fmla="*/ 21 w 446"/>
                  <a:gd name="T3" fmla="*/ 368 h 447"/>
                  <a:gd name="T4" fmla="*/ 446 w 446"/>
                  <a:gd name="T5" fmla="*/ 447 h 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6" h="447">
                    <a:moveTo>
                      <a:pt x="0" y="0"/>
                    </a:moveTo>
                    <a:lnTo>
                      <a:pt x="21" y="368"/>
                    </a:lnTo>
                    <a:lnTo>
                      <a:pt x="446" y="4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1" name="Freeform 1849">
                <a:extLst>
                  <a:ext uri="{FF2B5EF4-FFF2-40B4-BE49-F238E27FC236}">
                    <a16:creationId xmlns:a16="http://schemas.microsoft.com/office/drawing/2014/main" id="{505F2A47-5829-1C76-2F26-E15D25F38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1633"/>
                <a:ext cx="50" cy="140"/>
              </a:xfrm>
              <a:custGeom>
                <a:avLst/>
                <a:gdLst>
                  <a:gd name="T0" fmla="*/ 0 w 250"/>
                  <a:gd name="T1" fmla="*/ 700 h 700"/>
                  <a:gd name="T2" fmla="*/ 250 w 250"/>
                  <a:gd name="T3" fmla="*/ 350 h 700"/>
                  <a:gd name="T4" fmla="*/ 100 w 250"/>
                  <a:gd name="T5" fmla="*/ 218 h 700"/>
                  <a:gd name="T6" fmla="*/ 107 w 250"/>
                  <a:gd name="T7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0" h="700">
                    <a:moveTo>
                      <a:pt x="0" y="700"/>
                    </a:moveTo>
                    <a:lnTo>
                      <a:pt x="250" y="350"/>
                    </a:lnTo>
                    <a:lnTo>
                      <a:pt x="100" y="218"/>
                    </a:lnTo>
                    <a:lnTo>
                      <a:pt x="10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2" name="Freeform 1850">
                <a:extLst>
                  <a:ext uri="{FF2B5EF4-FFF2-40B4-BE49-F238E27FC236}">
                    <a16:creationId xmlns:a16="http://schemas.microsoft.com/office/drawing/2014/main" id="{5D2591E8-AC4D-2C93-CFC4-07C0DC86CC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1" y="1803"/>
                <a:ext cx="53" cy="90"/>
              </a:xfrm>
              <a:custGeom>
                <a:avLst/>
                <a:gdLst>
                  <a:gd name="T0" fmla="*/ 0 w 264"/>
                  <a:gd name="T1" fmla="*/ 450 h 450"/>
                  <a:gd name="T2" fmla="*/ 39 w 264"/>
                  <a:gd name="T3" fmla="*/ 171 h 450"/>
                  <a:gd name="T4" fmla="*/ 236 w 264"/>
                  <a:gd name="T5" fmla="*/ 132 h 450"/>
                  <a:gd name="T6" fmla="*/ 264 w 264"/>
                  <a:gd name="T7" fmla="*/ 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4" h="450">
                    <a:moveTo>
                      <a:pt x="0" y="450"/>
                    </a:moveTo>
                    <a:lnTo>
                      <a:pt x="39" y="171"/>
                    </a:lnTo>
                    <a:lnTo>
                      <a:pt x="236" y="132"/>
                    </a:lnTo>
                    <a:lnTo>
                      <a:pt x="2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3" name="Freeform 1851">
                <a:extLst>
                  <a:ext uri="{FF2B5EF4-FFF2-40B4-BE49-F238E27FC236}">
                    <a16:creationId xmlns:a16="http://schemas.microsoft.com/office/drawing/2014/main" id="{B73F5E48-B50B-4062-AF38-F7482F184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4" y="1803"/>
                <a:ext cx="92" cy="65"/>
              </a:xfrm>
              <a:custGeom>
                <a:avLst/>
                <a:gdLst>
                  <a:gd name="T0" fmla="*/ 461 w 461"/>
                  <a:gd name="T1" fmla="*/ 325 h 325"/>
                  <a:gd name="T2" fmla="*/ 243 w 461"/>
                  <a:gd name="T3" fmla="*/ 278 h 325"/>
                  <a:gd name="T4" fmla="*/ 0 w 461"/>
                  <a:gd name="T5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1" h="325">
                    <a:moveTo>
                      <a:pt x="461" y="325"/>
                    </a:moveTo>
                    <a:lnTo>
                      <a:pt x="243" y="27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4" name="Freeform 1852">
                <a:extLst>
                  <a:ext uri="{FF2B5EF4-FFF2-40B4-BE49-F238E27FC236}">
                    <a16:creationId xmlns:a16="http://schemas.microsoft.com/office/drawing/2014/main" id="{8530C4CC-645D-4FDD-72BB-2C6CB3753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1773"/>
                <a:ext cx="35" cy="30"/>
              </a:xfrm>
              <a:custGeom>
                <a:avLst/>
                <a:gdLst>
                  <a:gd name="T0" fmla="*/ 132 w 175"/>
                  <a:gd name="T1" fmla="*/ 150 h 150"/>
                  <a:gd name="T2" fmla="*/ 175 w 175"/>
                  <a:gd name="T3" fmla="*/ 96 h 150"/>
                  <a:gd name="T4" fmla="*/ 0 w 175"/>
                  <a:gd name="T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" h="150">
                    <a:moveTo>
                      <a:pt x="132" y="150"/>
                    </a:moveTo>
                    <a:lnTo>
                      <a:pt x="175" y="9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5" name="Line 1853">
                <a:extLst>
                  <a:ext uri="{FF2B5EF4-FFF2-40B4-BE49-F238E27FC236}">
                    <a16:creationId xmlns:a16="http://schemas.microsoft.com/office/drawing/2014/main" id="{4C784C81-4713-9ABE-EE1F-0F50A530E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21" y="1893"/>
                <a:ext cx="8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6" name="Freeform 1854">
                <a:extLst>
                  <a:ext uri="{FF2B5EF4-FFF2-40B4-BE49-F238E27FC236}">
                    <a16:creationId xmlns:a16="http://schemas.microsoft.com/office/drawing/2014/main" id="{9EEC9849-9880-E508-91C2-05E03AE39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" y="1921"/>
                <a:ext cx="48" cy="72"/>
              </a:xfrm>
              <a:custGeom>
                <a:avLst/>
                <a:gdLst>
                  <a:gd name="T0" fmla="*/ 239 w 239"/>
                  <a:gd name="T1" fmla="*/ 0 h 357"/>
                  <a:gd name="T2" fmla="*/ 175 w 239"/>
                  <a:gd name="T3" fmla="*/ 14 h 357"/>
                  <a:gd name="T4" fmla="*/ 0 w 239"/>
                  <a:gd name="T5" fmla="*/ 357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9" h="357">
                    <a:moveTo>
                      <a:pt x="239" y="0"/>
                    </a:moveTo>
                    <a:lnTo>
                      <a:pt x="175" y="14"/>
                    </a:lnTo>
                    <a:lnTo>
                      <a:pt x="0" y="3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7" name="Freeform 1855">
                <a:extLst>
                  <a:ext uri="{FF2B5EF4-FFF2-40B4-BE49-F238E27FC236}">
                    <a16:creationId xmlns:a16="http://schemas.microsoft.com/office/drawing/2014/main" id="{079E0B6A-73B1-3EF7-9BAE-F2260EA00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9" y="1993"/>
                <a:ext cx="20" cy="58"/>
              </a:xfrm>
              <a:custGeom>
                <a:avLst/>
                <a:gdLst>
                  <a:gd name="T0" fmla="*/ 97 w 97"/>
                  <a:gd name="T1" fmla="*/ 292 h 292"/>
                  <a:gd name="T2" fmla="*/ 0 w 97"/>
                  <a:gd name="T3" fmla="*/ 132 h 292"/>
                  <a:gd name="T4" fmla="*/ 11 w 97"/>
                  <a:gd name="T5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292">
                    <a:moveTo>
                      <a:pt x="97" y="292"/>
                    </a:moveTo>
                    <a:lnTo>
                      <a:pt x="0" y="132"/>
                    </a:lnTo>
                    <a:lnTo>
                      <a:pt x="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8" name="Line 1856">
                <a:extLst>
                  <a:ext uri="{FF2B5EF4-FFF2-40B4-BE49-F238E27FC236}">
                    <a16:creationId xmlns:a16="http://schemas.microsoft.com/office/drawing/2014/main" id="{1316B0C9-2A2D-BF14-57AA-0C0A352D5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98" y="205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9" name="Line 1857">
                <a:extLst>
                  <a:ext uri="{FF2B5EF4-FFF2-40B4-BE49-F238E27FC236}">
                    <a16:creationId xmlns:a16="http://schemas.microsoft.com/office/drawing/2014/main" id="{3CD42126-9EF9-CFA4-70D8-3A81731C2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15" y="2014"/>
                <a:ext cx="2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0" name="Line 1858">
                <a:extLst>
                  <a:ext uri="{FF2B5EF4-FFF2-40B4-BE49-F238E27FC236}">
                    <a16:creationId xmlns:a16="http://schemas.microsoft.com/office/drawing/2014/main" id="{52B7D412-6E01-E9D2-37AF-245EF4F011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15" y="2002"/>
                <a:ext cx="5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1" name="Line 1859">
                <a:extLst>
                  <a:ext uri="{FF2B5EF4-FFF2-40B4-BE49-F238E27FC236}">
                    <a16:creationId xmlns:a16="http://schemas.microsoft.com/office/drawing/2014/main" id="{A48E8660-B83A-EF37-104D-84D8DF3D4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17" y="2002"/>
                <a:ext cx="3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2" name="Line 1860">
                <a:extLst>
                  <a:ext uri="{FF2B5EF4-FFF2-40B4-BE49-F238E27FC236}">
                    <a16:creationId xmlns:a16="http://schemas.microsoft.com/office/drawing/2014/main" id="{A55EC1BA-96AA-903C-2C6A-0067F73AF0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71" y="201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3" name="Freeform 1861">
                <a:extLst>
                  <a:ext uri="{FF2B5EF4-FFF2-40B4-BE49-F238E27FC236}">
                    <a16:creationId xmlns:a16="http://schemas.microsoft.com/office/drawing/2014/main" id="{F7F743F4-B1FE-C8EC-E260-0C7B280EFE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" y="2007"/>
                <a:ext cx="42" cy="9"/>
              </a:xfrm>
              <a:custGeom>
                <a:avLst/>
                <a:gdLst>
                  <a:gd name="T0" fmla="*/ 0 w 209"/>
                  <a:gd name="T1" fmla="*/ 45 h 45"/>
                  <a:gd name="T2" fmla="*/ 98 w 209"/>
                  <a:gd name="T3" fmla="*/ 0 h 45"/>
                  <a:gd name="T4" fmla="*/ 209 w 209"/>
                  <a:gd name="T5" fmla="*/ 36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" h="45">
                    <a:moveTo>
                      <a:pt x="0" y="45"/>
                    </a:moveTo>
                    <a:lnTo>
                      <a:pt x="98" y="0"/>
                    </a:lnTo>
                    <a:lnTo>
                      <a:pt x="209" y="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4" name="Line 1862">
                <a:extLst>
                  <a:ext uri="{FF2B5EF4-FFF2-40B4-BE49-F238E27FC236}">
                    <a16:creationId xmlns:a16="http://schemas.microsoft.com/office/drawing/2014/main" id="{2FB0AF85-96CA-3D27-B745-36620CE0B1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71" y="2016"/>
                <a:ext cx="4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5" name="Line 1863">
                <a:extLst>
                  <a:ext uri="{FF2B5EF4-FFF2-40B4-BE49-F238E27FC236}">
                    <a16:creationId xmlns:a16="http://schemas.microsoft.com/office/drawing/2014/main" id="{AC0316F8-0C0D-0E25-5000-2BF59D2D53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73" y="201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6" name="Freeform 1864">
                <a:extLst>
                  <a:ext uri="{FF2B5EF4-FFF2-40B4-BE49-F238E27FC236}">
                    <a16:creationId xmlns:a16="http://schemas.microsoft.com/office/drawing/2014/main" id="{CA0D82E9-A4B2-7AFB-EB6F-5DEA7445BF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2030"/>
                <a:ext cx="24" cy="98"/>
              </a:xfrm>
              <a:custGeom>
                <a:avLst/>
                <a:gdLst>
                  <a:gd name="T0" fmla="*/ 117 w 117"/>
                  <a:gd name="T1" fmla="*/ 0 h 490"/>
                  <a:gd name="T2" fmla="*/ 82 w 117"/>
                  <a:gd name="T3" fmla="*/ 200 h 490"/>
                  <a:gd name="T4" fmla="*/ 0 w 117"/>
                  <a:gd name="T5" fmla="*/ 311 h 490"/>
                  <a:gd name="T6" fmla="*/ 111 w 117"/>
                  <a:gd name="T7" fmla="*/ 49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7" h="490">
                    <a:moveTo>
                      <a:pt x="117" y="0"/>
                    </a:moveTo>
                    <a:lnTo>
                      <a:pt x="82" y="200"/>
                    </a:lnTo>
                    <a:lnTo>
                      <a:pt x="0" y="311"/>
                    </a:lnTo>
                    <a:lnTo>
                      <a:pt x="111" y="49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7" name="Line 1865">
                <a:extLst>
                  <a:ext uri="{FF2B5EF4-FFF2-40B4-BE49-F238E27FC236}">
                    <a16:creationId xmlns:a16="http://schemas.microsoft.com/office/drawing/2014/main" id="{3DF0129E-C852-1EA4-A082-ED642234F2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29" y="1921"/>
                <a:ext cx="44" cy="9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8" name="Freeform 1866">
                <a:extLst>
                  <a:ext uri="{FF2B5EF4-FFF2-40B4-BE49-F238E27FC236}">
                    <a16:creationId xmlns:a16="http://schemas.microsoft.com/office/drawing/2014/main" id="{8DD408D6-32D7-1241-D70B-C500FFCCE2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1953"/>
                <a:ext cx="113" cy="49"/>
              </a:xfrm>
              <a:custGeom>
                <a:avLst/>
                <a:gdLst>
                  <a:gd name="T0" fmla="*/ 0 w 565"/>
                  <a:gd name="T1" fmla="*/ 246 h 246"/>
                  <a:gd name="T2" fmla="*/ 15 w 565"/>
                  <a:gd name="T3" fmla="*/ 160 h 246"/>
                  <a:gd name="T4" fmla="*/ 169 w 565"/>
                  <a:gd name="T5" fmla="*/ 0 h 246"/>
                  <a:gd name="T6" fmla="*/ 347 w 565"/>
                  <a:gd name="T7" fmla="*/ 125 h 246"/>
                  <a:gd name="T8" fmla="*/ 565 w 565"/>
                  <a:gd name="T9" fmla="*/ 164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5" h="246">
                    <a:moveTo>
                      <a:pt x="0" y="246"/>
                    </a:moveTo>
                    <a:lnTo>
                      <a:pt x="15" y="160"/>
                    </a:lnTo>
                    <a:lnTo>
                      <a:pt x="169" y="0"/>
                    </a:lnTo>
                    <a:lnTo>
                      <a:pt x="347" y="125"/>
                    </a:lnTo>
                    <a:lnTo>
                      <a:pt x="565" y="1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9" name="Line 1867">
                <a:extLst>
                  <a:ext uri="{FF2B5EF4-FFF2-40B4-BE49-F238E27FC236}">
                    <a16:creationId xmlns:a16="http://schemas.microsoft.com/office/drawing/2014/main" id="{557F983D-4EC6-6A93-DF13-9A0CE249F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99" y="2018"/>
                <a:ext cx="72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0" name="Line 1868">
                <a:extLst>
                  <a:ext uri="{FF2B5EF4-FFF2-40B4-BE49-F238E27FC236}">
                    <a16:creationId xmlns:a16="http://schemas.microsoft.com/office/drawing/2014/main" id="{DC491B05-2B4C-1863-9DC6-522FD4AB01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33" y="1945"/>
                <a:ext cx="12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1" name="Line 1869">
                <a:extLst>
                  <a:ext uri="{FF2B5EF4-FFF2-40B4-BE49-F238E27FC236}">
                    <a16:creationId xmlns:a16="http://schemas.microsoft.com/office/drawing/2014/main" id="{BAB92468-8249-5E65-A133-8897FD9192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3" y="1935"/>
                <a:ext cx="2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2" name="Freeform 1870">
                <a:extLst>
                  <a:ext uri="{FF2B5EF4-FFF2-40B4-BE49-F238E27FC236}">
                    <a16:creationId xmlns:a16="http://schemas.microsoft.com/office/drawing/2014/main" id="{BC64DFD6-A64F-9559-6360-7035094DBF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985"/>
                <a:ext cx="58" cy="112"/>
              </a:xfrm>
              <a:custGeom>
                <a:avLst/>
                <a:gdLst>
                  <a:gd name="T0" fmla="*/ 293 w 293"/>
                  <a:gd name="T1" fmla="*/ 557 h 557"/>
                  <a:gd name="T2" fmla="*/ 107 w 293"/>
                  <a:gd name="T3" fmla="*/ 464 h 557"/>
                  <a:gd name="T4" fmla="*/ 0 w 293"/>
                  <a:gd name="T5" fmla="*/ 0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557">
                    <a:moveTo>
                      <a:pt x="293" y="557"/>
                    </a:moveTo>
                    <a:lnTo>
                      <a:pt x="107" y="46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3" name="Line 1871">
                <a:extLst>
                  <a:ext uri="{FF2B5EF4-FFF2-40B4-BE49-F238E27FC236}">
                    <a16:creationId xmlns:a16="http://schemas.microsoft.com/office/drawing/2014/main" id="{1CFB6917-11D6-D151-EB89-A8FE36F4F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66" y="1868"/>
                <a:ext cx="77" cy="6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4" name="Line 1872">
                <a:extLst>
                  <a:ext uri="{FF2B5EF4-FFF2-40B4-BE49-F238E27FC236}">
                    <a16:creationId xmlns:a16="http://schemas.microsoft.com/office/drawing/2014/main" id="{5470141F-A303-B187-09EE-681CB58575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3" y="1855"/>
                <a:ext cx="11" cy="8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5" name="Freeform 1873">
                <a:extLst>
                  <a:ext uri="{FF2B5EF4-FFF2-40B4-BE49-F238E27FC236}">
                    <a16:creationId xmlns:a16="http://schemas.microsoft.com/office/drawing/2014/main" id="{FE973DB3-31ED-C7AC-2B3F-1A02BD8CE2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2137"/>
                <a:ext cx="21" cy="73"/>
              </a:xfrm>
              <a:custGeom>
                <a:avLst/>
                <a:gdLst>
                  <a:gd name="T0" fmla="*/ 0 w 107"/>
                  <a:gd name="T1" fmla="*/ 0 h 368"/>
                  <a:gd name="T2" fmla="*/ 64 w 107"/>
                  <a:gd name="T3" fmla="*/ 7 h 368"/>
                  <a:gd name="T4" fmla="*/ 4 w 107"/>
                  <a:gd name="T5" fmla="*/ 121 h 368"/>
                  <a:gd name="T6" fmla="*/ 107 w 107"/>
                  <a:gd name="T7" fmla="*/ 368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7" h="368">
                    <a:moveTo>
                      <a:pt x="0" y="0"/>
                    </a:moveTo>
                    <a:lnTo>
                      <a:pt x="64" y="7"/>
                    </a:lnTo>
                    <a:lnTo>
                      <a:pt x="4" y="121"/>
                    </a:lnTo>
                    <a:lnTo>
                      <a:pt x="107" y="3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6" name="Freeform 1874">
                <a:extLst>
                  <a:ext uri="{FF2B5EF4-FFF2-40B4-BE49-F238E27FC236}">
                    <a16:creationId xmlns:a16="http://schemas.microsoft.com/office/drawing/2014/main" id="{70E42523-CBFE-ED18-5239-7743436C2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2210"/>
                <a:ext cx="23" cy="26"/>
              </a:xfrm>
              <a:custGeom>
                <a:avLst/>
                <a:gdLst>
                  <a:gd name="T0" fmla="*/ 118 w 118"/>
                  <a:gd name="T1" fmla="*/ 0 h 128"/>
                  <a:gd name="T2" fmla="*/ 0 w 118"/>
                  <a:gd name="T3" fmla="*/ 21 h 128"/>
                  <a:gd name="T4" fmla="*/ 29 w 118"/>
                  <a:gd name="T5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8" h="128">
                    <a:moveTo>
                      <a:pt x="118" y="0"/>
                    </a:moveTo>
                    <a:lnTo>
                      <a:pt x="0" y="21"/>
                    </a:lnTo>
                    <a:lnTo>
                      <a:pt x="29" y="1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7" name="Freeform 1875">
                <a:extLst>
                  <a:ext uri="{FF2B5EF4-FFF2-40B4-BE49-F238E27FC236}">
                    <a16:creationId xmlns:a16="http://schemas.microsoft.com/office/drawing/2014/main" id="{CB0CCD80-DDD7-50B7-5F8E-323C8B4FDD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2103"/>
                <a:ext cx="166" cy="35"/>
              </a:xfrm>
              <a:custGeom>
                <a:avLst/>
                <a:gdLst>
                  <a:gd name="T0" fmla="*/ 0 w 832"/>
                  <a:gd name="T1" fmla="*/ 125 h 178"/>
                  <a:gd name="T2" fmla="*/ 261 w 832"/>
                  <a:gd name="T3" fmla="*/ 0 h 178"/>
                  <a:gd name="T4" fmla="*/ 396 w 832"/>
                  <a:gd name="T5" fmla="*/ 53 h 178"/>
                  <a:gd name="T6" fmla="*/ 475 w 832"/>
                  <a:gd name="T7" fmla="*/ 178 h 178"/>
                  <a:gd name="T8" fmla="*/ 832 w 832"/>
                  <a:gd name="T9" fmla="*/ 17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178">
                    <a:moveTo>
                      <a:pt x="0" y="125"/>
                    </a:moveTo>
                    <a:lnTo>
                      <a:pt x="261" y="0"/>
                    </a:lnTo>
                    <a:lnTo>
                      <a:pt x="396" y="53"/>
                    </a:lnTo>
                    <a:lnTo>
                      <a:pt x="475" y="178"/>
                    </a:lnTo>
                    <a:lnTo>
                      <a:pt x="832" y="1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8" name="Line 1876">
                <a:extLst>
                  <a:ext uri="{FF2B5EF4-FFF2-40B4-BE49-F238E27FC236}">
                    <a16:creationId xmlns:a16="http://schemas.microsoft.com/office/drawing/2014/main" id="{77B0F807-A913-1CE8-019E-D3DBCE39A1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81" y="2236"/>
                <a:ext cx="103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9" name="Freeform 1877">
                <a:extLst>
                  <a:ext uri="{FF2B5EF4-FFF2-40B4-BE49-F238E27FC236}">
                    <a16:creationId xmlns:a16="http://schemas.microsoft.com/office/drawing/2014/main" id="{CB0E2C33-BE93-6948-7FC3-C90E920158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2128"/>
                <a:ext cx="67" cy="135"/>
              </a:xfrm>
              <a:custGeom>
                <a:avLst/>
                <a:gdLst>
                  <a:gd name="T0" fmla="*/ 0 w 339"/>
                  <a:gd name="T1" fmla="*/ 0 h 678"/>
                  <a:gd name="T2" fmla="*/ 107 w 339"/>
                  <a:gd name="T3" fmla="*/ 96 h 678"/>
                  <a:gd name="T4" fmla="*/ 100 w 339"/>
                  <a:gd name="T5" fmla="*/ 324 h 678"/>
                  <a:gd name="T6" fmla="*/ 271 w 339"/>
                  <a:gd name="T7" fmla="*/ 464 h 678"/>
                  <a:gd name="T8" fmla="*/ 339 w 339"/>
                  <a:gd name="T9" fmla="*/ 678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9" h="678">
                    <a:moveTo>
                      <a:pt x="0" y="0"/>
                    </a:moveTo>
                    <a:lnTo>
                      <a:pt x="107" y="96"/>
                    </a:lnTo>
                    <a:lnTo>
                      <a:pt x="100" y="324"/>
                    </a:lnTo>
                    <a:lnTo>
                      <a:pt x="271" y="464"/>
                    </a:lnTo>
                    <a:lnTo>
                      <a:pt x="339" y="67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0" name="Freeform 1878">
                <a:extLst>
                  <a:ext uri="{FF2B5EF4-FFF2-40B4-BE49-F238E27FC236}">
                    <a16:creationId xmlns:a16="http://schemas.microsoft.com/office/drawing/2014/main" id="{608B78D6-20BB-6B56-96F3-4028612A8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2263"/>
                <a:ext cx="90" cy="53"/>
              </a:xfrm>
              <a:custGeom>
                <a:avLst/>
                <a:gdLst>
                  <a:gd name="T0" fmla="*/ 453 w 453"/>
                  <a:gd name="T1" fmla="*/ 0 h 264"/>
                  <a:gd name="T2" fmla="*/ 39 w 453"/>
                  <a:gd name="T3" fmla="*/ 129 h 264"/>
                  <a:gd name="T4" fmla="*/ 0 w 453"/>
                  <a:gd name="T5" fmla="*/ 264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3" h="264">
                    <a:moveTo>
                      <a:pt x="453" y="0"/>
                    </a:moveTo>
                    <a:lnTo>
                      <a:pt x="39" y="129"/>
                    </a:lnTo>
                    <a:lnTo>
                      <a:pt x="0" y="2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1" name="Line 1879">
                <a:extLst>
                  <a:ext uri="{FF2B5EF4-FFF2-40B4-BE49-F238E27FC236}">
                    <a16:creationId xmlns:a16="http://schemas.microsoft.com/office/drawing/2014/main" id="{71C197FA-C5FB-99DF-271A-FAF2C56AB4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60" y="2316"/>
                <a:ext cx="31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2" name="Freeform 1880">
                <a:extLst>
                  <a:ext uri="{FF2B5EF4-FFF2-40B4-BE49-F238E27FC236}">
                    <a16:creationId xmlns:a16="http://schemas.microsoft.com/office/drawing/2014/main" id="{E0CC407E-8714-35A6-F97E-F2DD34D98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2316"/>
                <a:ext cx="55" cy="75"/>
              </a:xfrm>
              <a:custGeom>
                <a:avLst/>
                <a:gdLst>
                  <a:gd name="T0" fmla="*/ 0 w 275"/>
                  <a:gd name="T1" fmla="*/ 0 h 375"/>
                  <a:gd name="T2" fmla="*/ 57 w 275"/>
                  <a:gd name="T3" fmla="*/ 207 h 375"/>
                  <a:gd name="T4" fmla="*/ 250 w 275"/>
                  <a:gd name="T5" fmla="*/ 307 h 375"/>
                  <a:gd name="T6" fmla="*/ 275 w 275"/>
                  <a:gd name="T7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5" h="375">
                    <a:moveTo>
                      <a:pt x="0" y="0"/>
                    </a:moveTo>
                    <a:lnTo>
                      <a:pt x="57" y="207"/>
                    </a:lnTo>
                    <a:lnTo>
                      <a:pt x="250" y="307"/>
                    </a:lnTo>
                    <a:lnTo>
                      <a:pt x="275" y="3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3" name="Freeform 1881">
                <a:extLst>
                  <a:ext uri="{FF2B5EF4-FFF2-40B4-BE49-F238E27FC236}">
                    <a16:creationId xmlns:a16="http://schemas.microsoft.com/office/drawing/2014/main" id="{D059EBAD-CC3F-4FEE-7C5C-FEDFAF2962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0" y="2391"/>
                <a:ext cx="76" cy="63"/>
              </a:xfrm>
              <a:custGeom>
                <a:avLst/>
                <a:gdLst>
                  <a:gd name="T0" fmla="*/ 379 w 379"/>
                  <a:gd name="T1" fmla="*/ 0 h 314"/>
                  <a:gd name="T2" fmla="*/ 329 w 379"/>
                  <a:gd name="T3" fmla="*/ 193 h 314"/>
                  <a:gd name="T4" fmla="*/ 0 w 379"/>
                  <a:gd name="T5" fmla="*/ 314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9" h="314">
                    <a:moveTo>
                      <a:pt x="379" y="0"/>
                    </a:moveTo>
                    <a:lnTo>
                      <a:pt x="329" y="193"/>
                    </a:lnTo>
                    <a:lnTo>
                      <a:pt x="0" y="3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4" name="Freeform 1882">
                <a:extLst>
                  <a:ext uri="{FF2B5EF4-FFF2-40B4-BE49-F238E27FC236}">
                    <a16:creationId xmlns:a16="http://schemas.microsoft.com/office/drawing/2014/main" id="{BBF7393D-934C-A441-7F5D-3390AD7264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5" y="2422"/>
                <a:ext cx="20" cy="20"/>
              </a:xfrm>
              <a:custGeom>
                <a:avLst/>
                <a:gdLst>
                  <a:gd name="T0" fmla="*/ 0 w 99"/>
                  <a:gd name="T1" fmla="*/ 103 h 103"/>
                  <a:gd name="T2" fmla="*/ 6 w 99"/>
                  <a:gd name="T3" fmla="*/ 75 h 103"/>
                  <a:gd name="T4" fmla="*/ 99 w 99"/>
                  <a:gd name="T5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103">
                    <a:moveTo>
                      <a:pt x="0" y="103"/>
                    </a:moveTo>
                    <a:lnTo>
                      <a:pt x="6" y="75"/>
                    </a:lnTo>
                    <a:lnTo>
                      <a:pt x="9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5" name="Line 1883">
                <a:extLst>
                  <a:ext uri="{FF2B5EF4-FFF2-40B4-BE49-F238E27FC236}">
                    <a16:creationId xmlns:a16="http://schemas.microsoft.com/office/drawing/2014/main" id="{1566AD5C-45A2-BE1C-A564-98FA809120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81" y="2442"/>
                <a:ext cx="4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6" name="Line 1884">
                <a:extLst>
                  <a:ext uri="{FF2B5EF4-FFF2-40B4-BE49-F238E27FC236}">
                    <a16:creationId xmlns:a16="http://schemas.microsoft.com/office/drawing/2014/main" id="{23287208-20C8-A5DF-266C-628E8EDE97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1" y="2459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7" name="Line 1885">
                <a:extLst>
                  <a:ext uri="{FF2B5EF4-FFF2-40B4-BE49-F238E27FC236}">
                    <a16:creationId xmlns:a16="http://schemas.microsoft.com/office/drawing/2014/main" id="{0A3DED98-6C20-8610-4D0F-EAF37E0B92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81" y="2442"/>
                <a:ext cx="4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8" name="Freeform 1886">
                <a:extLst>
                  <a:ext uri="{FF2B5EF4-FFF2-40B4-BE49-F238E27FC236}">
                    <a16:creationId xmlns:a16="http://schemas.microsoft.com/office/drawing/2014/main" id="{D3D83DA7-AAE9-62A1-F0E8-500631DF58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5" y="2372"/>
                <a:ext cx="23" cy="43"/>
              </a:xfrm>
              <a:custGeom>
                <a:avLst/>
                <a:gdLst>
                  <a:gd name="T0" fmla="*/ 114 w 114"/>
                  <a:gd name="T1" fmla="*/ 0 h 214"/>
                  <a:gd name="T2" fmla="*/ 61 w 114"/>
                  <a:gd name="T3" fmla="*/ 193 h 214"/>
                  <a:gd name="T4" fmla="*/ 0 w 114"/>
                  <a:gd name="T5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4" h="214">
                    <a:moveTo>
                      <a:pt x="114" y="0"/>
                    </a:moveTo>
                    <a:lnTo>
                      <a:pt x="61" y="193"/>
                    </a:lnTo>
                    <a:lnTo>
                      <a:pt x="0" y="2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9" name="Freeform 1887">
                <a:extLst>
                  <a:ext uri="{FF2B5EF4-FFF2-40B4-BE49-F238E27FC236}">
                    <a16:creationId xmlns:a16="http://schemas.microsoft.com/office/drawing/2014/main" id="{8A7A07E6-9F2B-4C31-FB37-820F79C9BC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5" y="2415"/>
                <a:ext cx="35" cy="39"/>
              </a:xfrm>
              <a:custGeom>
                <a:avLst/>
                <a:gdLst>
                  <a:gd name="T0" fmla="*/ 0 w 175"/>
                  <a:gd name="T1" fmla="*/ 0 h 196"/>
                  <a:gd name="T2" fmla="*/ 3 w 175"/>
                  <a:gd name="T3" fmla="*/ 71 h 196"/>
                  <a:gd name="T4" fmla="*/ 175 w 175"/>
                  <a:gd name="T5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" h="196">
                    <a:moveTo>
                      <a:pt x="0" y="0"/>
                    </a:moveTo>
                    <a:lnTo>
                      <a:pt x="3" y="71"/>
                    </a:lnTo>
                    <a:lnTo>
                      <a:pt x="175" y="1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0" name="Line 1888">
                <a:extLst>
                  <a:ext uri="{FF2B5EF4-FFF2-40B4-BE49-F238E27FC236}">
                    <a16:creationId xmlns:a16="http://schemas.microsoft.com/office/drawing/2014/main" id="{EF680DA4-1DD8-B75D-C9D1-1F41FB8D3A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5" y="2415"/>
                <a:ext cx="30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1" name="Freeform 1889">
                <a:extLst>
                  <a:ext uri="{FF2B5EF4-FFF2-40B4-BE49-F238E27FC236}">
                    <a16:creationId xmlns:a16="http://schemas.microsoft.com/office/drawing/2014/main" id="{E97A2A4F-1B89-88AA-E31A-DB5E79E6E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454"/>
                <a:ext cx="94" cy="166"/>
              </a:xfrm>
              <a:custGeom>
                <a:avLst/>
                <a:gdLst>
                  <a:gd name="T0" fmla="*/ 468 w 468"/>
                  <a:gd name="T1" fmla="*/ 0 h 832"/>
                  <a:gd name="T2" fmla="*/ 314 w 468"/>
                  <a:gd name="T3" fmla="*/ 150 h 832"/>
                  <a:gd name="T4" fmla="*/ 354 w 468"/>
                  <a:gd name="T5" fmla="*/ 293 h 832"/>
                  <a:gd name="T6" fmla="*/ 82 w 468"/>
                  <a:gd name="T7" fmla="*/ 375 h 832"/>
                  <a:gd name="T8" fmla="*/ 0 w 468"/>
                  <a:gd name="T9" fmla="*/ 504 h 832"/>
                  <a:gd name="T10" fmla="*/ 43 w 468"/>
                  <a:gd name="T11" fmla="*/ 793 h 832"/>
                  <a:gd name="T12" fmla="*/ 186 w 468"/>
                  <a:gd name="T13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8" h="832">
                    <a:moveTo>
                      <a:pt x="468" y="0"/>
                    </a:moveTo>
                    <a:lnTo>
                      <a:pt x="314" y="150"/>
                    </a:lnTo>
                    <a:lnTo>
                      <a:pt x="354" y="293"/>
                    </a:lnTo>
                    <a:lnTo>
                      <a:pt x="82" y="375"/>
                    </a:lnTo>
                    <a:lnTo>
                      <a:pt x="0" y="504"/>
                    </a:lnTo>
                    <a:lnTo>
                      <a:pt x="43" y="793"/>
                    </a:lnTo>
                    <a:lnTo>
                      <a:pt x="186" y="8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2" name="Freeform 1890">
                <a:extLst>
                  <a:ext uri="{FF2B5EF4-FFF2-40B4-BE49-F238E27FC236}">
                    <a16:creationId xmlns:a16="http://schemas.microsoft.com/office/drawing/2014/main" id="{50C2F938-2491-DC8C-05DC-A6621921C4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5" y="2477"/>
                <a:ext cx="71" cy="16"/>
              </a:xfrm>
              <a:custGeom>
                <a:avLst/>
                <a:gdLst>
                  <a:gd name="T0" fmla="*/ 356 w 356"/>
                  <a:gd name="T1" fmla="*/ 21 h 82"/>
                  <a:gd name="T2" fmla="*/ 346 w 356"/>
                  <a:gd name="T3" fmla="*/ 57 h 82"/>
                  <a:gd name="T4" fmla="*/ 278 w 356"/>
                  <a:gd name="T5" fmla="*/ 82 h 82"/>
                  <a:gd name="T6" fmla="*/ 0 w 356"/>
                  <a:gd name="T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6" h="82">
                    <a:moveTo>
                      <a:pt x="356" y="21"/>
                    </a:moveTo>
                    <a:lnTo>
                      <a:pt x="346" y="57"/>
                    </a:lnTo>
                    <a:lnTo>
                      <a:pt x="278" y="8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3" name="Line 1891">
                <a:extLst>
                  <a:ext uri="{FF2B5EF4-FFF2-40B4-BE49-F238E27FC236}">
                    <a16:creationId xmlns:a16="http://schemas.microsoft.com/office/drawing/2014/main" id="{71F8E964-258C-AE39-229E-C571B039E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76" y="2460"/>
                <a:ext cx="5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4" name="Line 1892">
                <a:extLst>
                  <a:ext uri="{FF2B5EF4-FFF2-40B4-BE49-F238E27FC236}">
                    <a16:creationId xmlns:a16="http://schemas.microsoft.com/office/drawing/2014/main" id="{54DD4BE1-2E8B-05BD-5113-75E022923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76" y="2459"/>
                <a:ext cx="5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5" name="Freeform 1893">
                <a:extLst>
                  <a:ext uri="{FF2B5EF4-FFF2-40B4-BE49-F238E27FC236}">
                    <a16:creationId xmlns:a16="http://schemas.microsoft.com/office/drawing/2014/main" id="{E68B3393-A011-EC3E-3D73-1D4B468EA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387"/>
                <a:ext cx="90" cy="38"/>
              </a:xfrm>
              <a:custGeom>
                <a:avLst/>
                <a:gdLst>
                  <a:gd name="T0" fmla="*/ 0 w 453"/>
                  <a:gd name="T1" fmla="*/ 18 h 190"/>
                  <a:gd name="T2" fmla="*/ 207 w 453"/>
                  <a:gd name="T3" fmla="*/ 0 h 190"/>
                  <a:gd name="T4" fmla="*/ 267 w 453"/>
                  <a:gd name="T5" fmla="*/ 125 h 190"/>
                  <a:gd name="T6" fmla="*/ 453 w 453"/>
                  <a:gd name="T7" fmla="*/ 190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3" h="190">
                    <a:moveTo>
                      <a:pt x="0" y="18"/>
                    </a:moveTo>
                    <a:lnTo>
                      <a:pt x="207" y="0"/>
                    </a:lnTo>
                    <a:lnTo>
                      <a:pt x="267" y="125"/>
                    </a:lnTo>
                    <a:lnTo>
                      <a:pt x="453" y="19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6" name="Freeform 1894">
                <a:extLst>
                  <a:ext uri="{FF2B5EF4-FFF2-40B4-BE49-F238E27FC236}">
                    <a16:creationId xmlns:a16="http://schemas.microsoft.com/office/drawing/2014/main" id="{26C3CEA7-5AAB-EDC2-ED2C-79A776F9F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2311"/>
                <a:ext cx="183" cy="114"/>
              </a:xfrm>
              <a:custGeom>
                <a:avLst/>
                <a:gdLst>
                  <a:gd name="T0" fmla="*/ 0 w 911"/>
                  <a:gd name="T1" fmla="*/ 572 h 572"/>
                  <a:gd name="T2" fmla="*/ 54 w 911"/>
                  <a:gd name="T3" fmla="*/ 432 h 572"/>
                  <a:gd name="T4" fmla="*/ 179 w 911"/>
                  <a:gd name="T5" fmla="*/ 350 h 572"/>
                  <a:gd name="T6" fmla="*/ 679 w 911"/>
                  <a:gd name="T7" fmla="*/ 247 h 572"/>
                  <a:gd name="T8" fmla="*/ 836 w 911"/>
                  <a:gd name="T9" fmla="*/ 4 h 572"/>
                  <a:gd name="T10" fmla="*/ 911 w 911"/>
                  <a:gd name="T11" fmla="*/ 0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1" h="572">
                    <a:moveTo>
                      <a:pt x="0" y="572"/>
                    </a:moveTo>
                    <a:lnTo>
                      <a:pt x="54" y="432"/>
                    </a:lnTo>
                    <a:lnTo>
                      <a:pt x="179" y="350"/>
                    </a:lnTo>
                    <a:lnTo>
                      <a:pt x="679" y="247"/>
                    </a:lnTo>
                    <a:lnTo>
                      <a:pt x="836" y="4"/>
                    </a:lnTo>
                    <a:lnTo>
                      <a:pt x="9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7" name="Freeform 1895">
                <a:extLst>
                  <a:ext uri="{FF2B5EF4-FFF2-40B4-BE49-F238E27FC236}">
                    <a16:creationId xmlns:a16="http://schemas.microsoft.com/office/drawing/2014/main" id="{2481AB54-8B64-BBF7-F795-21C34AA630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9" y="2542"/>
                <a:ext cx="65" cy="110"/>
              </a:xfrm>
              <a:custGeom>
                <a:avLst/>
                <a:gdLst>
                  <a:gd name="T0" fmla="*/ 328 w 328"/>
                  <a:gd name="T1" fmla="*/ 550 h 550"/>
                  <a:gd name="T2" fmla="*/ 186 w 328"/>
                  <a:gd name="T3" fmla="*/ 522 h 550"/>
                  <a:gd name="T4" fmla="*/ 178 w 328"/>
                  <a:gd name="T5" fmla="*/ 297 h 550"/>
                  <a:gd name="T6" fmla="*/ 25 w 328"/>
                  <a:gd name="T7" fmla="*/ 150 h 550"/>
                  <a:gd name="T8" fmla="*/ 0 w 328"/>
                  <a:gd name="T9" fmla="*/ 0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8" h="550">
                    <a:moveTo>
                      <a:pt x="328" y="550"/>
                    </a:moveTo>
                    <a:lnTo>
                      <a:pt x="186" y="522"/>
                    </a:lnTo>
                    <a:lnTo>
                      <a:pt x="178" y="297"/>
                    </a:lnTo>
                    <a:lnTo>
                      <a:pt x="25" y="1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8" name="Line 1896">
                <a:extLst>
                  <a:ext uri="{FF2B5EF4-FFF2-40B4-BE49-F238E27FC236}">
                    <a16:creationId xmlns:a16="http://schemas.microsoft.com/office/drawing/2014/main" id="{5C00BA63-B2ED-989C-0F00-705D8989BE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15" y="2542"/>
                <a:ext cx="14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9" name="Line 1897">
                <a:extLst>
                  <a:ext uri="{FF2B5EF4-FFF2-40B4-BE49-F238E27FC236}">
                    <a16:creationId xmlns:a16="http://schemas.microsoft.com/office/drawing/2014/main" id="{85AFD132-93F1-C82C-C21A-99108BA61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15" y="2425"/>
                <a:ext cx="21" cy="1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0" name="Line 1898">
                <a:extLst>
                  <a:ext uri="{FF2B5EF4-FFF2-40B4-BE49-F238E27FC236}">
                    <a16:creationId xmlns:a16="http://schemas.microsoft.com/office/drawing/2014/main" id="{BD882B19-560B-051A-818D-265C4A84AD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58" y="2317"/>
                <a:ext cx="2" cy="5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1" name="Line 1899">
                <a:extLst>
                  <a:ext uri="{FF2B5EF4-FFF2-40B4-BE49-F238E27FC236}">
                    <a16:creationId xmlns:a16="http://schemas.microsoft.com/office/drawing/2014/main" id="{193864FB-1092-2628-3FDB-7586BD2BF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13" y="2112"/>
                <a:ext cx="1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2" name="Line 1900">
                <a:extLst>
                  <a:ext uri="{FF2B5EF4-FFF2-40B4-BE49-F238E27FC236}">
                    <a16:creationId xmlns:a16="http://schemas.microsoft.com/office/drawing/2014/main" id="{307CD8DA-0E7A-C4F2-6897-32FC00E87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3" y="2139"/>
                <a:ext cx="0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3" name="Line 1901">
                <a:extLst>
                  <a:ext uri="{FF2B5EF4-FFF2-40B4-BE49-F238E27FC236}">
                    <a16:creationId xmlns:a16="http://schemas.microsoft.com/office/drawing/2014/main" id="{D84CA9C7-0FB0-0091-2248-826A27DC52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13" y="2112"/>
                <a:ext cx="1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4" name="Line 1902">
                <a:extLst>
                  <a:ext uri="{FF2B5EF4-FFF2-40B4-BE49-F238E27FC236}">
                    <a16:creationId xmlns:a16="http://schemas.microsoft.com/office/drawing/2014/main" id="{4C60BE4C-C301-833E-EB2A-3BD11F41D3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13" y="21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5" name="Line 1903">
                <a:extLst>
                  <a:ext uri="{FF2B5EF4-FFF2-40B4-BE49-F238E27FC236}">
                    <a16:creationId xmlns:a16="http://schemas.microsoft.com/office/drawing/2014/main" id="{0951677E-CDBF-8024-2023-C3AD447251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13" y="2139"/>
                <a:ext cx="0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6" name="Freeform 1904">
                <a:extLst>
                  <a:ext uri="{FF2B5EF4-FFF2-40B4-BE49-F238E27FC236}">
                    <a16:creationId xmlns:a16="http://schemas.microsoft.com/office/drawing/2014/main" id="{CC67AE63-7DBC-C5FF-1151-2C0E36E406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2166"/>
                <a:ext cx="4" cy="72"/>
              </a:xfrm>
              <a:custGeom>
                <a:avLst/>
                <a:gdLst>
                  <a:gd name="T0" fmla="*/ 0 w 23"/>
                  <a:gd name="T1" fmla="*/ 0 h 362"/>
                  <a:gd name="T2" fmla="*/ 18 w 23"/>
                  <a:gd name="T3" fmla="*/ 287 h 362"/>
                  <a:gd name="T4" fmla="*/ 23 w 23"/>
                  <a:gd name="T5" fmla="*/ 362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362">
                    <a:moveTo>
                      <a:pt x="0" y="0"/>
                    </a:moveTo>
                    <a:lnTo>
                      <a:pt x="18" y="287"/>
                    </a:lnTo>
                    <a:lnTo>
                      <a:pt x="23" y="36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7" name="Freeform 1905">
                <a:extLst>
                  <a:ext uri="{FF2B5EF4-FFF2-40B4-BE49-F238E27FC236}">
                    <a16:creationId xmlns:a16="http://schemas.microsoft.com/office/drawing/2014/main" id="{7855B5B5-F4BD-C130-50D8-F3A92C4C5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6" y="2118"/>
                <a:ext cx="127" cy="48"/>
              </a:xfrm>
              <a:custGeom>
                <a:avLst/>
                <a:gdLst>
                  <a:gd name="T0" fmla="*/ 635 w 635"/>
                  <a:gd name="T1" fmla="*/ 242 h 242"/>
                  <a:gd name="T2" fmla="*/ 300 w 635"/>
                  <a:gd name="T3" fmla="*/ 135 h 242"/>
                  <a:gd name="T4" fmla="*/ 210 w 635"/>
                  <a:gd name="T5" fmla="*/ 28 h 242"/>
                  <a:gd name="T6" fmla="*/ 0 w 635"/>
                  <a:gd name="T7" fmla="*/ 0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35" h="242">
                    <a:moveTo>
                      <a:pt x="635" y="242"/>
                    </a:moveTo>
                    <a:lnTo>
                      <a:pt x="300" y="135"/>
                    </a:lnTo>
                    <a:lnTo>
                      <a:pt x="210" y="2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8" name="Line 1906">
                <a:extLst>
                  <a:ext uri="{FF2B5EF4-FFF2-40B4-BE49-F238E27FC236}">
                    <a16:creationId xmlns:a16="http://schemas.microsoft.com/office/drawing/2014/main" id="{CD56F8F6-F4DE-896F-E116-1588235AA8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13" y="2147"/>
                <a:ext cx="0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9" name="Freeform 1907">
                <a:extLst>
                  <a:ext uri="{FF2B5EF4-FFF2-40B4-BE49-F238E27FC236}">
                    <a16:creationId xmlns:a16="http://schemas.microsoft.com/office/drawing/2014/main" id="{EC9C7BC2-63E8-1152-8104-2D535FEAEE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2250"/>
                <a:ext cx="20" cy="122"/>
              </a:xfrm>
              <a:custGeom>
                <a:avLst/>
                <a:gdLst>
                  <a:gd name="T0" fmla="*/ 100 w 100"/>
                  <a:gd name="T1" fmla="*/ 607 h 607"/>
                  <a:gd name="T2" fmla="*/ 0 w 100"/>
                  <a:gd name="T3" fmla="*/ 343 h 607"/>
                  <a:gd name="T4" fmla="*/ 100 w 100"/>
                  <a:gd name="T5" fmla="*/ 0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607">
                    <a:moveTo>
                      <a:pt x="100" y="607"/>
                    </a:moveTo>
                    <a:lnTo>
                      <a:pt x="0" y="343"/>
                    </a:lnTo>
                    <a:lnTo>
                      <a:pt x="1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0" name="Line 1908">
                <a:extLst>
                  <a:ext uri="{FF2B5EF4-FFF2-40B4-BE49-F238E27FC236}">
                    <a16:creationId xmlns:a16="http://schemas.microsoft.com/office/drawing/2014/main" id="{0267D164-6358-03BC-84C6-DE706F6915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17" y="2238"/>
                <a:ext cx="1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1" name="Freeform 1909">
                <a:extLst>
                  <a:ext uri="{FF2B5EF4-FFF2-40B4-BE49-F238E27FC236}">
                    <a16:creationId xmlns:a16="http://schemas.microsoft.com/office/drawing/2014/main" id="{AB572088-30F8-24EF-6EC2-24FFDA391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6" y="2260"/>
                <a:ext cx="31" cy="89"/>
              </a:xfrm>
              <a:custGeom>
                <a:avLst/>
                <a:gdLst>
                  <a:gd name="T0" fmla="*/ 10 w 157"/>
                  <a:gd name="T1" fmla="*/ 0 h 446"/>
                  <a:gd name="T2" fmla="*/ 0 w 157"/>
                  <a:gd name="T3" fmla="*/ 293 h 446"/>
                  <a:gd name="T4" fmla="*/ 157 w 157"/>
                  <a:gd name="T5" fmla="*/ 446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7" h="446">
                    <a:moveTo>
                      <a:pt x="10" y="0"/>
                    </a:moveTo>
                    <a:lnTo>
                      <a:pt x="0" y="293"/>
                    </a:lnTo>
                    <a:lnTo>
                      <a:pt x="157" y="4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2" name="Freeform 1910">
                <a:extLst>
                  <a:ext uri="{FF2B5EF4-FFF2-40B4-BE49-F238E27FC236}">
                    <a16:creationId xmlns:a16="http://schemas.microsoft.com/office/drawing/2014/main" id="{D2FFEC2D-B59A-1341-D796-65A995D4F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8" y="2232"/>
                <a:ext cx="73" cy="28"/>
              </a:xfrm>
              <a:custGeom>
                <a:avLst/>
                <a:gdLst>
                  <a:gd name="T0" fmla="*/ 368 w 368"/>
                  <a:gd name="T1" fmla="*/ 68 h 139"/>
                  <a:gd name="T2" fmla="*/ 161 w 368"/>
                  <a:gd name="T3" fmla="*/ 0 h 139"/>
                  <a:gd name="T4" fmla="*/ 0 w 368"/>
                  <a:gd name="T5" fmla="*/ 139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" h="139">
                    <a:moveTo>
                      <a:pt x="368" y="68"/>
                    </a:moveTo>
                    <a:lnTo>
                      <a:pt x="161" y="0"/>
                    </a:lnTo>
                    <a:lnTo>
                      <a:pt x="0" y="1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3" name="Line 1911">
                <a:extLst>
                  <a:ext uri="{FF2B5EF4-FFF2-40B4-BE49-F238E27FC236}">
                    <a16:creationId xmlns:a16="http://schemas.microsoft.com/office/drawing/2014/main" id="{673661FD-9E13-2A24-1615-0D9E9AE05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18" y="2250"/>
                <a:ext cx="3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4" name="Line 1912">
                <a:extLst>
                  <a:ext uri="{FF2B5EF4-FFF2-40B4-BE49-F238E27FC236}">
                    <a16:creationId xmlns:a16="http://schemas.microsoft.com/office/drawing/2014/main" id="{B78DEA14-79E9-976F-6B47-89EE34A30B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17" y="2224"/>
                <a:ext cx="0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5" name="Line 1913">
                <a:extLst>
                  <a:ext uri="{FF2B5EF4-FFF2-40B4-BE49-F238E27FC236}">
                    <a16:creationId xmlns:a16="http://schemas.microsoft.com/office/drawing/2014/main" id="{1145E907-D7DA-A68A-EC7F-5F89F416D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13" y="2133"/>
                <a:ext cx="59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6" name="Freeform 1914">
                <a:extLst>
                  <a:ext uri="{FF2B5EF4-FFF2-40B4-BE49-F238E27FC236}">
                    <a16:creationId xmlns:a16="http://schemas.microsoft.com/office/drawing/2014/main" id="{0F535B12-4B54-1901-F3CA-EA35A7617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1" y="2182"/>
                <a:ext cx="122" cy="28"/>
              </a:xfrm>
              <a:custGeom>
                <a:avLst/>
                <a:gdLst>
                  <a:gd name="T0" fmla="*/ 0 w 607"/>
                  <a:gd name="T1" fmla="*/ 140 h 140"/>
                  <a:gd name="T2" fmla="*/ 261 w 607"/>
                  <a:gd name="T3" fmla="*/ 0 h 140"/>
                  <a:gd name="T4" fmla="*/ 607 w 607"/>
                  <a:gd name="T5" fmla="*/ 136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07" h="140">
                    <a:moveTo>
                      <a:pt x="0" y="140"/>
                    </a:moveTo>
                    <a:lnTo>
                      <a:pt x="261" y="0"/>
                    </a:lnTo>
                    <a:lnTo>
                      <a:pt x="607" y="1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7" name="Line 1915">
                <a:extLst>
                  <a:ext uri="{FF2B5EF4-FFF2-40B4-BE49-F238E27FC236}">
                    <a16:creationId xmlns:a16="http://schemas.microsoft.com/office/drawing/2014/main" id="{E58A9D04-E010-5909-2C7D-56C5520B9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19" y="2273"/>
                <a:ext cx="2" cy="3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8" name="Freeform 1916">
                <a:extLst>
                  <a:ext uri="{FF2B5EF4-FFF2-40B4-BE49-F238E27FC236}">
                    <a16:creationId xmlns:a16="http://schemas.microsoft.com/office/drawing/2014/main" id="{4BBCC672-8E65-5FFD-5055-3388CBBE20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4" y="2236"/>
                <a:ext cx="137" cy="37"/>
              </a:xfrm>
              <a:custGeom>
                <a:avLst/>
                <a:gdLst>
                  <a:gd name="T0" fmla="*/ 689 w 689"/>
                  <a:gd name="T1" fmla="*/ 186 h 186"/>
                  <a:gd name="T2" fmla="*/ 557 w 689"/>
                  <a:gd name="T3" fmla="*/ 125 h 186"/>
                  <a:gd name="T4" fmla="*/ 418 w 689"/>
                  <a:gd name="T5" fmla="*/ 179 h 186"/>
                  <a:gd name="T6" fmla="*/ 0 w 689"/>
                  <a:gd name="T7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9" h="186">
                    <a:moveTo>
                      <a:pt x="689" y="186"/>
                    </a:moveTo>
                    <a:lnTo>
                      <a:pt x="557" y="125"/>
                    </a:lnTo>
                    <a:lnTo>
                      <a:pt x="418" y="1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9" name="Line 1917">
                <a:extLst>
                  <a:ext uri="{FF2B5EF4-FFF2-40B4-BE49-F238E27FC236}">
                    <a16:creationId xmlns:a16="http://schemas.microsoft.com/office/drawing/2014/main" id="{EDBB1EFC-DE83-8442-995A-85D29ABEBD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23" y="2118"/>
                <a:ext cx="63" cy="9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0" name="Line 1918">
                <a:extLst>
                  <a:ext uri="{FF2B5EF4-FFF2-40B4-BE49-F238E27FC236}">
                    <a16:creationId xmlns:a16="http://schemas.microsoft.com/office/drawing/2014/main" id="{9FD8AD9A-0BC0-F293-AAA6-0AE9AB6057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21" y="2210"/>
                <a:ext cx="2" cy="6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1" name="Freeform 1919">
                <a:extLst>
                  <a:ext uri="{FF2B5EF4-FFF2-40B4-BE49-F238E27FC236}">
                    <a16:creationId xmlns:a16="http://schemas.microsoft.com/office/drawing/2014/main" id="{E3FEAB5B-15EA-EED9-9EFF-89B927FDE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" y="2311"/>
                <a:ext cx="51" cy="89"/>
              </a:xfrm>
              <a:custGeom>
                <a:avLst/>
                <a:gdLst>
                  <a:gd name="T0" fmla="*/ 0 w 257"/>
                  <a:gd name="T1" fmla="*/ 0 h 443"/>
                  <a:gd name="T2" fmla="*/ 175 w 257"/>
                  <a:gd name="T3" fmla="*/ 104 h 443"/>
                  <a:gd name="T4" fmla="*/ 257 w 257"/>
                  <a:gd name="T5" fmla="*/ 443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7" h="443">
                    <a:moveTo>
                      <a:pt x="0" y="0"/>
                    </a:moveTo>
                    <a:lnTo>
                      <a:pt x="175" y="104"/>
                    </a:lnTo>
                    <a:lnTo>
                      <a:pt x="257" y="44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2" name="Freeform 1920">
                <a:extLst>
                  <a:ext uri="{FF2B5EF4-FFF2-40B4-BE49-F238E27FC236}">
                    <a16:creationId xmlns:a16="http://schemas.microsoft.com/office/drawing/2014/main" id="{5CBCEE17-1AB4-9967-6E35-F15D0C0208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400"/>
                <a:ext cx="48" cy="134"/>
              </a:xfrm>
              <a:custGeom>
                <a:avLst/>
                <a:gdLst>
                  <a:gd name="T0" fmla="*/ 239 w 239"/>
                  <a:gd name="T1" fmla="*/ 0 h 671"/>
                  <a:gd name="T2" fmla="*/ 96 w 239"/>
                  <a:gd name="T3" fmla="*/ 14 h 671"/>
                  <a:gd name="T4" fmla="*/ 0 w 239"/>
                  <a:gd name="T5" fmla="*/ 125 h 671"/>
                  <a:gd name="T6" fmla="*/ 89 w 239"/>
                  <a:gd name="T7" fmla="*/ 318 h 671"/>
                  <a:gd name="T8" fmla="*/ 25 w 239"/>
                  <a:gd name="T9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9" h="671">
                    <a:moveTo>
                      <a:pt x="239" y="0"/>
                    </a:moveTo>
                    <a:lnTo>
                      <a:pt x="96" y="14"/>
                    </a:lnTo>
                    <a:lnTo>
                      <a:pt x="0" y="125"/>
                    </a:lnTo>
                    <a:lnTo>
                      <a:pt x="89" y="318"/>
                    </a:lnTo>
                    <a:lnTo>
                      <a:pt x="25" y="6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3" name="Freeform 1921">
                <a:extLst>
                  <a:ext uri="{FF2B5EF4-FFF2-40B4-BE49-F238E27FC236}">
                    <a16:creationId xmlns:a16="http://schemas.microsoft.com/office/drawing/2014/main" id="{B0A23539-9227-1B05-86E5-3A1DDA6E4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9" y="2517"/>
                <a:ext cx="198" cy="25"/>
              </a:xfrm>
              <a:custGeom>
                <a:avLst/>
                <a:gdLst>
                  <a:gd name="T0" fmla="*/ 993 w 993"/>
                  <a:gd name="T1" fmla="*/ 85 h 128"/>
                  <a:gd name="T2" fmla="*/ 725 w 993"/>
                  <a:gd name="T3" fmla="*/ 0 h 128"/>
                  <a:gd name="T4" fmla="*/ 0 w 993"/>
                  <a:gd name="T5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3" h="128">
                    <a:moveTo>
                      <a:pt x="993" y="85"/>
                    </a:moveTo>
                    <a:lnTo>
                      <a:pt x="725" y="0"/>
                    </a:lnTo>
                    <a:lnTo>
                      <a:pt x="0" y="1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4" name="Line 1922">
                <a:extLst>
                  <a:ext uri="{FF2B5EF4-FFF2-40B4-BE49-F238E27FC236}">
                    <a16:creationId xmlns:a16="http://schemas.microsoft.com/office/drawing/2014/main" id="{95810147-4F2F-F0F7-1F6E-7C64D818A5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27" y="2534"/>
                <a:ext cx="34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5" name="Freeform 1923">
                <a:extLst>
                  <a:ext uri="{FF2B5EF4-FFF2-40B4-BE49-F238E27FC236}">
                    <a16:creationId xmlns:a16="http://schemas.microsoft.com/office/drawing/2014/main" id="{059202A1-079A-B147-E6FF-36835A791C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2" y="2362"/>
                <a:ext cx="44" cy="127"/>
              </a:xfrm>
              <a:custGeom>
                <a:avLst/>
                <a:gdLst>
                  <a:gd name="T0" fmla="*/ 200 w 218"/>
                  <a:gd name="T1" fmla="*/ 635 h 635"/>
                  <a:gd name="T2" fmla="*/ 218 w 218"/>
                  <a:gd name="T3" fmla="*/ 485 h 635"/>
                  <a:gd name="T4" fmla="*/ 0 w 218"/>
                  <a:gd name="T5" fmla="*/ 0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8" h="635">
                    <a:moveTo>
                      <a:pt x="200" y="635"/>
                    </a:moveTo>
                    <a:lnTo>
                      <a:pt x="218" y="48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6" name="Line 1924">
                <a:extLst>
                  <a:ext uri="{FF2B5EF4-FFF2-40B4-BE49-F238E27FC236}">
                    <a16:creationId xmlns:a16="http://schemas.microsoft.com/office/drawing/2014/main" id="{BAF6FCFD-1C98-167B-2B20-5B0A9FC14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62" y="2349"/>
                <a:ext cx="15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7" name="Freeform 1925">
                <a:extLst>
                  <a:ext uri="{FF2B5EF4-FFF2-40B4-BE49-F238E27FC236}">
                    <a16:creationId xmlns:a16="http://schemas.microsoft.com/office/drawing/2014/main" id="{9CEDE9EB-A077-3885-1DF5-CE35A1616B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372"/>
                <a:ext cx="25" cy="38"/>
              </a:xfrm>
              <a:custGeom>
                <a:avLst/>
                <a:gdLst>
                  <a:gd name="T0" fmla="*/ 0 w 125"/>
                  <a:gd name="T1" fmla="*/ 193 h 193"/>
                  <a:gd name="T2" fmla="*/ 61 w 125"/>
                  <a:gd name="T3" fmla="*/ 175 h 193"/>
                  <a:gd name="T4" fmla="*/ 15 w 125"/>
                  <a:gd name="T5" fmla="*/ 60 h 193"/>
                  <a:gd name="T6" fmla="*/ 125 w 125"/>
                  <a:gd name="T7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5" h="193">
                    <a:moveTo>
                      <a:pt x="0" y="193"/>
                    </a:moveTo>
                    <a:lnTo>
                      <a:pt x="61" y="175"/>
                    </a:lnTo>
                    <a:lnTo>
                      <a:pt x="15" y="60"/>
                    </a:lnTo>
                    <a:lnTo>
                      <a:pt x="1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8" name="Freeform 1926">
                <a:extLst>
                  <a:ext uri="{FF2B5EF4-FFF2-40B4-BE49-F238E27FC236}">
                    <a16:creationId xmlns:a16="http://schemas.microsoft.com/office/drawing/2014/main" id="{5E72D715-64C9-547E-0209-217400C632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7" y="2552"/>
                <a:ext cx="142" cy="56"/>
              </a:xfrm>
              <a:custGeom>
                <a:avLst/>
                <a:gdLst>
                  <a:gd name="T0" fmla="*/ 0 w 711"/>
                  <a:gd name="T1" fmla="*/ 225 h 279"/>
                  <a:gd name="T2" fmla="*/ 421 w 711"/>
                  <a:gd name="T3" fmla="*/ 279 h 279"/>
                  <a:gd name="T4" fmla="*/ 521 w 711"/>
                  <a:gd name="T5" fmla="*/ 89 h 279"/>
                  <a:gd name="T6" fmla="*/ 711 w 711"/>
                  <a:gd name="T7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1" h="279">
                    <a:moveTo>
                      <a:pt x="0" y="225"/>
                    </a:moveTo>
                    <a:lnTo>
                      <a:pt x="421" y="279"/>
                    </a:lnTo>
                    <a:lnTo>
                      <a:pt x="521" y="89"/>
                    </a:lnTo>
                    <a:lnTo>
                      <a:pt x="71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9" name="Freeform 1927">
                <a:extLst>
                  <a:ext uri="{FF2B5EF4-FFF2-40B4-BE49-F238E27FC236}">
                    <a16:creationId xmlns:a16="http://schemas.microsoft.com/office/drawing/2014/main" id="{9D0312E4-8DA6-76D0-E42E-29CB143301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9" y="2537"/>
                <a:ext cx="17" cy="15"/>
              </a:xfrm>
              <a:custGeom>
                <a:avLst/>
                <a:gdLst>
                  <a:gd name="T0" fmla="*/ 0 w 82"/>
                  <a:gd name="T1" fmla="*/ 78 h 78"/>
                  <a:gd name="T2" fmla="*/ 14 w 82"/>
                  <a:gd name="T3" fmla="*/ 7 h 78"/>
                  <a:gd name="T4" fmla="*/ 82 w 82"/>
                  <a:gd name="T5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78">
                    <a:moveTo>
                      <a:pt x="0" y="78"/>
                    </a:moveTo>
                    <a:lnTo>
                      <a:pt x="14" y="7"/>
                    </a:lnTo>
                    <a:lnTo>
                      <a:pt x="8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0" name="Freeform 1928">
                <a:extLst>
                  <a:ext uri="{FF2B5EF4-FFF2-40B4-BE49-F238E27FC236}">
                    <a16:creationId xmlns:a16="http://schemas.microsoft.com/office/drawing/2014/main" id="{BCF04D9D-243F-533F-8618-DF702B3399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6" y="2489"/>
                <a:ext cx="56" cy="50"/>
              </a:xfrm>
              <a:custGeom>
                <a:avLst/>
                <a:gdLst>
                  <a:gd name="T0" fmla="*/ 282 w 282"/>
                  <a:gd name="T1" fmla="*/ 0 h 250"/>
                  <a:gd name="T2" fmla="*/ 103 w 282"/>
                  <a:gd name="T3" fmla="*/ 111 h 250"/>
                  <a:gd name="T4" fmla="*/ 71 w 282"/>
                  <a:gd name="T5" fmla="*/ 250 h 250"/>
                  <a:gd name="T6" fmla="*/ 0 w 282"/>
                  <a:gd name="T7" fmla="*/ 24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2" h="250">
                    <a:moveTo>
                      <a:pt x="282" y="0"/>
                    </a:moveTo>
                    <a:lnTo>
                      <a:pt x="103" y="111"/>
                    </a:lnTo>
                    <a:lnTo>
                      <a:pt x="71" y="250"/>
                    </a:lnTo>
                    <a:lnTo>
                      <a:pt x="0" y="24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1" name="Freeform 1929">
                <a:extLst>
                  <a:ext uri="{FF2B5EF4-FFF2-40B4-BE49-F238E27FC236}">
                    <a16:creationId xmlns:a16="http://schemas.microsoft.com/office/drawing/2014/main" id="{9C9CF3CE-D518-4346-4F12-E14FAD244B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410"/>
                <a:ext cx="53" cy="127"/>
              </a:xfrm>
              <a:custGeom>
                <a:avLst/>
                <a:gdLst>
                  <a:gd name="T0" fmla="*/ 265 w 265"/>
                  <a:gd name="T1" fmla="*/ 632 h 632"/>
                  <a:gd name="T2" fmla="*/ 265 w 265"/>
                  <a:gd name="T3" fmla="*/ 414 h 632"/>
                  <a:gd name="T4" fmla="*/ 143 w 265"/>
                  <a:gd name="T5" fmla="*/ 335 h 632"/>
                  <a:gd name="T6" fmla="*/ 0 w 265"/>
                  <a:gd name="T7" fmla="*/ 0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5" h="632">
                    <a:moveTo>
                      <a:pt x="265" y="632"/>
                    </a:moveTo>
                    <a:lnTo>
                      <a:pt x="265" y="414"/>
                    </a:lnTo>
                    <a:lnTo>
                      <a:pt x="143" y="33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2" name="Freeform 1930">
                <a:extLst>
                  <a:ext uri="{FF2B5EF4-FFF2-40B4-BE49-F238E27FC236}">
                    <a16:creationId xmlns:a16="http://schemas.microsoft.com/office/drawing/2014/main" id="{A63560BC-E7E5-98F6-981C-1BD744BBC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9" y="2511"/>
                <a:ext cx="141" cy="80"/>
              </a:xfrm>
              <a:custGeom>
                <a:avLst/>
                <a:gdLst>
                  <a:gd name="T0" fmla="*/ 703 w 703"/>
                  <a:gd name="T1" fmla="*/ 400 h 400"/>
                  <a:gd name="T2" fmla="*/ 0 w 703"/>
                  <a:gd name="T3" fmla="*/ 279 h 400"/>
                  <a:gd name="T4" fmla="*/ 35 w 703"/>
                  <a:gd name="T5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3" h="400">
                    <a:moveTo>
                      <a:pt x="703" y="400"/>
                    </a:moveTo>
                    <a:lnTo>
                      <a:pt x="0" y="279"/>
                    </a:lnTo>
                    <a:lnTo>
                      <a:pt x="3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3" name="Line 1931">
                <a:extLst>
                  <a:ext uri="{FF2B5EF4-FFF2-40B4-BE49-F238E27FC236}">
                    <a16:creationId xmlns:a16="http://schemas.microsoft.com/office/drawing/2014/main" id="{699C4DE4-602E-4436-AD14-E95C0C8677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02" y="2489"/>
                <a:ext cx="14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4" name="Line 1932">
                <a:extLst>
                  <a:ext uri="{FF2B5EF4-FFF2-40B4-BE49-F238E27FC236}">
                    <a16:creationId xmlns:a16="http://schemas.microsoft.com/office/drawing/2014/main" id="{C191D7FB-6B6B-91E2-6960-DC2A164F7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18" y="2362"/>
                <a:ext cx="44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5" name="Line 1933">
                <a:extLst>
                  <a:ext uri="{FF2B5EF4-FFF2-40B4-BE49-F238E27FC236}">
                    <a16:creationId xmlns:a16="http://schemas.microsoft.com/office/drawing/2014/main" id="{32BE6738-0CFE-E8DF-0612-B66E1188B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0" y="2400"/>
                <a:ext cx="123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6" name="Line 1934">
                <a:extLst>
                  <a:ext uri="{FF2B5EF4-FFF2-40B4-BE49-F238E27FC236}">
                    <a16:creationId xmlns:a16="http://schemas.microsoft.com/office/drawing/2014/main" id="{62530DE0-4704-8D74-ECBB-7A3E7B98E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80" y="2097"/>
                <a:ext cx="11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7" name="Line 1935">
                <a:extLst>
                  <a:ext uri="{FF2B5EF4-FFF2-40B4-BE49-F238E27FC236}">
                    <a16:creationId xmlns:a16="http://schemas.microsoft.com/office/drawing/2014/main" id="{FDBCBB39-3A24-7361-5E6F-87A4C67D30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14" y="1952"/>
                <a:ext cx="2" cy="16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8" name="Line 1936">
                <a:extLst>
                  <a:ext uri="{FF2B5EF4-FFF2-40B4-BE49-F238E27FC236}">
                    <a16:creationId xmlns:a16="http://schemas.microsoft.com/office/drawing/2014/main" id="{5E3AFF87-C7B7-F14D-3AB2-9A6DF9DB7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4" y="1758"/>
                <a:ext cx="92" cy="9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9" name="Freeform 1937">
                <a:extLst>
                  <a:ext uri="{FF2B5EF4-FFF2-40B4-BE49-F238E27FC236}">
                    <a16:creationId xmlns:a16="http://schemas.microsoft.com/office/drawing/2014/main" id="{D0FC914F-A11F-8663-CADD-17E649FB4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8" y="2651"/>
                <a:ext cx="126" cy="34"/>
              </a:xfrm>
              <a:custGeom>
                <a:avLst/>
                <a:gdLst>
                  <a:gd name="T0" fmla="*/ 0 w 629"/>
                  <a:gd name="T1" fmla="*/ 0 h 168"/>
                  <a:gd name="T2" fmla="*/ 72 w 629"/>
                  <a:gd name="T3" fmla="*/ 118 h 168"/>
                  <a:gd name="T4" fmla="*/ 629 w 629"/>
                  <a:gd name="T5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29" h="168">
                    <a:moveTo>
                      <a:pt x="0" y="0"/>
                    </a:moveTo>
                    <a:lnTo>
                      <a:pt x="72" y="118"/>
                    </a:lnTo>
                    <a:lnTo>
                      <a:pt x="629" y="1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0" name="Freeform 1938">
                <a:extLst>
                  <a:ext uri="{FF2B5EF4-FFF2-40B4-BE49-F238E27FC236}">
                    <a16:creationId xmlns:a16="http://schemas.microsoft.com/office/drawing/2014/main" id="{8CA93FA6-CBBB-C4BF-1A18-0500E0E94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8" y="2601"/>
                <a:ext cx="20" cy="50"/>
              </a:xfrm>
              <a:custGeom>
                <a:avLst/>
                <a:gdLst>
                  <a:gd name="T0" fmla="*/ 100 w 100"/>
                  <a:gd name="T1" fmla="*/ 0 h 250"/>
                  <a:gd name="T2" fmla="*/ 65 w 100"/>
                  <a:gd name="T3" fmla="*/ 236 h 250"/>
                  <a:gd name="T4" fmla="*/ 0 w 100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250">
                    <a:moveTo>
                      <a:pt x="100" y="0"/>
                    </a:moveTo>
                    <a:lnTo>
                      <a:pt x="65" y="236"/>
                    </a:lnTo>
                    <a:lnTo>
                      <a:pt x="0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1" name="Freeform 1939">
                <a:extLst>
                  <a:ext uri="{FF2B5EF4-FFF2-40B4-BE49-F238E27FC236}">
                    <a16:creationId xmlns:a16="http://schemas.microsoft.com/office/drawing/2014/main" id="{030190D8-C81C-9B46-0626-179F8D9E3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2651"/>
                <a:ext cx="19" cy="36"/>
              </a:xfrm>
              <a:custGeom>
                <a:avLst/>
                <a:gdLst>
                  <a:gd name="T0" fmla="*/ 96 w 96"/>
                  <a:gd name="T1" fmla="*/ 0 h 178"/>
                  <a:gd name="T2" fmla="*/ 39 w 96"/>
                  <a:gd name="T3" fmla="*/ 21 h 178"/>
                  <a:gd name="T4" fmla="*/ 0 w 96"/>
                  <a:gd name="T5" fmla="*/ 17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78">
                    <a:moveTo>
                      <a:pt x="96" y="0"/>
                    </a:moveTo>
                    <a:lnTo>
                      <a:pt x="39" y="21"/>
                    </a:lnTo>
                    <a:lnTo>
                      <a:pt x="0" y="17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2" name="Freeform 1940">
                <a:extLst>
                  <a:ext uri="{FF2B5EF4-FFF2-40B4-BE49-F238E27FC236}">
                    <a16:creationId xmlns:a16="http://schemas.microsoft.com/office/drawing/2014/main" id="{A0D15737-826F-A849-7AED-0A87735343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8" y="2588"/>
                <a:ext cx="111" cy="91"/>
              </a:xfrm>
              <a:custGeom>
                <a:avLst/>
                <a:gdLst>
                  <a:gd name="T0" fmla="*/ 558 w 558"/>
                  <a:gd name="T1" fmla="*/ 453 h 453"/>
                  <a:gd name="T2" fmla="*/ 208 w 558"/>
                  <a:gd name="T3" fmla="*/ 0 h 453"/>
                  <a:gd name="T4" fmla="*/ 0 w 558"/>
                  <a:gd name="T5" fmla="*/ 64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8" h="453">
                    <a:moveTo>
                      <a:pt x="558" y="453"/>
                    </a:moveTo>
                    <a:lnTo>
                      <a:pt x="208" y="0"/>
                    </a:lnTo>
                    <a:lnTo>
                      <a:pt x="0" y="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3" name="Freeform 1941">
                <a:extLst>
                  <a:ext uri="{FF2B5EF4-FFF2-40B4-BE49-F238E27FC236}">
                    <a16:creationId xmlns:a16="http://schemas.microsoft.com/office/drawing/2014/main" id="{F9F711EF-767A-C026-F66B-DB6C8DBCB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4" y="2653"/>
                <a:ext cx="55" cy="182"/>
              </a:xfrm>
              <a:custGeom>
                <a:avLst/>
                <a:gdLst>
                  <a:gd name="T0" fmla="*/ 0 w 275"/>
                  <a:gd name="T1" fmla="*/ 0 h 910"/>
                  <a:gd name="T2" fmla="*/ 50 w 275"/>
                  <a:gd name="T3" fmla="*/ 207 h 910"/>
                  <a:gd name="T4" fmla="*/ 275 w 275"/>
                  <a:gd name="T5" fmla="*/ 492 h 910"/>
                  <a:gd name="T6" fmla="*/ 271 w 275"/>
                  <a:gd name="T7" fmla="*/ 564 h 910"/>
                  <a:gd name="T8" fmla="*/ 117 w 275"/>
                  <a:gd name="T9" fmla="*/ 707 h 910"/>
                  <a:gd name="T10" fmla="*/ 192 w 275"/>
                  <a:gd name="T11" fmla="*/ 91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5" h="910">
                    <a:moveTo>
                      <a:pt x="0" y="0"/>
                    </a:moveTo>
                    <a:lnTo>
                      <a:pt x="50" y="207"/>
                    </a:lnTo>
                    <a:lnTo>
                      <a:pt x="275" y="492"/>
                    </a:lnTo>
                    <a:lnTo>
                      <a:pt x="271" y="564"/>
                    </a:lnTo>
                    <a:lnTo>
                      <a:pt x="117" y="707"/>
                    </a:lnTo>
                    <a:lnTo>
                      <a:pt x="192" y="9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4" name="Freeform 1942">
                <a:extLst>
                  <a:ext uri="{FF2B5EF4-FFF2-40B4-BE49-F238E27FC236}">
                    <a16:creationId xmlns:a16="http://schemas.microsoft.com/office/drawing/2014/main" id="{0AF75581-E261-2065-AA12-4AC4F8F94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4" y="2651"/>
                <a:ext cx="65" cy="36"/>
              </a:xfrm>
              <a:custGeom>
                <a:avLst/>
                <a:gdLst>
                  <a:gd name="T0" fmla="*/ 321 w 321"/>
                  <a:gd name="T1" fmla="*/ 178 h 178"/>
                  <a:gd name="T2" fmla="*/ 210 w 321"/>
                  <a:gd name="T3" fmla="*/ 0 h 178"/>
                  <a:gd name="T4" fmla="*/ 0 w 321"/>
                  <a:gd name="T5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1" h="178">
                    <a:moveTo>
                      <a:pt x="321" y="178"/>
                    </a:moveTo>
                    <a:lnTo>
                      <a:pt x="210" y="0"/>
                    </a:lnTo>
                    <a:lnTo>
                      <a:pt x="0" y="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5" name="Freeform 1943">
                <a:extLst>
                  <a:ext uri="{FF2B5EF4-FFF2-40B4-BE49-F238E27FC236}">
                    <a16:creationId xmlns:a16="http://schemas.microsoft.com/office/drawing/2014/main" id="{9E1853CA-B414-D4C7-7A68-2693164A4D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2687"/>
                <a:ext cx="116" cy="84"/>
              </a:xfrm>
              <a:custGeom>
                <a:avLst/>
                <a:gdLst>
                  <a:gd name="T0" fmla="*/ 582 w 582"/>
                  <a:gd name="T1" fmla="*/ 422 h 422"/>
                  <a:gd name="T2" fmla="*/ 572 w 582"/>
                  <a:gd name="T3" fmla="*/ 350 h 422"/>
                  <a:gd name="T4" fmla="*/ 371 w 582"/>
                  <a:gd name="T5" fmla="*/ 265 h 422"/>
                  <a:gd name="T6" fmla="*/ 229 w 582"/>
                  <a:gd name="T7" fmla="*/ 283 h 422"/>
                  <a:gd name="T8" fmla="*/ 0 w 582"/>
                  <a:gd name="T9" fmla="*/ 0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2" h="422">
                    <a:moveTo>
                      <a:pt x="582" y="422"/>
                    </a:moveTo>
                    <a:lnTo>
                      <a:pt x="572" y="350"/>
                    </a:lnTo>
                    <a:lnTo>
                      <a:pt x="371" y="265"/>
                    </a:lnTo>
                    <a:lnTo>
                      <a:pt x="229" y="28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6" name="Freeform 1944">
                <a:extLst>
                  <a:ext uri="{FF2B5EF4-FFF2-40B4-BE49-F238E27FC236}">
                    <a16:creationId xmlns:a16="http://schemas.microsoft.com/office/drawing/2014/main" id="{DDE421C8-20AA-6B6D-FCAE-4E7FDB354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1" y="2614"/>
                <a:ext cx="29" cy="138"/>
              </a:xfrm>
              <a:custGeom>
                <a:avLst/>
                <a:gdLst>
                  <a:gd name="T0" fmla="*/ 93 w 146"/>
                  <a:gd name="T1" fmla="*/ 693 h 693"/>
                  <a:gd name="T2" fmla="*/ 32 w 146"/>
                  <a:gd name="T3" fmla="*/ 647 h 693"/>
                  <a:gd name="T4" fmla="*/ 85 w 146"/>
                  <a:gd name="T5" fmla="*/ 593 h 693"/>
                  <a:gd name="T6" fmla="*/ 60 w 146"/>
                  <a:gd name="T7" fmla="*/ 450 h 693"/>
                  <a:gd name="T8" fmla="*/ 0 w 146"/>
                  <a:gd name="T9" fmla="*/ 407 h 693"/>
                  <a:gd name="T10" fmla="*/ 146 w 146"/>
                  <a:gd name="T11" fmla="*/ 247 h 693"/>
                  <a:gd name="T12" fmla="*/ 18 w 146"/>
                  <a:gd name="T13" fmla="*/ 0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6" h="693">
                    <a:moveTo>
                      <a:pt x="93" y="693"/>
                    </a:moveTo>
                    <a:lnTo>
                      <a:pt x="32" y="647"/>
                    </a:lnTo>
                    <a:lnTo>
                      <a:pt x="85" y="593"/>
                    </a:lnTo>
                    <a:lnTo>
                      <a:pt x="60" y="450"/>
                    </a:lnTo>
                    <a:lnTo>
                      <a:pt x="0" y="407"/>
                    </a:lnTo>
                    <a:lnTo>
                      <a:pt x="146" y="247"/>
                    </a:lnTo>
                    <a:lnTo>
                      <a:pt x="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7" name="Freeform 1945">
                <a:extLst>
                  <a:ext uri="{FF2B5EF4-FFF2-40B4-BE49-F238E27FC236}">
                    <a16:creationId xmlns:a16="http://schemas.microsoft.com/office/drawing/2014/main" id="{5914C2A3-D75D-6B92-1C0B-A7E5D689F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2614"/>
                <a:ext cx="90" cy="39"/>
              </a:xfrm>
              <a:custGeom>
                <a:avLst/>
                <a:gdLst>
                  <a:gd name="T0" fmla="*/ 450 w 450"/>
                  <a:gd name="T1" fmla="*/ 197 h 197"/>
                  <a:gd name="T2" fmla="*/ 232 w 450"/>
                  <a:gd name="T3" fmla="*/ 179 h 197"/>
                  <a:gd name="T4" fmla="*/ 0 w 450"/>
                  <a:gd name="T5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0" h="197">
                    <a:moveTo>
                      <a:pt x="450" y="197"/>
                    </a:moveTo>
                    <a:lnTo>
                      <a:pt x="232" y="1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8" name="Line 1946">
                <a:extLst>
                  <a:ext uri="{FF2B5EF4-FFF2-40B4-BE49-F238E27FC236}">
                    <a16:creationId xmlns:a16="http://schemas.microsoft.com/office/drawing/2014/main" id="{AEEAE199-47DC-EBE0-8AB2-A6437FDFB5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84" y="2597"/>
                <a:ext cx="3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9" name="Freeform 1947">
                <a:extLst>
                  <a:ext uri="{FF2B5EF4-FFF2-40B4-BE49-F238E27FC236}">
                    <a16:creationId xmlns:a16="http://schemas.microsoft.com/office/drawing/2014/main" id="{EA0E9FA7-EABC-FC5B-91C1-7022152FD5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4" y="2573"/>
                <a:ext cx="167" cy="81"/>
              </a:xfrm>
              <a:custGeom>
                <a:avLst/>
                <a:gdLst>
                  <a:gd name="T0" fmla="*/ 833 w 833"/>
                  <a:gd name="T1" fmla="*/ 0 h 403"/>
                  <a:gd name="T2" fmla="*/ 547 w 833"/>
                  <a:gd name="T3" fmla="*/ 185 h 403"/>
                  <a:gd name="T4" fmla="*/ 365 w 833"/>
                  <a:gd name="T5" fmla="*/ 403 h 403"/>
                  <a:gd name="T6" fmla="*/ 0 w 833"/>
                  <a:gd name="T7" fmla="*/ 396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3" h="403">
                    <a:moveTo>
                      <a:pt x="833" y="0"/>
                    </a:moveTo>
                    <a:lnTo>
                      <a:pt x="547" y="185"/>
                    </a:lnTo>
                    <a:lnTo>
                      <a:pt x="365" y="403"/>
                    </a:lnTo>
                    <a:lnTo>
                      <a:pt x="0" y="3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0" name="Freeform 1948">
                <a:extLst>
                  <a:ext uri="{FF2B5EF4-FFF2-40B4-BE49-F238E27FC236}">
                    <a16:creationId xmlns:a16="http://schemas.microsoft.com/office/drawing/2014/main" id="{72EC1EF8-C4D1-E8EC-ABA5-D5B3C8BD62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0" y="2803"/>
                <a:ext cx="25" cy="47"/>
              </a:xfrm>
              <a:custGeom>
                <a:avLst/>
                <a:gdLst>
                  <a:gd name="T0" fmla="*/ 43 w 125"/>
                  <a:gd name="T1" fmla="*/ 235 h 235"/>
                  <a:gd name="T2" fmla="*/ 0 w 125"/>
                  <a:gd name="T3" fmla="*/ 46 h 235"/>
                  <a:gd name="T4" fmla="*/ 125 w 125"/>
                  <a:gd name="T5" fmla="*/ 0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235">
                    <a:moveTo>
                      <a:pt x="43" y="235"/>
                    </a:moveTo>
                    <a:lnTo>
                      <a:pt x="0" y="46"/>
                    </a:lnTo>
                    <a:lnTo>
                      <a:pt x="1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1" name="Freeform 1949">
                <a:extLst>
                  <a:ext uri="{FF2B5EF4-FFF2-40B4-BE49-F238E27FC236}">
                    <a16:creationId xmlns:a16="http://schemas.microsoft.com/office/drawing/2014/main" id="{43DC4E52-C797-8A2E-F0E5-2FE3AB53DD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9" y="2752"/>
                <a:ext cx="101" cy="98"/>
              </a:xfrm>
              <a:custGeom>
                <a:avLst/>
                <a:gdLst>
                  <a:gd name="T0" fmla="*/ 507 w 507"/>
                  <a:gd name="T1" fmla="*/ 454 h 489"/>
                  <a:gd name="T2" fmla="*/ 371 w 507"/>
                  <a:gd name="T3" fmla="*/ 489 h 489"/>
                  <a:gd name="T4" fmla="*/ 243 w 507"/>
                  <a:gd name="T5" fmla="*/ 425 h 489"/>
                  <a:gd name="T6" fmla="*/ 0 w 507"/>
                  <a:gd name="T7" fmla="*/ 168 h 489"/>
                  <a:gd name="T8" fmla="*/ 61 w 507"/>
                  <a:gd name="T9" fmla="*/ 43 h 489"/>
                  <a:gd name="T10" fmla="*/ 4 w 507"/>
                  <a:gd name="T11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489">
                    <a:moveTo>
                      <a:pt x="507" y="454"/>
                    </a:moveTo>
                    <a:lnTo>
                      <a:pt x="371" y="489"/>
                    </a:lnTo>
                    <a:lnTo>
                      <a:pt x="243" y="425"/>
                    </a:lnTo>
                    <a:lnTo>
                      <a:pt x="0" y="168"/>
                    </a:lnTo>
                    <a:lnTo>
                      <a:pt x="61" y="43"/>
                    </a:lnTo>
                    <a:lnTo>
                      <a:pt x="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2" name="Freeform 1950">
                <a:extLst>
                  <a:ext uri="{FF2B5EF4-FFF2-40B4-BE49-F238E27FC236}">
                    <a16:creationId xmlns:a16="http://schemas.microsoft.com/office/drawing/2014/main" id="{DE88D1EC-54B3-0179-E586-677B093320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5" y="2752"/>
                <a:ext cx="124" cy="68"/>
              </a:xfrm>
              <a:custGeom>
                <a:avLst/>
                <a:gdLst>
                  <a:gd name="T0" fmla="*/ 0 w 622"/>
                  <a:gd name="T1" fmla="*/ 254 h 339"/>
                  <a:gd name="T2" fmla="*/ 186 w 622"/>
                  <a:gd name="T3" fmla="*/ 339 h 339"/>
                  <a:gd name="T4" fmla="*/ 314 w 622"/>
                  <a:gd name="T5" fmla="*/ 171 h 339"/>
                  <a:gd name="T6" fmla="*/ 622 w 622"/>
                  <a:gd name="T7" fmla="*/ 0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2" h="339">
                    <a:moveTo>
                      <a:pt x="0" y="254"/>
                    </a:moveTo>
                    <a:lnTo>
                      <a:pt x="186" y="339"/>
                    </a:lnTo>
                    <a:lnTo>
                      <a:pt x="314" y="171"/>
                    </a:lnTo>
                    <a:lnTo>
                      <a:pt x="62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3" name="Freeform 1951">
                <a:extLst>
                  <a:ext uri="{FF2B5EF4-FFF2-40B4-BE49-F238E27FC236}">
                    <a16:creationId xmlns:a16="http://schemas.microsoft.com/office/drawing/2014/main" id="{F5965ADF-CA23-557D-7D67-764DCD40F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4" y="2978"/>
                <a:ext cx="45" cy="123"/>
              </a:xfrm>
              <a:custGeom>
                <a:avLst/>
                <a:gdLst>
                  <a:gd name="T0" fmla="*/ 0 w 225"/>
                  <a:gd name="T1" fmla="*/ 0 h 615"/>
                  <a:gd name="T2" fmla="*/ 7 w 225"/>
                  <a:gd name="T3" fmla="*/ 150 h 615"/>
                  <a:gd name="T4" fmla="*/ 225 w 225"/>
                  <a:gd name="T5" fmla="*/ 615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5" h="615">
                    <a:moveTo>
                      <a:pt x="0" y="0"/>
                    </a:moveTo>
                    <a:lnTo>
                      <a:pt x="7" y="150"/>
                    </a:lnTo>
                    <a:lnTo>
                      <a:pt x="225" y="61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4" name="Freeform 1952">
                <a:extLst>
                  <a:ext uri="{FF2B5EF4-FFF2-40B4-BE49-F238E27FC236}">
                    <a16:creationId xmlns:a16="http://schemas.microsoft.com/office/drawing/2014/main" id="{BA7874FC-97C4-5991-4486-B23ACF6F10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4" y="2928"/>
                <a:ext cx="62" cy="50"/>
              </a:xfrm>
              <a:custGeom>
                <a:avLst/>
                <a:gdLst>
                  <a:gd name="T0" fmla="*/ 307 w 307"/>
                  <a:gd name="T1" fmla="*/ 0 h 250"/>
                  <a:gd name="T2" fmla="*/ 110 w 307"/>
                  <a:gd name="T3" fmla="*/ 68 h 250"/>
                  <a:gd name="T4" fmla="*/ 0 w 307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7" h="250">
                    <a:moveTo>
                      <a:pt x="307" y="0"/>
                    </a:moveTo>
                    <a:lnTo>
                      <a:pt x="110" y="68"/>
                    </a:lnTo>
                    <a:lnTo>
                      <a:pt x="0" y="2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5" name="Freeform 1953">
                <a:extLst>
                  <a:ext uri="{FF2B5EF4-FFF2-40B4-BE49-F238E27FC236}">
                    <a16:creationId xmlns:a16="http://schemas.microsoft.com/office/drawing/2014/main" id="{36BBF62D-943D-FCF7-BD80-87B071546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" y="2962"/>
                <a:ext cx="68" cy="16"/>
              </a:xfrm>
              <a:custGeom>
                <a:avLst/>
                <a:gdLst>
                  <a:gd name="T0" fmla="*/ 343 w 343"/>
                  <a:gd name="T1" fmla="*/ 78 h 78"/>
                  <a:gd name="T2" fmla="*/ 253 w 343"/>
                  <a:gd name="T3" fmla="*/ 0 h 78"/>
                  <a:gd name="T4" fmla="*/ 0 w 343"/>
                  <a:gd name="T5" fmla="*/ 39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3" h="78">
                    <a:moveTo>
                      <a:pt x="343" y="78"/>
                    </a:moveTo>
                    <a:lnTo>
                      <a:pt x="253" y="0"/>
                    </a:lnTo>
                    <a:lnTo>
                      <a:pt x="0" y="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6" name="Freeform 1954">
                <a:extLst>
                  <a:ext uri="{FF2B5EF4-FFF2-40B4-BE49-F238E27FC236}">
                    <a16:creationId xmlns:a16="http://schemas.microsoft.com/office/drawing/2014/main" id="{804E8ABF-033E-5B20-B041-C014918D97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2850"/>
                <a:ext cx="87" cy="120"/>
              </a:xfrm>
              <a:custGeom>
                <a:avLst/>
                <a:gdLst>
                  <a:gd name="T0" fmla="*/ 436 w 436"/>
                  <a:gd name="T1" fmla="*/ 600 h 600"/>
                  <a:gd name="T2" fmla="*/ 121 w 436"/>
                  <a:gd name="T3" fmla="*/ 422 h 600"/>
                  <a:gd name="T4" fmla="*/ 0 w 436"/>
                  <a:gd name="T5" fmla="*/ 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6" h="600">
                    <a:moveTo>
                      <a:pt x="436" y="600"/>
                    </a:moveTo>
                    <a:lnTo>
                      <a:pt x="121" y="42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7" name="Freeform 1955">
                <a:extLst>
                  <a:ext uri="{FF2B5EF4-FFF2-40B4-BE49-F238E27FC236}">
                    <a16:creationId xmlns:a16="http://schemas.microsoft.com/office/drawing/2014/main" id="{1517578E-1BF9-1FDD-F856-16714F8DF7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0" y="2970"/>
                <a:ext cx="46" cy="88"/>
              </a:xfrm>
              <a:custGeom>
                <a:avLst/>
                <a:gdLst>
                  <a:gd name="T0" fmla="*/ 0 w 229"/>
                  <a:gd name="T1" fmla="*/ 439 h 439"/>
                  <a:gd name="T2" fmla="*/ 182 w 229"/>
                  <a:gd name="T3" fmla="*/ 336 h 439"/>
                  <a:gd name="T4" fmla="*/ 229 w 229"/>
                  <a:gd name="T5" fmla="*/ 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9" h="439">
                    <a:moveTo>
                      <a:pt x="0" y="439"/>
                    </a:moveTo>
                    <a:lnTo>
                      <a:pt x="182" y="336"/>
                    </a:lnTo>
                    <a:lnTo>
                      <a:pt x="22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8" name="Line 1956">
                <a:extLst>
                  <a:ext uri="{FF2B5EF4-FFF2-40B4-BE49-F238E27FC236}">
                    <a16:creationId xmlns:a16="http://schemas.microsoft.com/office/drawing/2014/main" id="{0548BCA0-8CF4-D4B0-A2FA-34D0ADF104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76" y="2843"/>
                <a:ext cx="24" cy="8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9" name="Line 1957">
                <a:extLst>
                  <a:ext uri="{FF2B5EF4-FFF2-40B4-BE49-F238E27FC236}">
                    <a16:creationId xmlns:a16="http://schemas.microsoft.com/office/drawing/2014/main" id="{1F9BB207-27E6-B27B-A262-DB5C779E34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00" y="2835"/>
                <a:ext cx="1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0" name="Freeform 1958">
                <a:extLst>
                  <a:ext uri="{FF2B5EF4-FFF2-40B4-BE49-F238E27FC236}">
                    <a16:creationId xmlns:a16="http://schemas.microsoft.com/office/drawing/2014/main" id="{F3F5D006-13CD-397E-136B-091FE1B6A4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6" y="2928"/>
                <a:ext cx="110" cy="138"/>
              </a:xfrm>
              <a:custGeom>
                <a:avLst/>
                <a:gdLst>
                  <a:gd name="T0" fmla="*/ 550 w 550"/>
                  <a:gd name="T1" fmla="*/ 690 h 690"/>
                  <a:gd name="T2" fmla="*/ 314 w 550"/>
                  <a:gd name="T3" fmla="*/ 400 h 690"/>
                  <a:gd name="T4" fmla="*/ 264 w 550"/>
                  <a:gd name="T5" fmla="*/ 108 h 690"/>
                  <a:gd name="T6" fmla="*/ 146 w 550"/>
                  <a:gd name="T7" fmla="*/ 18 h 690"/>
                  <a:gd name="T8" fmla="*/ 0 w 550"/>
                  <a:gd name="T9" fmla="*/ 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0" h="690">
                    <a:moveTo>
                      <a:pt x="550" y="690"/>
                    </a:moveTo>
                    <a:lnTo>
                      <a:pt x="314" y="400"/>
                    </a:lnTo>
                    <a:lnTo>
                      <a:pt x="264" y="108"/>
                    </a:lnTo>
                    <a:lnTo>
                      <a:pt x="146" y="1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1" name="Freeform 1959">
                <a:extLst>
                  <a:ext uri="{FF2B5EF4-FFF2-40B4-BE49-F238E27FC236}">
                    <a16:creationId xmlns:a16="http://schemas.microsoft.com/office/drawing/2014/main" id="{14E992ED-BDC2-2024-8E81-212B77D80F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3" y="2835"/>
                <a:ext cx="124" cy="30"/>
              </a:xfrm>
              <a:custGeom>
                <a:avLst/>
                <a:gdLst>
                  <a:gd name="T0" fmla="*/ 0 w 622"/>
                  <a:gd name="T1" fmla="*/ 0 h 150"/>
                  <a:gd name="T2" fmla="*/ 325 w 622"/>
                  <a:gd name="T3" fmla="*/ 150 h 150"/>
                  <a:gd name="T4" fmla="*/ 622 w 622"/>
                  <a:gd name="T5" fmla="*/ 114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22" h="150">
                    <a:moveTo>
                      <a:pt x="0" y="0"/>
                    </a:moveTo>
                    <a:lnTo>
                      <a:pt x="325" y="150"/>
                    </a:lnTo>
                    <a:lnTo>
                      <a:pt x="622" y="11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2" name="Freeform 1960">
                <a:extLst>
                  <a:ext uri="{FF2B5EF4-FFF2-40B4-BE49-F238E27FC236}">
                    <a16:creationId xmlns:a16="http://schemas.microsoft.com/office/drawing/2014/main" id="{2D5F43FD-25F0-F5DE-6C1E-E319E92A73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3" y="2771"/>
                <a:ext cx="32" cy="56"/>
              </a:xfrm>
              <a:custGeom>
                <a:avLst/>
                <a:gdLst>
                  <a:gd name="T0" fmla="*/ 18 w 161"/>
                  <a:gd name="T1" fmla="*/ 282 h 282"/>
                  <a:gd name="T2" fmla="*/ 0 w 161"/>
                  <a:gd name="T3" fmla="*/ 93 h 282"/>
                  <a:gd name="T4" fmla="*/ 161 w 161"/>
                  <a:gd name="T5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282">
                    <a:moveTo>
                      <a:pt x="18" y="282"/>
                    </a:moveTo>
                    <a:lnTo>
                      <a:pt x="0" y="93"/>
                    </a:lnTo>
                    <a:lnTo>
                      <a:pt x="1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3" name="Freeform 1961">
                <a:extLst>
                  <a:ext uri="{FF2B5EF4-FFF2-40B4-BE49-F238E27FC236}">
                    <a16:creationId xmlns:a16="http://schemas.microsoft.com/office/drawing/2014/main" id="{03F6D2CA-5F8A-3FD3-34A1-D23C4F7ADB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6" y="2652"/>
                <a:ext cx="13" cy="72"/>
              </a:xfrm>
              <a:custGeom>
                <a:avLst/>
                <a:gdLst>
                  <a:gd name="T0" fmla="*/ 64 w 64"/>
                  <a:gd name="T1" fmla="*/ 357 h 357"/>
                  <a:gd name="T2" fmla="*/ 0 w 64"/>
                  <a:gd name="T3" fmla="*/ 171 h 357"/>
                  <a:gd name="T4" fmla="*/ 39 w 64"/>
                  <a:gd name="T5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357">
                    <a:moveTo>
                      <a:pt x="64" y="357"/>
                    </a:moveTo>
                    <a:lnTo>
                      <a:pt x="0" y="171"/>
                    </a:lnTo>
                    <a:lnTo>
                      <a:pt x="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4" name="Freeform 1962">
                <a:extLst>
                  <a:ext uri="{FF2B5EF4-FFF2-40B4-BE49-F238E27FC236}">
                    <a16:creationId xmlns:a16="http://schemas.microsoft.com/office/drawing/2014/main" id="{52AA1E5C-8E45-EB38-EC23-78882AF9F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2724"/>
                <a:ext cx="82" cy="230"/>
              </a:xfrm>
              <a:custGeom>
                <a:avLst/>
                <a:gdLst>
                  <a:gd name="T0" fmla="*/ 407 w 407"/>
                  <a:gd name="T1" fmla="*/ 1150 h 1150"/>
                  <a:gd name="T2" fmla="*/ 371 w 407"/>
                  <a:gd name="T3" fmla="*/ 561 h 1150"/>
                  <a:gd name="T4" fmla="*/ 285 w 407"/>
                  <a:gd name="T5" fmla="*/ 443 h 1150"/>
                  <a:gd name="T6" fmla="*/ 89 w 407"/>
                  <a:gd name="T7" fmla="*/ 350 h 1150"/>
                  <a:gd name="T8" fmla="*/ 0 w 407"/>
                  <a:gd name="T9" fmla="*/ 0 h 1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7" h="1150">
                    <a:moveTo>
                      <a:pt x="407" y="1150"/>
                    </a:moveTo>
                    <a:lnTo>
                      <a:pt x="371" y="561"/>
                    </a:lnTo>
                    <a:lnTo>
                      <a:pt x="285" y="443"/>
                    </a:lnTo>
                    <a:lnTo>
                      <a:pt x="89" y="35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5" name="Freeform 1963">
                <a:extLst>
                  <a:ext uri="{FF2B5EF4-FFF2-40B4-BE49-F238E27FC236}">
                    <a16:creationId xmlns:a16="http://schemas.microsoft.com/office/drawing/2014/main" id="{00759334-D7C4-61CB-5A55-33D62B6CC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2715"/>
                <a:ext cx="107" cy="23"/>
              </a:xfrm>
              <a:custGeom>
                <a:avLst/>
                <a:gdLst>
                  <a:gd name="T0" fmla="*/ 0 w 535"/>
                  <a:gd name="T1" fmla="*/ 43 h 115"/>
                  <a:gd name="T2" fmla="*/ 200 w 535"/>
                  <a:gd name="T3" fmla="*/ 0 h 115"/>
                  <a:gd name="T4" fmla="*/ 535 w 535"/>
                  <a:gd name="T5" fmla="*/ 115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5" h="115">
                    <a:moveTo>
                      <a:pt x="0" y="43"/>
                    </a:moveTo>
                    <a:lnTo>
                      <a:pt x="200" y="0"/>
                    </a:lnTo>
                    <a:lnTo>
                      <a:pt x="535" y="11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6" name="Line 1964">
                <a:extLst>
                  <a:ext uri="{FF2B5EF4-FFF2-40B4-BE49-F238E27FC236}">
                    <a16:creationId xmlns:a16="http://schemas.microsoft.com/office/drawing/2014/main" id="{F365B739-824C-A8A3-5A2B-14CABB50A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4" y="2724"/>
                <a:ext cx="5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7" name="Freeform 1965">
                <a:extLst>
                  <a:ext uri="{FF2B5EF4-FFF2-40B4-BE49-F238E27FC236}">
                    <a16:creationId xmlns:a16="http://schemas.microsoft.com/office/drawing/2014/main" id="{B0FED02C-D47A-C45B-BDBC-15DED9DC34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0" y="2542"/>
                <a:ext cx="105" cy="130"/>
              </a:xfrm>
              <a:custGeom>
                <a:avLst/>
                <a:gdLst>
                  <a:gd name="T0" fmla="*/ 525 w 525"/>
                  <a:gd name="T1" fmla="*/ 0 h 653"/>
                  <a:gd name="T2" fmla="*/ 296 w 525"/>
                  <a:gd name="T3" fmla="*/ 189 h 653"/>
                  <a:gd name="T4" fmla="*/ 89 w 525"/>
                  <a:gd name="T5" fmla="*/ 271 h 653"/>
                  <a:gd name="T6" fmla="*/ 0 w 525"/>
                  <a:gd name="T7" fmla="*/ 557 h 653"/>
                  <a:gd name="T8" fmla="*/ 21 w 525"/>
                  <a:gd name="T9" fmla="*/ 628 h 653"/>
                  <a:gd name="T10" fmla="*/ 168 w 525"/>
                  <a:gd name="T11" fmla="*/ 653 h 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5" h="653">
                    <a:moveTo>
                      <a:pt x="525" y="0"/>
                    </a:moveTo>
                    <a:lnTo>
                      <a:pt x="296" y="189"/>
                    </a:lnTo>
                    <a:lnTo>
                      <a:pt x="89" y="271"/>
                    </a:lnTo>
                    <a:lnTo>
                      <a:pt x="0" y="557"/>
                    </a:lnTo>
                    <a:lnTo>
                      <a:pt x="21" y="628"/>
                    </a:lnTo>
                    <a:lnTo>
                      <a:pt x="168" y="65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8" name="Freeform 1966">
                <a:extLst>
                  <a:ext uri="{FF2B5EF4-FFF2-40B4-BE49-F238E27FC236}">
                    <a16:creationId xmlns:a16="http://schemas.microsoft.com/office/drawing/2014/main" id="{B614E3D7-E8EA-7FD2-C6C1-FE86D45C2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2672"/>
                <a:ext cx="75" cy="40"/>
              </a:xfrm>
              <a:custGeom>
                <a:avLst/>
                <a:gdLst>
                  <a:gd name="T0" fmla="*/ 372 w 372"/>
                  <a:gd name="T1" fmla="*/ 0 h 200"/>
                  <a:gd name="T2" fmla="*/ 104 w 372"/>
                  <a:gd name="T3" fmla="*/ 100 h 200"/>
                  <a:gd name="T4" fmla="*/ 0 w 372"/>
                  <a:gd name="T5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2" h="200">
                    <a:moveTo>
                      <a:pt x="372" y="0"/>
                    </a:moveTo>
                    <a:lnTo>
                      <a:pt x="104" y="100"/>
                    </a:lnTo>
                    <a:lnTo>
                      <a:pt x="0" y="2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9" name="Freeform 1967">
                <a:extLst>
                  <a:ext uri="{FF2B5EF4-FFF2-40B4-BE49-F238E27FC236}">
                    <a16:creationId xmlns:a16="http://schemas.microsoft.com/office/drawing/2014/main" id="{E03610E5-0160-FF61-92BF-F623AA5248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620"/>
                <a:ext cx="57" cy="92"/>
              </a:xfrm>
              <a:custGeom>
                <a:avLst/>
                <a:gdLst>
                  <a:gd name="T0" fmla="*/ 278 w 285"/>
                  <a:gd name="T1" fmla="*/ 461 h 461"/>
                  <a:gd name="T2" fmla="*/ 89 w 285"/>
                  <a:gd name="T3" fmla="*/ 243 h 461"/>
                  <a:gd name="T4" fmla="*/ 114 w 285"/>
                  <a:gd name="T5" fmla="*/ 179 h 461"/>
                  <a:gd name="T6" fmla="*/ 253 w 285"/>
                  <a:gd name="T7" fmla="*/ 129 h 461"/>
                  <a:gd name="T8" fmla="*/ 285 w 285"/>
                  <a:gd name="T9" fmla="*/ 0 h 461"/>
                  <a:gd name="T10" fmla="*/ 0 w 285"/>
                  <a:gd name="T11" fmla="*/ 0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5" h="461">
                    <a:moveTo>
                      <a:pt x="278" y="461"/>
                    </a:moveTo>
                    <a:lnTo>
                      <a:pt x="89" y="243"/>
                    </a:lnTo>
                    <a:lnTo>
                      <a:pt x="114" y="179"/>
                    </a:lnTo>
                    <a:lnTo>
                      <a:pt x="253" y="129"/>
                    </a:lnTo>
                    <a:lnTo>
                      <a:pt x="285" y="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0" name="Freeform 1968">
                <a:extLst>
                  <a:ext uri="{FF2B5EF4-FFF2-40B4-BE49-F238E27FC236}">
                    <a16:creationId xmlns:a16="http://schemas.microsoft.com/office/drawing/2014/main" id="{D1977BBC-A69A-F17D-A23D-28650B7248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9" y="2741"/>
                <a:ext cx="147" cy="46"/>
              </a:xfrm>
              <a:custGeom>
                <a:avLst/>
                <a:gdLst>
                  <a:gd name="T0" fmla="*/ 0 w 732"/>
                  <a:gd name="T1" fmla="*/ 0 h 228"/>
                  <a:gd name="T2" fmla="*/ 575 w 732"/>
                  <a:gd name="T3" fmla="*/ 107 h 228"/>
                  <a:gd name="T4" fmla="*/ 657 w 732"/>
                  <a:gd name="T5" fmla="*/ 228 h 228"/>
                  <a:gd name="T6" fmla="*/ 732 w 732"/>
                  <a:gd name="T7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2" h="228">
                    <a:moveTo>
                      <a:pt x="0" y="0"/>
                    </a:moveTo>
                    <a:lnTo>
                      <a:pt x="575" y="107"/>
                    </a:lnTo>
                    <a:lnTo>
                      <a:pt x="657" y="228"/>
                    </a:lnTo>
                    <a:lnTo>
                      <a:pt x="732" y="2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1" name="Line 1969">
                <a:extLst>
                  <a:ext uri="{FF2B5EF4-FFF2-40B4-BE49-F238E27FC236}">
                    <a16:creationId xmlns:a16="http://schemas.microsoft.com/office/drawing/2014/main" id="{F17A396C-6F7E-82AE-477F-7756513354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6" y="2787"/>
                <a:ext cx="3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2" name="Freeform 1970">
                <a:extLst>
                  <a:ext uri="{FF2B5EF4-FFF2-40B4-BE49-F238E27FC236}">
                    <a16:creationId xmlns:a16="http://schemas.microsoft.com/office/drawing/2014/main" id="{BF194F7F-4EFB-40DD-DF06-9D46C8478C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2712"/>
                <a:ext cx="24" cy="75"/>
              </a:xfrm>
              <a:custGeom>
                <a:avLst/>
                <a:gdLst>
                  <a:gd name="T0" fmla="*/ 0 w 122"/>
                  <a:gd name="T1" fmla="*/ 371 h 371"/>
                  <a:gd name="T2" fmla="*/ 122 w 122"/>
                  <a:gd name="T3" fmla="*/ 136 h 371"/>
                  <a:gd name="T4" fmla="*/ 118 w 122"/>
                  <a:gd name="T5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2" h="371">
                    <a:moveTo>
                      <a:pt x="0" y="371"/>
                    </a:moveTo>
                    <a:lnTo>
                      <a:pt x="122" y="136"/>
                    </a:lnTo>
                    <a:lnTo>
                      <a:pt x="1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3" name="Line 1971">
                <a:extLst>
                  <a:ext uri="{FF2B5EF4-FFF2-40B4-BE49-F238E27FC236}">
                    <a16:creationId xmlns:a16="http://schemas.microsoft.com/office/drawing/2014/main" id="{BC667672-ACF4-8F08-69E6-F673F77C44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37" y="2672"/>
                <a:ext cx="7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4" name="Freeform 1972">
                <a:extLst>
                  <a:ext uri="{FF2B5EF4-FFF2-40B4-BE49-F238E27FC236}">
                    <a16:creationId xmlns:a16="http://schemas.microsoft.com/office/drawing/2014/main" id="{15B43364-702C-548F-3542-3E9C301E77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2787"/>
                <a:ext cx="75" cy="170"/>
              </a:xfrm>
              <a:custGeom>
                <a:avLst/>
                <a:gdLst>
                  <a:gd name="T0" fmla="*/ 57 w 375"/>
                  <a:gd name="T1" fmla="*/ 0 h 854"/>
                  <a:gd name="T2" fmla="*/ 0 w 375"/>
                  <a:gd name="T3" fmla="*/ 286 h 854"/>
                  <a:gd name="T4" fmla="*/ 36 w 375"/>
                  <a:gd name="T5" fmla="*/ 650 h 854"/>
                  <a:gd name="T6" fmla="*/ 129 w 375"/>
                  <a:gd name="T7" fmla="*/ 757 h 854"/>
                  <a:gd name="T8" fmla="*/ 272 w 375"/>
                  <a:gd name="T9" fmla="*/ 750 h 854"/>
                  <a:gd name="T10" fmla="*/ 375 w 375"/>
                  <a:gd name="T11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5" h="854">
                    <a:moveTo>
                      <a:pt x="57" y="0"/>
                    </a:moveTo>
                    <a:lnTo>
                      <a:pt x="0" y="286"/>
                    </a:lnTo>
                    <a:lnTo>
                      <a:pt x="36" y="650"/>
                    </a:lnTo>
                    <a:lnTo>
                      <a:pt x="129" y="757"/>
                    </a:lnTo>
                    <a:lnTo>
                      <a:pt x="272" y="750"/>
                    </a:lnTo>
                    <a:lnTo>
                      <a:pt x="375" y="8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5" name="Freeform 1973">
                <a:extLst>
                  <a:ext uri="{FF2B5EF4-FFF2-40B4-BE49-F238E27FC236}">
                    <a16:creationId xmlns:a16="http://schemas.microsoft.com/office/drawing/2014/main" id="{28B354EB-9B0C-0D9F-6EE4-BF46E9ED4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2968"/>
                <a:ext cx="86" cy="28"/>
              </a:xfrm>
              <a:custGeom>
                <a:avLst/>
                <a:gdLst>
                  <a:gd name="T0" fmla="*/ 428 w 428"/>
                  <a:gd name="T1" fmla="*/ 0 h 140"/>
                  <a:gd name="T2" fmla="*/ 257 w 428"/>
                  <a:gd name="T3" fmla="*/ 118 h 140"/>
                  <a:gd name="T4" fmla="*/ 89 w 428"/>
                  <a:gd name="T5" fmla="*/ 33 h 140"/>
                  <a:gd name="T6" fmla="*/ 0 w 428"/>
                  <a:gd name="T7" fmla="*/ 14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" h="140">
                    <a:moveTo>
                      <a:pt x="428" y="0"/>
                    </a:moveTo>
                    <a:lnTo>
                      <a:pt x="257" y="118"/>
                    </a:lnTo>
                    <a:lnTo>
                      <a:pt x="89" y="33"/>
                    </a:lnTo>
                    <a:lnTo>
                      <a:pt x="0" y="14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6" name="Line 1974">
                <a:extLst>
                  <a:ext uri="{FF2B5EF4-FFF2-40B4-BE49-F238E27FC236}">
                    <a16:creationId xmlns:a16="http://schemas.microsoft.com/office/drawing/2014/main" id="{D84A982F-183A-52BC-9D22-73CBB7F67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86" y="2965"/>
                <a:ext cx="31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7" name="Line 1975">
                <a:extLst>
                  <a:ext uri="{FF2B5EF4-FFF2-40B4-BE49-F238E27FC236}">
                    <a16:creationId xmlns:a16="http://schemas.microsoft.com/office/drawing/2014/main" id="{53C8E6F7-A88D-0762-019F-E181D15BC8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03" y="2957"/>
                <a:ext cx="6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8" name="Freeform 1976">
                <a:extLst>
                  <a:ext uri="{FF2B5EF4-FFF2-40B4-BE49-F238E27FC236}">
                    <a16:creationId xmlns:a16="http://schemas.microsoft.com/office/drawing/2014/main" id="{673A76F3-BA3B-A246-1318-6DD3DD547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9" y="2912"/>
                <a:ext cx="110" cy="45"/>
              </a:xfrm>
              <a:custGeom>
                <a:avLst/>
                <a:gdLst>
                  <a:gd name="T0" fmla="*/ 0 w 547"/>
                  <a:gd name="T1" fmla="*/ 225 h 225"/>
                  <a:gd name="T2" fmla="*/ 161 w 547"/>
                  <a:gd name="T3" fmla="*/ 71 h 225"/>
                  <a:gd name="T4" fmla="*/ 368 w 547"/>
                  <a:gd name="T5" fmla="*/ 0 h 225"/>
                  <a:gd name="T6" fmla="*/ 440 w 547"/>
                  <a:gd name="T7" fmla="*/ 14 h 225"/>
                  <a:gd name="T8" fmla="*/ 547 w 547"/>
                  <a:gd name="T9" fmla="*/ 207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7" h="225">
                    <a:moveTo>
                      <a:pt x="0" y="225"/>
                    </a:moveTo>
                    <a:lnTo>
                      <a:pt x="161" y="71"/>
                    </a:lnTo>
                    <a:lnTo>
                      <a:pt x="368" y="0"/>
                    </a:lnTo>
                    <a:lnTo>
                      <a:pt x="440" y="14"/>
                    </a:lnTo>
                    <a:lnTo>
                      <a:pt x="547" y="2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9" name="Freeform 1977">
                <a:extLst>
                  <a:ext uri="{FF2B5EF4-FFF2-40B4-BE49-F238E27FC236}">
                    <a16:creationId xmlns:a16="http://schemas.microsoft.com/office/drawing/2014/main" id="{4DD2C2D5-505A-9D27-6A8D-3809BAE7A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2738"/>
                <a:ext cx="63" cy="139"/>
              </a:xfrm>
              <a:custGeom>
                <a:avLst/>
                <a:gdLst>
                  <a:gd name="T0" fmla="*/ 0 w 315"/>
                  <a:gd name="T1" fmla="*/ 0 h 692"/>
                  <a:gd name="T2" fmla="*/ 279 w 315"/>
                  <a:gd name="T3" fmla="*/ 489 h 692"/>
                  <a:gd name="T4" fmla="*/ 315 w 315"/>
                  <a:gd name="T5" fmla="*/ 692 h 6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5" h="692">
                    <a:moveTo>
                      <a:pt x="0" y="0"/>
                    </a:moveTo>
                    <a:lnTo>
                      <a:pt x="279" y="489"/>
                    </a:lnTo>
                    <a:lnTo>
                      <a:pt x="315" y="69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0" name="Line 1978">
                <a:extLst>
                  <a:ext uri="{FF2B5EF4-FFF2-40B4-BE49-F238E27FC236}">
                    <a16:creationId xmlns:a16="http://schemas.microsoft.com/office/drawing/2014/main" id="{5DE211B0-8A96-1637-E979-E28FD356B1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19" y="2954"/>
                <a:ext cx="12" cy="6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1" name="Freeform 1979">
                <a:extLst>
                  <a:ext uri="{FF2B5EF4-FFF2-40B4-BE49-F238E27FC236}">
                    <a16:creationId xmlns:a16="http://schemas.microsoft.com/office/drawing/2014/main" id="{3B03415F-BE25-50E4-9377-6AA47E9A2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7" y="2877"/>
                <a:ext cx="32" cy="157"/>
              </a:xfrm>
              <a:custGeom>
                <a:avLst/>
                <a:gdLst>
                  <a:gd name="T0" fmla="*/ 0 w 160"/>
                  <a:gd name="T1" fmla="*/ 0 h 789"/>
                  <a:gd name="T2" fmla="*/ 160 w 160"/>
                  <a:gd name="T3" fmla="*/ 422 h 789"/>
                  <a:gd name="T4" fmla="*/ 128 w 160"/>
                  <a:gd name="T5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0" h="789">
                    <a:moveTo>
                      <a:pt x="0" y="0"/>
                    </a:moveTo>
                    <a:lnTo>
                      <a:pt x="160" y="422"/>
                    </a:lnTo>
                    <a:lnTo>
                      <a:pt x="128" y="7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2" name="Freeform 1980">
                <a:extLst>
                  <a:ext uri="{FF2B5EF4-FFF2-40B4-BE49-F238E27FC236}">
                    <a16:creationId xmlns:a16="http://schemas.microsoft.com/office/drawing/2014/main" id="{06A06E75-0580-1B08-DAB2-F51B915A0C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3002"/>
                <a:ext cx="102" cy="32"/>
              </a:xfrm>
              <a:custGeom>
                <a:avLst/>
                <a:gdLst>
                  <a:gd name="T0" fmla="*/ 510 w 510"/>
                  <a:gd name="T1" fmla="*/ 164 h 164"/>
                  <a:gd name="T2" fmla="*/ 371 w 510"/>
                  <a:gd name="T3" fmla="*/ 136 h 164"/>
                  <a:gd name="T4" fmla="*/ 282 w 510"/>
                  <a:gd name="T5" fmla="*/ 15 h 164"/>
                  <a:gd name="T6" fmla="*/ 135 w 510"/>
                  <a:gd name="T7" fmla="*/ 0 h 164"/>
                  <a:gd name="T8" fmla="*/ 0 w 510"/>
                  <a:gd name="T9" fmla="*/ 6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0" h="164">
                    <a:moveTo>
                      <a:pt x="510" y="164"/>
                    </a:moveTo>
                    <a:lnTo>
                      <a:pt x="371" y="136"/>
                    </a:lnTo>
                    <a:lnTo>
                      <a:pt x="282" y="15"/>
                    </a:lnTo>
                    <a:lnTo>
                      <a:pt x="135" y="0"/>
                    </a:lnTo>
                    <a:lnTo>
                      <a:pt x="0" y="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3" name="Freeform 1981">
                <a:extLst>
                  <a:ext uri="{FF2B5EF4-FFF2-40B4-BE49-F238E27FC236}">
                    <a16:creationId xmlns:a16="http://schemas.microsoft.com/office/drawing/2014/main" id="{766A8990-23AD-B162-D683-4B9B0CC24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27"/>
                <a:ext cx="24" cy="72"/>
              </a:xfrm>
              <a:custGeom>
                <a:avLst/>
                <a:gdLst>
                  <a:gd name="T0" fmla="*/ 0 w 121"/>
                  <a:gd name="T1" fmla="*/ 364 h 364"/>
                  <a:gd name="T2" fmla="*/ 3 w 121"/>
                  <a:gd name="T3" fmla="*/ 82 h 364"/>
                  <a:gd name="T4" fmla="*/ 121 w 121"/>
                  <a:gd name="T5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" h="364">
                    <a:moveTo>
                      <a:pt x="0" y="364"/>
                    </a:moveTo>
                    <a:lnTo>
                      <a:pt x="3" y="82"/>
                    </a:lnTo>
                    <a:lnTo>
                      <a:pt x="12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4" name="Freeform 1982">
                <a:extLst>
                  <a:ext uri="{FF2B5EF4-FFF2-40B4-BE49-F238E27FC236}">
                    <a16:creationId xmlns:a16="http://schemas.microsoft.com/office/drawing/2014/main" id="{017231E0-8893-7ACA-F8E3-BD68754F0B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9" y="3081"/>
                <a:ext cx="61" cy="46"/>
              </a:xfrm>
              <a:custGeom>
                <a:avLst/>
                <a:gdLst>
                  <a:gd name="T0" fmla="*/ 304 w 304"/>
                  <a:gd name="T1" fmla="*/ 228 h 228"/>
                  <a:gd name="T2" fmla="*/ 97 w 304"/>
                  <a:gd name="T3" fmla="*/ 192 h 228"/>
                  <a:gd name="T4" fmla="*/ 0 w 304"/>
                  <a:gd name="T5" fmla="*/ 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" h="228">
                    <a:moveTo>
                      <a:pt x="304" y="228"/>
                    </a:moveTo>
                    <a:lnTo>
                      <a:pt x="97" y="19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5" name="Line 1983">
                <a:extLst>
                  <a:ext uri="{FF2B5EF4-FFF2-40B4-BE49-F238E27FC236}">
                    <a16:creationId xmlns:a16="http://schemas.microsoft.com/office/drawing/2014/main" id="{8DE80A3B-03F3-26BC-E9D8-012C8FB3F3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62" y="3081"/>
                <a:ext cx="77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6" name="Freeform 1984">
                <a:extLst>
                  <a:ext uri="{FF2B5EF4-FFF2-40B4-BE49-F238E27FC236}">
                    <a16:creationId xmlns:a16="http://schemas.microsoft.com/office/drawing/2014/main" id="{20ADE0D9-38ED-8EDE-D174-46020F65E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3179"/>
                <a:ext cx="55" cy="56"/>
              </a:xfrm>
              <a:custGeom>
                <a:avLst/>
                <a:gdLst>
                  <a:gd name="T0" fmla="*/ 0 w 275"/>
                  <a:gd name="T1" fmla="*/ 282 h 282"/>
                  <a:gd name="T2" fmla="*/ 0 w 275"/>
                  <a:gd name="T3" fmla="*/ 0 h 282"/>
                  <a:gd name="T4" fmla="*/ 275 w 275"/>
                  <a:gd name="T5" fmla="*/ 103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5" h="282">
                    <a:moveTo>
                      <a:pt x="0" y="282"/>
                    </a:moveTo>
                    <a:lnTo>
                      <a:pt x="0" y="0"/>
                    </a:lnTo>
                    <a:lnTo>
                      <a:pt x="275" y="1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7" name="Line 1985">
                <a:extLst>
                  <a:ext uri="{FF2B5EF4-FFF2-40B4-BE49-F238E27FC236}">
                    <a16:creationId xmlns:a16="http://schemas.microsoft.com/office/drawing/2014/main" id="{B43BBBE8-F974-691A-DCB9-A83E51D36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16" y="3235"/>
                <a:ext cx="5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8" name="Freeform 1986">
                <a:extLst>
                  <a:ext uri="{FF2B5EF4-FFF2-40B4-BE49-F238E27FC236}">
                    <a16:creationId xmlns:a16="http://schemas.microsoft.com/office/drawing/2014/main" id="{8C0FEAE2-BB11-7BF7-5A5B-859AFB8C56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3237"/>
                <a:ext cx="74" cy="60"/>
              </a:xfrm>
              <a:custGeom>
                <a:avLst/>
                <a:gdLst>
                  <a:gd name="T0" fmla="*/ 371 w 371"/>
                  <a:gd name="T1" fmla="*/ 0 h 300"/>
                  <a:gd name="T2" fmla="*/ 218 w 371"/>
                  <a:gd name="T3" fmla="*/ 203 h 300"/>
                  <a:gd name="T4" fmla="*/ 21 w 371"/>
                  <a:gd name="T5" fmla="*/ 235 h 300"/>
                  <a:gd name="T6" fmla="*/ 0 w 371"/>
                  <a:gd name="T7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1" h="300">
                    <a:moveTo>
                      <a:pt x="371" y="0"/>
                    </a:moveTo>
                    <a:lnTo>
                      <a:pt x="218" y="203"/>
                    </a:lnTo>
                    <a:lnTo>
                      <a:pt x="21" y="235"/>
                    </a:lnTo>
                    <a:lnTo>
                      <a:pt x="0" y="30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9" name="Freeform 1987">
                <a:extLst>
                  <a:ext uri="{FF2B5EF4-FFF2-40B4-BE49-F238E27FC236}">
                    <a16:creationId xmlns:a16="http://schemas.microsoft.com/office/drawing/2014/main" id="{B78E42C8-DF1D-3C89-6F64-677AAEC96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99"/>
                <a:ext cx="83" cy="69"/>
              </a:xfrm>
              <a:custGeom>
                <a:avLst/>
                <a:gdLst>
                  <a:gd name="T0" fmla="*/ 417 w 417"/>
                  <a:gd name="T1" fmla="*/ 343 h 343"/>
                  <a:gd name="T2" fmla="*/ 389 w 417"/>
                  <a:gd name="T3" fmla="*/ 129 h 343"/>
                  <a:gd name="T4" fmla="*/ 325 w 417"/>
                  <a:gd name="T5" fmla="*/ 93 h 343"/>
                  <a:gd name="T6" fmla="*/ 207 w 417"/>
                  <a:gd name="T7" fmla="*/ 272 h 343"/>
                  <a:gd name="T8" fmla="*/ 132 w 417"/>
                  <a:gd name="T9" fmla="*/ 279 h 343"/>
                  <a:gd name="T10" fmla="*/ 121 w 417"/>
                  <a:gd name="T11" fmla="*/ 57 h 343"/>
                  <a:gd name="T12" fmla="*/ 0 w 417"/>
                  <a:gd name="T13" fmla="*/ 0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7" h="343">
                    <a:moveTo>
                      <a:pt x="417" y="343"/>
                    </a:moveTo>
                    <a:lnTo>
                      <a:pt x="389" y="129"/>
                    </a:lnTo>
                    <a:lnTo>
                      <a:pt x="325" y="93"/>
                    </a:lnTo>
                    <a:lnTo>
                      <a:pt x="207" y="272"/>
                    </a:lnTo>
                    <a:lnTo>
                      <a:pt x="132" y="279"/>
                    </a:lnTo>
                    <a:lnTo>
                      <a:pt x="121" y="5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0" name="Freeform 1988">
                <a:extLst>
                  <a:ext uri="{FF2B5EF4-FFF2-40B4-BE49-F238E27FC236}">
                    <a16:creationId xmlns:a16="http://schemas.microsoft.com/office/drawing/2014/main" id="{E44987B6-186A-B7EB-CDC4-E72FDBEE6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3237"/>
                <a:ext cx="118" cy="140"/>
              </a:xfrm>
              <a:custGeom>
                <a:avLst/>
                <a:gdLst>
                  <a:gd name="T0" fmla="*/ 586 w 586"/>
                  <a:gd name="T1" fmla="*/ 689 h 699"/>
                  <a:gd name="T2" fmla="*/ 514 w 586"/>
                  <a:gd name="T3" fmla="*/ 699 h 699"/>
                  <a:gd name="T4" fmla="*/ 443 w 586"/>
                  <a:gd name="T5" fmla="*/ 346 h 699"/>
                  <a:gd name="T6" fmla="*/ 168 w 586"/>
                  <a:gd name="T7" fmla="*/ 232 h 699"/>
                  <a:gd name="T8" fmla="*/ 0 w 586"/>
                  <a:gd name="T9" fmla="*/ 0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6" h="699">
                    <a:moveTo>
                      <a:pt x="586" y="689"/>
                    </a:moveTo>
                    <a:lnTo>
                      <a:pt x="514" y="699"/>
                    </a:lnTo>
                    <a:lnTo>
                      <a:pt x="443" y="346"/>
                    </a:lnTo>
                    <a:lnTo>
                      <a:pt x="168" y="23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1" name="Line 1989">
                <a:extLst>
                  <a:ext uri="{FF2B5EF4-FFF2-40B4-BE49-F238E27FC236}">
                    <a16:creationId xmlns:a16="http://schemas.microsoft.com/office/drawing/2014/main" id="{5462C884-7CA5-A2EE-6765-34BFDA2F96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6" y="3121"/>
                <a:ext cx="0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2" name="Freeform 1990">
                <a:extLst>
                  <a:ext uri="{FF2B5EF4-FFF2-40B4-BE49-F238E27FC236}">
                    <a16:creationId xmlns:a16="http://schemas.microsoft.com/office/drawing/2014/main" id="{C78D5A4B-FC4F-6D79-97D5-6807FACB01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3158"/>
                <a:ext cx="84" cy="77"/>
              </a:xfrm>
              <a:custGeom>
                <a:avLst/>
                <a:gdLst>
                  <a:gd name="T0" fmla="*/ 0 w 418"/>
                  <a:gd name="T1" fmla="*/ 18 h 386"/>
                  <a:gd name="T2" fmla="*/ 68 w 418"/>
                  <a:gd name="T3" fmla="*/ 0 h 386"/>
                  <a:gd name="T4" fmla="*/ 100 w 418"/>
                  <a:gd name="T5" fmla="*/ 65 h 386"/>
                  <a:gd name="T6" fmla="*/ 46 w 418"/>
                  <a:gd name="T7" fmla="*/ 197 h 386"/>
                  <a:gd name="T8" fmla="*/ 418 w 418"/>
                  <a:gd name="T9" fmla="*/ 386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8" h="386">
                    <a:moveTo>
                      <a:pt x="0" y="18"/>
                    </a:moveTo>
                    <a:lnTo>
                      <a:pt x="68" y="0"/>
                    </a:lnTo>
                    <a:lnTo>
                      <a:pt x="100" y="65"/>
                    </a:lnTo>
                    <a:lnTo>
                      <a:pt x="46" y="197"/>
                    </a:lnTo>
                    <a:lnTo>
                      <a:pt x="418" y="3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3" name="Line 1991">
                <a:extLst>
                  <a:ext uri="{FF2B5EF4-FFF2-40B4-BE49-F238E27FC236}">
                    <a16:creationId xmlns:a16="http://schemas.microsoft.com/office/drawing/2014/main" id="{FDBB2580-EF13-594A-7C8C-C5C368211A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24" y="3122"/>
                <a:ext cx="12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4" name="Line 1992">
                <a:extLst>
                  <a:ext uri="{FF2B5EF4-FFF2-40B4-BE49-F238E27FC236}">
                    <a16:creationId xmlns:a16="http://schemas.microsoft.com/office/drawing/2014/main" id="{A969A991-A5B1-6A49-AAF9-52DCBDE664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24" y="3121"/>
                <a:ext cx="1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5" name="Line 1993">
                <a:extLst>
                  <a:ext uri="{FF2B5EF4-FFF2-40B4-BE49-F238E27FC236}">
                    <a16:creationId xmlns:a16="http://schemas.microsoft.com/office/drawing/2014/main" id="{17788A16-A885-6360-27BC-153D4BE19C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4" y="3126"/>
                <a:ext cx="13" cy="3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6" name="Freeform 1994">
                <a:extLst>
                  <a:ext uri="{FF2B5EF4-FFF2-40B4-BE49-F238E27FC236}">
                    <a16:creationId xmlns:a16="http://schemas.microsoft.com/office/drawing/2014/main" id="{8E5FD26A-8C79-4935-44B4-C86C9054B7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3278"/>
                <a:ext cx="90" cy="39"/>
              </a:xfrm>
              <a:custGeom>
                <a:avLst/>
                <a:gdLst>
                  <a:gd name="T0" fmla="*/ 0 w 450"/>
                  <a:gd name="T1" fmla="*/ 0 h 193"/>
                  <a:gd name="T2" fmla="*/ 75 w 450"/>
                  <a:gd name="T3" fmla="*/ 7 h 193"/>
                  <a:gd name="T4" fmla="*/ 211 w 450"/>
                  <a:gd name="T5" fmla="*/ 179 h 193"/>
                  <a:gd name="T6" fmla="*/ 339 w 450"/>
                  <a:gd name="T7" fmla="*/ 104 h 193"/>
                  <a:gd name="T8" fmla="*/ 450 w 450"/>
                  <a:gd name="T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0" h="193">
                    <a:moveTo>
                      <a:pt x="0" y="0"/>
                    </a:moveTo>
                    <a:lnTo>
                      <a:pt x="75" y="7"/>
                    </a:lnTo>
                    <a:lnTo>
                      <a:pt x="211" y="179"/>
                    </a:lnTo>
                    <a:lnTo>
                      <a:pt x="339" y="104"/>
                    </a:lnTo>
                    <a:lnTo>
                      <a:pt x="450" y="1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7" name="Freeform 1995">
                <a:extLst>
                  <a:ext uri="{FF2B5EF4-FFF2-40B4-BE49-F238E27FC236}">
                    <a16:creationId xmlns:a16="http://schemas.microsoft.com/office/drawing/2014/main" id="{80569442-0F2E-F380-499A-F1D40CE4E7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1" y="3162"/>
                <a:ext cx="106" cy="116"/>
              </a:xfrm>
              <a:custGeom>
                <a:avLst/>
                <a:gdLst>
                  <a:gd name="T0" fmla="*/ 533 w 533"/>
                  <a:gd name="T1" fmla="*/ 0 h 582"/>
                  <a:gd name="T2" fmla="*/ 0 w 533"/>
                  <a:gd name="T3" fmla="*/ 429 h 582"/>
                  <a:gd name="T4" fmla="*/ 15 w 533"/>
                  <a:gd name="T5" fmla="*/ 582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3" h="582">
                    <a:moveTo>
                      <a:pt x="533" y="0"/>
                    </a:moveTo>
                    <a:lnTo>
                      <a:pt x="0" y="429"/>
                    </a:lnTo>
                    <a:lnTo>
                      <a:pt x="15" y="5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8" name="Freeform 1996">
                <a:extLst>
                  <a:ext uri="{FF2B5EF4-FFF2-40B4-BE49-F238E27FC236}">
                    <a16:creationId xmlns:a16="http://schemas.microsoft.com/office/drawing/2014/main" id="{BA2C3060-EFD5-5530-6EBF-9657BCEB6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6" y="3278"/>
                <a:ext cx="68" cy="28"/>
              </a:xfrm>
              <a:custGeom>
                <a:avLst/>
                <a:gdLst>
                  <a:gd name="T0" fmla="*/ 336 w 336"/>
                  <a:gd name="T1" fmla="*/ 0 h 139"/>
                  <a:gd name="T2" fmla="*/ 196 w 336"/>
                  <a:gd name="T3" fmla="*/ 7 h 139"/>
                  <a:gd name="T4" fmla="*/ 143 w 336"/>
                  <a:gd name="T5" fmla="*/ 139 h 139"/>
                  <a:gd name="T6" fmla="*/ 0 w 336"/>
                  <a:gd name="T7" fmla="*/ 132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6" h="139">
                    <a:moveTo>
                      <a:pt x="336" y="0"/>
                    </a:moveTo>
                    <a:lnTo>
                      <a:pt x="196" y="7"/>
                    </a:lnTo>
                    <a:lnTo>
                      <a:pt x="143" y="139"/>
                    </a:lnTo>
                    <a:lnTo>
                      <a:pt x="0" y="1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9" name="Freeform 1997">
                <a:extLst>
                  <a:ext uri="{FF2B5EF4-FFF2-40B4-BE49-F238E27FC236}">
                    <a16:creationId xmlns:a16="http://schemas.microsoft.com/office/drawing/2014/main" id="{DFB97DA7-061F-28A5-1B0C-15F6958538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3297"/>
                <a:ext cx="26" cy="108"/>
              </a:xfrm>
              <a:custGeom>
                <a:avLst/>
                <a:gdLst>
                  <a:gd name="T0" fmla="*/ 0 w 128"/>
                  <a:gd name="T1" fmla="*/ 0 h 539"/>
                  <a:gd name="T2" fmla="*/ 0 w 128"/>
                  <a:gd name="T3" fmla="*/ 414 h 539"/>
                  <a:gd name="T4" fmla="*/ 125 w 128"/>
                  <a:gd name="T5" fmla="*/ 471 h 539"/>
                  <a:gd name="T6" fmla="*/ 128 w 128"/>
                  <a:gd name="T7" fmla="*/ 539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8" h="539">
                    <a:moveTo>
                      <a:pt x="0" y="0"/>
                    </a:moveTo>
                    <a:lnTo>
                      <a:pt x="0" y="414"/>
                    </a:lnTo>
                    <a:lnTo>
                      <a:pt x="125" y="471"/>
                    </a:lnTo>
                    <a:lnTo>
                      <a:pt x="128" y="5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0" name="Line 1998">
                <a:extLst>
                  <a:ext uri="{FF2B5EF4-FFF2-40B4-BE49-F238E27FC236}">
                    <a16:creationId xmlns:a16="http://schemas.microsoft.com/office/drawing/2014/main" id="{3D8942EC-AA90-2BD7-54E0-69CDECDA38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24" y="3297"/>
                <a:ext cx="18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1" name="Line 1999">
                <a:extLst>
                  <a:ext uri="{FF2B5EF4-FFF2-40B4-BE49-F238E27FC236}">
                    <a16:creationId xmlns:a16="http://schemas.microsoft.com/office/drawing/2014/main" id="{9E00DCB9-D5AA-C930-E83B-0ABAB5E7F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74" y="3317"/>
                <a:ext cx="50" cy="6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2" name="Freeform 2000">
                <a:extLst>
                  <a:ext uri="{FF2B5EF4-FFF2-40B4-BE49-F238E27FC236}">
                    <a16:creationId xmlns:a16="http://schemas.microsoft.com/office/drawing/2014/main" id="{83E35175-3320-B9E4-9DF5-49277B1A2D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4" y="3407"/>
                <a:ext cx="63" cy="57"/>
              </a:xfrm>
              <a:custGeom>
                <a:avLst/>
                <a:gdLst>
                  <a:gd name="T0" fmla="*/ 315 w 315"/>
                  <a:gd name="T1" fmla="*/ 283 h 283"/>
                  <a:gd name="T2" fmla="*/ 211 w 315"/>
                  <a:gd name="T3" fmla="*/ 79 h 283"/>
                  <a:gd name="T4" fmla="*/ 0 w 315"/>
                  <a:gd name="T5" fmla="*/ 0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5" h="283">
                    <a:moveTo>
                      <a:pt x="315" y="283"/>
                    </a:moveTo>
                    <a:lnTo>
                      <a:pt x="211" y="7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3" name="Line 2001">
                <a:extLst>
                  <a:ext uri="{FF2B5EF4-FFF2-40B4-BE49-F238E27FC236}">
                    <a16:creationId xmlns:a16="http://schemas.microsoft.com/office/drawing/2014/main" id="{05CB3D9A-CB00-0B6A-5F1E-F9C7225BF8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74" y="3385"/>
                <a:ext cx="20" cy="2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4" name="Freeform 2002">
                <a:extLst>
                  <a:ext uri="{FF2B5EF4-FFF2-40B4-BE49-F238E27FC236}">
                    <a16:creationId xmlns:a16="http://schemas.microsoft.com/office/drawing/2014/main" id="{5E5C4204-E432-DA23-8EC2-54397970FC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" y="3385"/>
                <a:ext cx="134" cy="39"/>
              </a:xfrm>
              <a:custGeom>
                <a:avLst/>
                <a:gdLst>
                  <a:gd name="T0" fmla="*/ 671 w 671"/>
                  <a:gd name="T1" fmla="*/ 0 h 193"/>
                  <a:gd name="T2" fmla="*/ 403 w 671"/>
                  <a:gd name="T3" fmla="*/ 193 h 193"/>
                  <a:gd name="T4" fmla="*/ 0 w 671"/>
                  <a:gd name="T5" fmla="*/ 5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1" h="193">
                    <a:moveTo>
                      <a:pt x="671" y="0"/>
                    </a:moveTo>
                    <a:lnTo>
                      <a:pt x="403" y="193"/>
                    </a:lnTo>
                    <a:lnTo>
                      <a:pt x="0" y="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5" name="Line 2003">
                <a:extLst>
                  <a:ext uri="{FF2B5EF4-FFF2-40B4-BE49-F238E27FC236}">
                    <a16:creationId xmlns:a16="http://schemas.microsoft.com/office/drawing/2014/main" id="{0E7D0AA5-6027-6734-E9B0-BA787E956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68" y="3405"/>
                <a:ext cx="68" cy="8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6" name="Freeform 2004">
                <a:extLst>
                  <a:ext uri="{FF2B5EF4-FFF2-40B4-BE49-F238E27FC236}">
                    <a16:creationId xmlns:a16="http://schemas.microsoft.com/office/drawing/2014/main" id="{CA12A632-46CD-9875-2104-DBD00BBB6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3405"/>
                <a:ext cx="107" cy="81"/>
              </a:xfrm>
              <a:custGeom>
                <a:avLst/>
                <a:gdLst>
                  <a:gd name="T0" fmla="*/ 43 w 532"/>
                  <a:gd name="T1" fmla="*/ 403 h 403"/>
                  <a:gd name="T2" fmla="*/ 0 w 532"/>
                  <a:gd name="T3" fmla="*/ 189 h 403"/>
                  <a:gd name="T4" fmla="*/ 282 w 532"/>
                  <a:gd name="T5" fmla="*/ 135 h 403"/>
                  <a:gd name="T6" fmla="*/ 532 w 532"/>
                  <a:gd name="T7" fmla="*/ 0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2" h="403">
                    <a:moveTo>
                      <a:pt x="43" y="403"/>
                    </a:moveTo>
                    <a:lnTo>
                      <a:pt x="0" y="189"/>
                    </a:lnTo>
                    <a:lnTo>
                      <a:pt x="282" y="135"/>
                    </a:lnTo>
                    <a:lnTo>
                      <a:pt x="5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7" name="Freeform 2005">
                <a:extLst>
                  <a:ext uri="{FF2B5EF4-FFF2-40B4-BE49-F238E27FC236}">
                    <a16:creationId xmlns:a16="http://schemas.microsoft.com/office/drawing/2014/main" id="{CF60F4AA-9A85-5237-961E-D648D1ACF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7" y="3405"/>
                <a:ext cx="18" cy="59"/>
              </a:xfrm>
              <a:custGeom>
                <a:avLst/>
                <a:gdLst>
                  <a:gd name="T0" fmla="*/ 53 w 89"/>
                  <a:gd name="T1" fmla="*/ 0 h 293"/>
                  <a:gd name="T2" fmla="*/ 89 w 89"/>
                  <a:gd name="T3" fmla="*/ 193 h 293"/>
                  <a:gd name="T4" fmla="*/ 0 w 89"/>
                  <a:gd name="T5" fmla="*/ 293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9" h="293">
                    <a:moveTo>
                      <a:pt x="53" y="0"/>
                    </a:moveTo>
                    <a:lnTo>
                      <a:pt x="89" y="193"/>
                    </a:lnTo>
                    <a:lnTo>
                      <a:pt x="0" y="2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8" name="Freeform 2006">
                <a:extLst>
                  <a:ext uri="{FF2B5EF4-FFF2-40B4-BE49-F238E27FC236}">
                    <a16:creationId xmlns:a16="http://schemas.microsoft.com/office/drawing/2014/main" id="{932929B2-75F0-74D2-3CD4-BFD36EF3B4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3477"/>
                <a:ext cx="30" cy="180"/>
              </a:xfrm>
              <a:custGeom>
                <a:avLst/>
                <a:gdLst>
                  <a:gd name="T0" fmla="*/ 122 w 150"/>
                  <a:gd name="T1" fmla="*/ 903 h 903"/>
                  <a:gd name="T2" fmla="*/ 150 w 150"/>
                  <a:gd name="T3" fmla="*/ 839 h 903"/>
                  <a:gd name="T4" fmla="*/ 72 w 150"/>
                  <a:gd name="T5" fmla="*/ 718 h 903"/>
                  <a:gd name="T6" fmla="*/ 129 w 150"/>
                  <a:gd name="T7" fmla="*/ 435 h 903"/>
                  <a:gd name="T8" fmla="*/ 0 w 150"/>
                  <a:gd name="T9" fmla="*/ 182 h 903"/>
                  <a:gd name="T10" fmla="*/ 93 w 150"/>
                  <a:gd name="T11" fmla="*/ 0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0" h="903">
                    <a:moveTo>
                      <a:pt x="122" y="903"/>
                    </a:moveTo>
                    <a:lnTo>
                      <a:pt x="150" y="839"/>
                    </a:lnTo>
                    <a:lnTo>
                      <a:pt x="72" y="718"/>
                    </a:lnTo>
                    <a:lnTo>
                      <a:pt x="129" y="435"/>
                    </a:lnTo>
                    <a:lnTo>
                      <a:pt x="0" y="182"/>
                    </a:lnTo>
                    <a:lnTo>
                      <a:pt x="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9" name="Line 2007">
                <a:extLst>
                  <a:ext uri="{FF2B5EF4-FFF2-40B4-BE49-F238E27FC236}">
                    <a16:creationId xmlns:a16="http://schemas.microsoft.com/office/drawing/2014/main" id="{226CB8DA-A2FD-14A7-F619-B960053416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34" y="3375"/>
                <a:ext cx="0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0" name="Line 2008">
                <a:extLst>
                  <a:ext uri="{FF2B5EF4-FFF2-40B4-BE49-F238E27FC236}">
                    <a16:creationId xmlns:a16="http://schemas.microsoft.com/office/drawing/2014/main" id="{1BA609AB-C447-2484-5B22-7E300220B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36" y="3477"/>
                <a:ext cx="49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1" name="Freeform 2009">
                <a:extLst>
                  <a:ext uri="{FF2B5EF4-FFF2-40B4-BE49-F238E27FC236}">
                    <a16:creationId xmlns:a16="http://schemas.microsoft.com/office/drawing/2014/main" id="{C2C99E3B-1419-DAD7-3DF7-B8C011B8ED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4" y="3464"/>
                <a:ext cx="113" cy="140"/>
              </a:xfrm>
              <a:custGeom>
                <a:avLst/>
                <a:gdLst>
                  <a:gd name="T0" fmla="*/ 0 w 565"/>
                  <a:gd name="T1" fmla="*/ 699 h 699"/>
                  <a:gd name="T2" fmla="*/ 322 w 565"/>
                  <a:gd name="T3" fmla="*/ 132 h 699"/>
                  <a:gd name="T4" fmla="*/ 565 w 565"/>
                  <a:gd name="T5" fmla="*/ 0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5" h="699">
                    <a:moveTo>
                      <a:pt x="0" y="699"/>
                    </a:moveTo>
                    <a:lnTo>
                      <a:pt x="322" y="132"/>
                    </a:lnTo>
                    <a:lnTo>
                      <a:pt x="56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2" name="Line 2010">
                <a:extLst>
                  <a:ext uri="{FF2B5EF4-FFF2-40B4-BE49-F238E27FC236}">
                    <a16:creationId xmlns:a16="http://schemas.microsoft.com/office/drawing/2014/main" id="{2C77BD9A-4B05-D4AF-4A38-898BB2A649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6" y="3111"/>
                <a:ext cx="26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3" name="Line 2011">
                <a:extLst>
                  <a:ext uri="{FF2B5EF4-FFF2-40B4-BE49-F238E27FC236}">
                    <a16:creationId xmlns:a16="http://schemas.microsoft.com/office/drawing/2014/main" id="{44FAEA9A-B56B-2539-65FF-6305B71CA1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6" y="3111"/>
                <a:ext cx="26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4" name="Freeform 2012">
                <a:extLst>
                  <a:ext uri="{FF2B5EF4-FFF2-40B4-BE49-F238E27FC236}">
                    <a16:creationId xmlns:a16="http://schemas.microsoft.com/office/drawing/2014/main" id="{B2697137-C2CF-425A-BB92-247E4BBDA4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" y="3070"/>
                <a:ext cx="36" cy="157"/>
              </a:xfrm>
              <a:custGeom>
                <a:avLst/>
                <a:gdLst>
                  <a:gd name="T0" fmla="*/ 182 w 182"/>
                  <a:gd name="T1" fmla="*/ 786 h 786"/>
                  <a:gd name="T2" fmla="*/ 118 w 182"/>
                  <a:gd name="T3" fmla="*/ 75 h 786"/>
                  <a:gd name="T4" fmla="*/ 0 w 182"/>
                  <a:gd name="T5" fmla="*/ 0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786">
                    <a:moveTo>
                      <a:pt x="182" y="786"/>
                    </a:moveTo>
                    <a:lnTo>
                      <a:pt x="118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5" name="Line 2013">
                <a:extLst>
                  <a:ext uri="{FF2B5EF4-FFF2-40B4-BE49-F238E27FC236}">
                    <a16:creationId xmlns:a16="http://schemas.microsoft.com/office/drawing/2014/main" id="{33162994-7FBA-930C-B39A-3D9A74E01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6" y="3066"/>
                <a:ext cx="0" cy="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2215">
              <a:extLst>
                <a:ext uri="{FF2B5EF4-FFF2-40B4-BE49-F238E27FC236}">
                  <a16:creationId xmlns:a16="http://schemas.microsoft.com/office/drawing/2014/main" id="{F8D84C88-E5DA-F21D-2C44-A13ED330F5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9" y="755"/>
              <a:ext cx="2058" cy="3411"/>
              <a:chOff x="3029" y="755"/>
              <a:chExt cx="2058" cy="3411"/>
            </a:xfrm>
          </p:grpSpPr>
          <p:sp>
            <p:nvSpPr>
              <p:cNvPr id="916" name="Freeform 2015">
                <a:extLst>
                  <a:ext uri="{FF2B5EF4-FFF2-40B4-BE49-F238E27FC236}">
                    <a16:creationId xmlns:a16="http://schemas.microsoft.com/office/drawing/2014/main" id="{8A608C07-BCD8-9E45-41F5-42C477250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9" y="3101"/>
                <a:ext cx="66" cy="16"/>
              </a:xfrm>
              <a:custGeom>
                <a:avLst/>
                <a:gdLst>
                  <a:gd name="T0" fmla="*/ 0 w 328"/>
                  <a:gd name="T1" fmla="*/ 0 h 78"/>
                  <a:gd name="T2" fmla="*/ 296 w 328"/>
                  <a:gd name="T3" fmla="*/ 17 h 78"/>
                  <a:gd name="T4" fmla="*/ 328 w 328"/>
                  <a:gd name="T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8" h="78">
                    <a:moveTo>
                      <a:pt x="0" y="0"/>
                    </a:moveTo>
                    <a:lnTo>
                      <a:pt x="296" y="17"/>
                    </a:lnTo>
                    <a:lnTo>
                      <a:pt x="328" y="7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7" name="Line 2016">
                <a:extLst>
                  <a:ext uri="{FF2B5EF4-FFF2-40B4-BE49-F238E27FC236}">
                    <a16:creationId xmlns:a16="http://schemas.microsoft.com/office/drawing/2014/main" id="{6003FFDA-E34B-A267-C8B4-714249675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39" y="3101"/>
                <a:ext cx="20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8" name="Line 2017">
                <a:extLst>
                  <a:ext uri="{FF2B5EF4-FFF2-40B4-BE49-F238E27FC236}">
                    <a16:creationId xmlns:a16="http://schemas.microsoft.com/office/drawing/2014/main" id="{88038FFE-EFDF-BE7F-D9D5-8A1F83EEB0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3215"/>
                <a:ext cx="16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9" name="Freeform 2018">
                <a:extLst>
                  <a:ext uri="{FF2B5EF4-FFF2-40B4-BE49-F238E27FC236}">
                    <a16:creationId xmlns:a16="http://schemas.microsoft.com/office/drawing/2014/main" id="{337403F4-043B-3B49-F035-7173B6975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1" y="3244"/>
                <a:ext cx="161" cy="83"/>
              </a:xfrm>
              <a:custGeom>
                <a:avLst/>
                <a:gdLst>
                  <a:gd name="T0" fmla="*/ 0 w 804"/>
                  <a:gd name="T1" fmla="*/ 240 h 415"/>
                  <a:gd name="T2" fmla="*/ 200 w 804"/>
                  <a:gd name="T3" fmla="*/ 172 h 415"/>
                  <a:gd name="T4" fmla="*/ 318 w 804"/>
                  <a:gd name="T5" fmla="*/ 247 h 415"/>
                  <a:gd name="T6" fmla="*/ 465 w 804"/>
                  <a:gd name="T7" fmla="*/ 240 h 415"/>
                  <a:gd name="T8" fmla="*/ 475 w 804"/>
                  <a:gd name="T9" fmla="*/ 372 h 415"/>
                  <a:gd name="T10" fmla="*/ 529 w 804"/>
                  <a:gd name="T11" fmla="*/ 415 h 415"/>
                  <a:gd name="T12" fmla="*/ 693 w 804"/>
                  <a:gd name="T13" fmla="*/ 93 h 415"/>
                  <a:gd name="T14" fmla="*/ 804 w 804"/>
                  <a:gd name="T15" fmla="*/ 0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4" h="415">
                    <a:moveTo>
                      <a:pt x="0" y="240"/>
                    </a:moveTo>
                    <a:lnTo>
                      <a:pt x="200" y="172"/>
                    </a:lnTo>
                    <a:lnTo>
                      <a:pt x="318" y="247"/>
                    </a:lnTo>
                    <a:lnTo>
                      <a:pt x="465" y="240"/>
                    </a:lnTo>
                    <a:lnTo>
                      <a:pt x="475" y="372"/>
                    </a:lnTo>
                    <a:lnTo>
                      <a:pt x="529" y="415"/>
                    </a:lnTo>
                    <a:lnTo>
                      <a:pt x="693" y="93"/>
                    </a:lnTo>
                    <a:lnTo>
                      <a:pt x="80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0" name="Line 2019">
                <a:extLst>
                  <a:ext uri="{FF2B5EF4-FFF2-40B4-BE49-F238E27FC236}">
                    <a16:creationId xmlns:a16="http://schemas.microsoft.com/office/drawing/2014/main" id="{77AC8CA4-1014-E664-7588-70D6D8A7CA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72" y="3227"/>
                <a:ext cx="50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1" name="Line 2020">
                <a:extLst>
                  <a:ext uri="{FF2B5EF4-FFF2-40B4-BE49-F238E27FC236}">
                    <a16:creationId xmlns:a16="http://schemas.microsoft.com/office/drawing/2014/main" id="{99240CA6-20B4-07FF-D5BB-C3FABF9420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25" y="3070"/>
                <a:ext cx="61" cy="4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2" name="Line 2021">
                <a:extLst>
                  <a:ext uri="{FF2B5EF4-FFF2-40B4-BE49-F238E27FC236}">
                    <a16:creationId xmlns:a16="http://schemas.microsoft.com/office/drawing/2014/main" id="{8608EE4D-9B98-A93A-10BA-8321378900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5" y="3117"/>
                <a:ext cx="31" cy="9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3" name="Freeform 2022">
                <a:extLst>
                  <a:ext uri="{FF2B5EF4-FFF2-40B4-BE49-F238E27FC236}">
                    <a16:creationId xmlns:a16="http://schemas.microsoft.com/office/drawing/2014/main" id="{1833E64A-A70A-8342-7F0E-ACED7025E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6" y="3214"/>
                <a:ext cx="120" cy="13"/>
              </a:xfrm>
              <a:custGeom>
                <a:avLst/>
                <a:gdLst>
                  <a:gd name="T0" fmla="*/ 600 w 600"/>
                  <a:gd name="T1" fmla="*/ 4 h 61"/>
                  <a:gd name="T2" fmla="*/ 260 w 600"/>
                  <a:gd name="T3" fmla="*/ 61 h 61"/>
                  <a:gd name="T4" fmla="*/ 0 w 600"/>
                  <a:gd name="T5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00" h="61">
                    <a:moveTo>
                      <a:pt x="600" y="4"/>
                    </a:moveTo>
                    <a:lnTo>
                      <a:pt x="260" y="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4" name="Freeform 2023">
                <a:extLst>
                  <a:ext uri="{FF2B5EF4-FFF2-40B4-BE49-F238E27FC236}">
                    <a16:creationId xmlns:a16="http://schemas.microsoft.com/office/drawing/2014/main" id="{88EEEBAF-8F90-614D-C12F-F8742E6686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3095"/>
                <a:ext cx="186" cy="32"/>
              </a:xfrm>
              <a:custGeom>
                <a:avLst/>
                <a:gdLst>
                  <a:gd name="T0" fmla="*/ 929 w 929"/>
                  <a:gd name="T1" fmla="*/ 129 h 161"/>
                  <a:gd name="T2" fmla="*/ 754 w 929"/>
                  <a:gd name="T3" fmla="*/ 0 h 161"/>
                  <a:gd name="T4" fmla="*/ 490 w 929"/>
                  <a:gd name="T5" fmla="*/ 121 h 161"/>
                  <a:gd name="T6" fmla="*/ 272 w 929"/>
                  <a:gd name="T7" fmla="*/ 100 h 161"/>
                  <a:gd name="T8" fmla="*/ 136 w 929"/>
                  <a:gd name="T9" fmla="*/ 161 h 161"/>
                  <a:gd name="T10" fmla="*/ 0 w 929"/>
                  <a:gd name="T11" fmla="*/ 118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29" h="161">
                    <a:moveTo>
                      <a:pt x="929" y="129"/>
                    </a:moveTo>
                    <a:lnTo>
                      <a:pt x="754" y="0"/>
                    </a:lnTo>
                    <a:lnTo>
                      <a:pt x="490" y="121"/>
                    </a:lnTo>
                    <a:lnTo>
                      <a:pt x="272" y="100"/>
                    </a:lnTo>
                    <a:lnTo>
                      <a:pt x="136" y="161"/>
                    </a:lnTo>
                    <a:lnTo>
                      <a:pt x="0" y="1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5" name="Freeform 2024">
                <a:extLst>
                  <a:ext uri="{FF2B5EF4-FFF2-40B4-BE49-F238E27FC236}">
                    <a16:creationId xmlns:a16="http://schemas.microsoft.com/office/drawing/2014/main" id="{1C6978E1-E132-B57D-2EBF-F5FAFBDE2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3034"/>
                <a:ext cx="67" cy="39"/>
              </a:xfrm>
              <a:custGeom>
                <a:avLst/>
                <a:gdLst>
                  <a:gd name="T0" fmla="*/ 0 w 336"/>
                  <a:gd name="T1" fmla="*/ 0 h 193"/>
                  <a:gd name="T2" fmla="*/ 215 w 336"/>
                  <a:gd name="T3" fmla="*/ 193 h 193"/>
                  <a:gd name="T4" fmla="*/ 336 w 336"/>
                  <a:gd name="T5" fmla="*/ 118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6" h="193">
                    <a:moveTo>
                      <a:pt x="0" y="0"/>
                    </a:moveTo>
                    <a:lnTo>
                      <a:pt x="215" y="193"/>
                    </a:lnTo>
                    <a:lnTo>
                      <a:pt x="336" y="1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6" name="Freeform 2025">
                <a:extLst>
                  <a:ext uri="{FF2B5EF4-FFF2-40B4-BE49-F238E27FC236}">
                    <a16:creationId xmlns:a16="http://schemas.microsoft.com/office/drawing/2014/main" id="{59AAEB06-C10C-B516-AE51-6A1A7CBCCA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3058"/>
                <a:ext cx="47" cy="61"/>
              </a:xfrm>
              <a:custGeom>
                <a:avLst/>
                <a:gdLst>
                  <a:gd name="T0" fmla="*/ 0 w 236"/>
                  <a:gd name="T1" fmla="*/ 304 h 304"/>
                  <a:gd name="T2" fmla="*/ 236 w 236"/>
                  <a:gd name="T3" fmla="*/ 190 h 304"/>
                  <a:gd name="T4" fmla="*/ 236 w 236"/>
                  <a:gd name="T5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" h="304">
                    <a:moveTo>
                      <a:pt x="0" y="304"/>
                    </a:moveTo>
                    <a:lnTo>
                      <a:pt x="236" y="190"/>
                    </a:lnTo>
                    <a:lnTo>
                      <a:pt x="23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7" name="Line 2026">
                <a:extLst>
                  <a:ext uri="{FF2B5EF4-FFF2-40B4-BE49-F238E27FC236}">
                    <a16:creationId xmlns:a16="http://schemas.microsoft.com/office/drawing/2014/main" id="{65CE737B-70E0-BAA8-5F8F-1A3C5DEF9C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9" y="3214"/>
                <a:ext cx="7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8" name="Freeform 2027">
                <a:extLst>
                  <a:ext uri="{FF2B5EF4-FFF2-40B4-BE49-F238E27FC236}">
                    <a16:creationId xmlns:a16="http://schemas.microsoft.com/office/drawing/2014/main" id="{05203C73-6B1F-7A5D-DDA3-A79DFA3E5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6" y="3224"/>
                <a:ext cx="143" cy="61"/>
              </a:xfrm>
              <a:custGeom>
                <a:avLst/>
                <a:gdLst>
                  <a:gd name="T0" fmla="*/ 715 w 715"/>
                  <a:gd name="T1" fmla="*/ 85 h 307"/>
                  <a:gd name="T2" fmla="*/ 347 w 715"/>
                  <a:gd name="T3" fmla="*/ 0 h 307"/>
                  <a:gd name="T4" fmla="*/ 125 w 715"/>
                  <a:gd name="T5" fmla="*/ 43 h 307"/>
                  <a:gd name="T6" fmla="*/ 0 w 715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5" h="307">
                    <a:moveTo>
                      <a:pt x="715" y="85"/>
                    </a:moveTo>
                    <a:lnTo>
                      <a:pt x="347" y="0"/>
                    </a:lnTo>
                    <a:lnTo>
                      <a:pt x="125" y="43"/>
                    </a:lnTo>
                    <a:lnTo>
                      <a:pt x="0" y="3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9" name="Freeform 2028">
                <a:extLst>
                  <a:ext uri="{FF2B5EF4-FFF2-40B4-BE49-F238E27FC236}">
                    <a16:creationId xmlns:a16="http://schemas.microsoft.com/office/drawing/2014/main" id="{DD062B41-77F7-44A1-23C6-4912F10A5D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6" y="3267"/>
                <a:ext cx="75" cy="18"/>
              </a:xfrm>
              <a:custGeom>
                <a:avLst/>
                <a:gdLst>
                  <a:gd name="T0" fmla="*/ 0 w 375"/>
                  <a:gd name="T1" fmla="*/ 89 h 89"/>
                  <a:gd name="T2" fmla="*/ 261 w 375"/>
                  <a:gd name="T3" fmla="*/ 0 h 89"/>
                  <a:gd name="T4" fmla="*/ 375 w 375"/>
                  <a:gd name="T5" fmla="*/ 75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5" h="89">
                    <a:moveTo>
                      <a:pt x="0" y="89"/>
                    </a:moveTo>
                    <a:lnTo>
                      <a:pt x="261" y="0"/>
                    </a:lnTo>
                    <a:lnTo>
                      <a:pt x="375" y="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0" name="Line 2029">
                <a:extLst>
                  <a:ext uri="{FF2B5EF4-FFF2-40B4-BE49-F238E27FC236}">
                    <a16:creationId xmlns:a16="http://schemas.microsoft.com/office/drawing/2014/main" id="{5A990DA1-A214-F6E8-54BD-56BEDBF66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5" y="3503"/>
                <a:ext cx="19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1" name="Freeform 2030">
                <a:extLst>
                  <a:ext uri="{FF2B5EF4-FFF2-40B4-BE49-F238E27FC236}">
                    <a16:creationId xmlns:a16="http://schemas.microsoft.com/office/drawing/2014/main" id="{2E325673-0AAB-1614-6BD1-163495006B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4" y="3405"/>
                <a:ext cx="12" cy="98"/>
              </a:xfrm>
              <a:custGeom>
                <a:avLst/>
                <a:gdLst>
                  <a:gd name="T0" fmla="*/ 0 w 64"/>
                  <a:gd name="T1" fmla="*/ 0 h 489"/>
                  <a:gd name="T2" fmla="*/ 64 w 64"/>
                  <a:gd name="T3" fmla="*/ 203 h 489"/>
                  <a:gd name="T4" fmla="*/ 57 w 64"/>
                  <a:gd name="T5" fmla="*/ 489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489">
                    <a:moveTo>
                      <a:pt x="0" y="0"/>
                    </a:moveTo>
                    <a:lnTo>
                      <a:pt x="64" y="203"/>
                    </a:lnTo>
                    <a:lnTo>
                      <a:pt x="57" y="4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2" name="Freeform 2031">
                <a:extLst>
                  <a:ext uri="{FF2B5EF4-FFF2-40B4-BE49-F238E27FC236}">
                    <a16:creationId xmlns:a16="http://schemas.microsoft.com/office/drawing/2014/main" id="{FFAB84AB-A6BB-64F0-B70E-19193232A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4" y="3282"/>
                <a:ext cx="97" cy="228"/>
              </a:xfrm>
              <a:custGeom>
                <a:avLst/>
                <a:gdLst>
                  <a:gd name="T0" fmla="*/ 0 w 486"/>
                  <a:gd name="T1" fmla="*/ 1139 h 1139"/>
                  <a:gd name="T2" fmla="*/ 361 w 486"/>
                  <a:gd name="T3" fmla="*/ 671 h 1139"/>
                  <a:gd name="T4" fmla="*/ 315 w 486"/>
                  <a:gd name="T5" fmla="*/ 407 h 1139"/>
                  <a:gd name="T6" fmla="*/ 486 w 486"/>
                  <a:gd name="T7" fmla="*/ 0 h 1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6" h="1139">
                    <a:moveTo>
                      <a:pt x="0" y="1139"/>
                    </a:moveTo>
                    <a:lnTo>
                      <a:pt x="361" y="671"/>
                    </a:lnTo>
                    <a:lnTo>
                      <a:pt x="315" y="407"/>
                    </a:lnTo>
                    <a:lnTo>
                      <a:pt x="48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3" name="Line 2032">
                <a:extLst>
                  <a:ext uri="{FF2B5EF4-FFF2-40B4-BE49-F238E27FC236}">
                    <a16:creationId xmlns:a16="http://schemas.microsoft.com/office/drawing/2014/main" id="{95B80C84-B709-60B9-B3A1-C2D22A6EDA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11" y="3241"/>
                <a:ext cx="18" cy="5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4" name="Line 2033">
                <a:extLst>
                  <a:ext uri="{FF2B5EF4-FFF2-40B4-BE49-F238E27FC236}">
                    <a16:creationId xmlns:a16="http://schemas.microsoft.com/office/drawing/2014/main" id="{A9D055CA-0967-936C-E41E-C34E353B7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36" y="3121"/>
                <a:ext cx="3" cy="9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5" name="Line 2034">
                <a:extLst>
                  <a:ext uri="{FF2B5EF4-FFF2-40B4-BE49-F238E27FC236}">
                    <a16:creationId xmlns:a16="http://schemas.microsoft.com/office/drawing/2014/main" id="{9CA09C54-4609-5BD2-E17F-27377FF1B4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59" y="3268"/>
                <a:ext cx="27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6" name="Line 2035">
                <a:extLst>
                  <a:ext uri="{FF2B5EF4-FFF2-40B4-BE49-F238E27FC236}">
                    <a16:creationId xmlns:a16="http://schemas.microsoft.com/office/drawing/2014/main" id="{B08D044E-C81A-872E-DFCF-D49A37AD0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61" y="3282"/>
                <a:ext cx="5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7" name="Line 2036">
                <a:extLst>
                  <a:ext uri="{FF2B5EF4-FFF2-40B4-BE49-F238E27FC236}">
                    <a16:creationId xmlns:a16="http://schemas.microsoft.com/office/drawing/2014/main" id="{DA0AB31D-D19A-7B5D-E76D-129C7CE37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07" y="2850"/>
                <a:ext cx="52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8" name="Line 2037">
                <a:extLst>
                  <a:ext uri="{FF2B5EF4-FFF2-40B4-BE49-F238E27FC236}">
                    <a16:creationId xmlns:a16="http://schemas.microsoft.com/office/drawing/2014/main" id="{F57AEC18-8ECC-2926-0132-AD259BD78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85" y="3477"/>
                <a:ext cx="60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9" name="Freeform 2038">
                <a:extLst>
                  <a:ext uri="{FF2B5EF4-FFF2-40B4-BE49-F238E27FC236}">
                    <a16:creationId xmlns:a16="http://schemas.microsoft.com/office/drawing/2014/main" id="{34545CB7-8C0C-3E33-442C-CFA268700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4" y="3268"/>
                <a:ext cx="25" cy="107"/>
              </a:xfrm>
              <a:custGeom>
                <a:avLst/>
                <a:gdLst>
                  <a:gd name="T0" fmla="*/ 128 w 128"/>
                  <a:gd name="T1" fmla="*/ 0 h 536"/>
                  <a:gd name="T2" fmla="*/ 11 w 128"/>
                  <a:gd name="T3" fmla="*/ 243 h 536"/>
                  <a:gd name="T4" fmla="*/ 89 w 128"/>
                  <a:gd name="T5" fmla="*/ 436 h 536"/>
                  <a:gd name="T6" fmla="*/ 0 w 128"/>
                  <a:gd name="T7" fmla="*/ 53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8" h="536">
                    <a:moveTo>
                      <a:pt x="128" y="0"/>
                    </a:moveTo>
                    <a:lnTo>
                      <a:pt x="11" y="243"/>
                    </a:lnTo>
                    <a:lnTo>
                      <a:pt x="89" y="436"/>
                    </a:lnTo>
                    <a:lnTo>
                      <a:pt x="0" y="5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0" name="Line 2039">
                <a:extLst>
                  <a:ext uri="{FF2B5EF4-FFF2-40B4-BE49-F238E27FC236}">
                    <a16:creationId xmlns:a16="http://schemas.microsoft.com/office/drawing/2014/main" id="{56474CF6-7526-9821-3F68-24852C49CB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00" y="3119"/>
                <a:ext cx="53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1" name="Line 2040">
                <a:extLst>
                  <a:ext uri="{FF2B5EF4-FFF2-40B4-BE49-F238E27FC236}">
                    <a16:creationId xmlns:a16="http://schemas.microsoft.com/office/drawing/2014/main" id="{8A8FF69E-F35E-0E34-8BA9-41C9FAD950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1" y="3015"/>
                <a:ext cx="8" cy="6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2" name="Line 2041">
                <a:extLst>
                  <a:ext uri="{FF2B5EF4-FFF2-40B4-BE49-F238E27FC236}">
                    <a16:creationId xmlns:a16="http://schemas.microsoft.com/office/drawing/2014/main" id="{23F9FDE7-1714-8817-ED6B-36BA368AD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99" y="2724"/>
                <a:ext cx="76" cy="7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3" name="Freeform 2042">
                <a:extLst>
                  <a:ext uri="{FF2B5EF4-FFF2-40B4-BE49-F238E27FC236}">
                    <a16:creationId xmlns:a16="http://schemas.microsoft.com/office/drawing/2014/main" id="{E889AAD2-E8A6-A25A-C3EF-EFD829E96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" y="3005"/>
                <a:ext cx="94" cy="61"/>
              </a:xfrm>
              <a:custGeom>
                <a:avLst/>
                <a:gdLst>
                  <a:gd name="T0" fmla="*/ 471 w 471"/>
                  <a:gd name="T1" fmla="*/ 0 h 307"/>
                  <a:gd name="T2" fmla="*/ 193 w 471"/>
                  <a:gd name="T3" fmla="*/ 21 h 307"/>
                  <a:gd name="T4" fmla="*/ 0 w 471"/>
                  <a:gd name="T5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1" h="307">
                    <a:moveTo>
                      <a:pt x="471" y="0"/>
                    </a:moveTo>
                    <a:lnTo>
                      <a:pt x="193" y="21"/>
                    </a:lnTo>
                    <a:lnTo>
                      <a:pt x="0" y="3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4" name="Line 2043">
                <a:extLst>
                  <a:ext uri="{FF2B5EF4-FFF2-40B4-BE49-F238E27FC236}">
                    <a16:creationId xmlns:a16="http://schemas.microsoft.com/office/drawing/2014/main" id="{2DCB8B07-1F0B-87C8-E18B-4B5E8B445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03" y="2968"/>
                <a:ext cx="33" cy="15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5" name="Line 2044">
                <a:extLst>
                  <a:ext uri="{FF2B5EF4-FFF2-40B4-BE49-F238E27FC236}">
                    <a16:creationId xmlns:a16="http://schemas.microsoft.com/office/drawing/2014/main" id="{577F297A-03FF-429A-D656-58602EE833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20" y="2766"/>
                <a:ext cx="4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6" name="Freeform 2045">
                <a:extLst>
                  <a:ext uri="{FF2B5EF4-FFF2-40B4-BE49-F238E27FC236}">
                    <a16:creationId xmlns:a16="http://schemas.microsoft.com/office/drawing/2014/main" id="{2BA8EA60-701E-49B9-C0F2-A192B5692D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4" y="2769"/>
                <a:ext cx="63" cy="186"/>
              </a:xfrm>
              <a:custGeom>
                <a:avLst/>
                <a:gdLst>
                  <a:gd name="T0" fmla="*/ 186 w 314"/>
                  <a:gd name="T1" fmla="*/ 932 h 932"/>
                  <a:gd name="T2" fmla="*/ 293 w 314"/>
                  <a:gd name="T3" fmla="*/ 832 h 932"/>
                  <a:gd name="T4" fmla="*/ 314 w 314"/>
                  <a:gd name="T5" fmla="*/ 536 h 932"/>
                  <a:gd name="T6" fmla="*/ 186 w 314"/>
                  <a:gd name="T7" fmla="*/ 357 h 932"/>
                  <a:gd name="T8" fmla="*/ 193 w 314"/>
                  <a:gd name="T9" fmla="*/ 214 h 932"/>
                  <a:gd name="T10" fmla="*/ 0 w 314"/>
                  <a:gd name="T11" fmla="*/ 0 h 9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4" h="932">
                    <a:moveTo>
                      <a:pt x="186" y="932"/>
                    </a:moveTo>
                    <a:lnTo>
                      <a:pt x="293" y="832"/>
                    </a:lnTo>
                    <a:lnTo>
                      <a:pt x="314" y="536"/>
                    </a:lnTo>
                    <a:lnTo>
                      <a:pt x="186" y="357"/>
                    </a:lnTo>
                    <a:lnTo>
                      <a:pt x="193" y="21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7" name="Line 2046">
                <a:extLst>
                  <a:ext uri="{FF2B5EF4-FFF2-40B4-BE49-F238E27FC236}">
                    <a16:creationId xmlns:a16="http://schemas.microsoft.com/office/drawing/2014/main" id="{AF66D240-4402-41E8-53AF-A673FEDE4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50" y="2626"/>
                <a:ext cx="70" cy="1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8" name="Freeform 2047">
                <a:extLst>
                  <a:ext uri="{FF2B5EF4-FFF2-40B4-BE49-F238E27FC236}">
                    <a16:creationId xmlns:a16="http://schemas.microsoft.com/office/drawing/2014/main" id="{EAE67CA6-39FB-096B-B75D-C97244005F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2" y="2766"/>
                <a:ext cx="68" cy="48"/>
              </a:xfrm>
              <a:custGeom>
                <a:avLst/>
                <a:gdLst>
                  <a:gd name="T0" fmla="*/ 0 w 343"/>
                  <a:gd name="T1" fmla="*/ 239 h 239"/>
                  <a:gd name="T2" fmla="*/ 96 w 343"/>
                  <a:gd name="T3" fmla="*/ 78 h 239"/>
                  <a:gd name="T4" fmla="*/ 343 w 343"/>
                  <a:gd name="T5" fmla="*/ 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3" h="239">
                    <a:moveTo>
                      <a:pt x="0" y="239"/>
                    </a:moveTo>
                    <a:lnTo>
                      <a:pt x="96" y="78"/>
                    </a:lnTo>
                    <a:lnTo>
                      <a:pt x="34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9" name="Line 2048">
                <a:extLst>
                  <a:ext uri="{FF2B5EF4-FFF2-40B4-BE49-F238E27FC236}">
                    <a16:creationId xmlns:a16="http://schemas.microsoft.com/office/drawing/2014/main" id="{2FF503B7-F7E4-B413-9BAF-EB700205BC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93" y="2623"/>
                <a:ext cx="4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0" name="Freeform 2049">
                <a:extLst>
                  <a:ext uri="{FF2B5EF4-FFF2-40B4-BE49-F238E27FC236}">
                    <a16:creationId xmlns:a16="http://schemas.microsoft.com/office/drawing/2014/main" id="{3F10A8A5-5AF7-BE92-3D70-C2E705E81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7" y="2647"/>
                <a:ext cx="80" cy="56"/>
              </a:xfrm>
              <a:custGeom>
                <a:avLst/>
                <a:gdLst>
                  <a:gd name="T0" fmla="*/ 382 w 400"/>
                  <a:gd name="T1" fmla="*/ 0 h 282"/>
                  <a:gd name="T2" fmla="*/ 400 w 400"/>
                  <a:gd name="T3" fmla="*/ 139 h 282"/>
                  <a:gd name="T4" fmla="*/ 0 w 400"/>
                  <a:gd name="T5" fmla="*/ 28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0" h="282">
                    <a:moveTo>
                      <a:pt x="382" y="0"/>
                    </a:moveTo>
                    <a:lnTo>
                      <a:pt x="400" y="139"/>
                    </a:lnTo>
                    <a:lnTo>
                      <a:pt x="0" y="28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1" name="Freeform 2050">
                <a:extLst>
                  <a:ext uri="{FF2B5EF4-FFF2-40B4-BE49-F238E27FC236}">
                    <a16:creationId xmlns:a16="http://schemas.microsoft.com/office/drawing/2014/main" id="{DE3776E7-FC6F-B26A-15DE-0155D3920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4" y="2670"/>
                <a:ext cx="93" cy="33"/>
              </a:xfrm>
              <a:custGeom>
                <a:avLst/>
                <a:gdLst>
                  <a:gd name="T0" fmla="*/ 465 w 465"/>
                  <a:gd name="T1" fmla="*/ 168 h 168"/>
                  <a:gd name="T2" fmla="*/ 365 w 465"/>
                  <a:gd name="T3" fmla="*/ 60 h 168"/>
                  <a:gd name="T4" fmla="*/ 154 w 465"/>
                  <a:gd name="T5" fmla="*/ 0 h 168"/>
                  <a:gd name="T6" fmla="*/ 0 w 465"/>
                  <a:gd name="T7" fmla="*/ 121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5" h="168">
                    <a:moveTo>
                      <a:pt x="465" y="168"/>
                    </a:moveTo>
                    <a:lnTo>
                      <a:pt x="365" y="60"/>
                    </a:lnTo>
                    <a:lnTo>
                      <a:pt x="154" y="0"/>
                    </a:lnTo>
                    <a:lnTo>
                      <a:pt x="0" y="1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2" name="Line 2051">
                <a:extLst>
                  <a:ext uri="{FF2B5EF4-FFF2-40B4-BE49-F238E27FC236}">
                    <a16:creationId xmlns:a16="http://schemas.microsoft.com/office/drawing/2014/main" id="{95E7C8F0-A6F6-89EE-293D-507C8FB76F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77" y="2876"/>
                <a:ext cx="26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3" name="Line 2052">
                <a:extLst>
                  <a:ext uri="{FF2B5EF4-FFF2-40B4-BE49-F238E27FC236}">
                    <a16:creationId xmlns:a16="http://schemas.microsoft.com/office/drawing/2014/main" id="{657A95F3-6157-BC31-534A-D86ED16372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54" y="2886"/>
                <a:ext cx="23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4" name="Freeform 2053">
                <a:extLst>
                  <a:ext uri="{FF2B5EF4-FFF2-40B4-BE49-F238E27FC236}">
                    <a16:creationId xmlns:a16="http://schemas.microsoft.com/office/drawing/2014/main" id="{0F550546-0256-F20B-D0AC-C0653D50DB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7" y="2891"/>
                <a:ext cx="20" cy="93"/>
              </a:xfrm>
              <a:custGeom>
                <a:avLst/>
                <a:gdLst>
                  <a:gd name="T0" fmla="*/ 100 w 100"/>
                  <a:gd name="T1" fmla="*/ 0 h 464"/>
                  <a:gd name="T2" fmla="*/ 0 w 100"/>
                  <a:gd name="T3" fmla="*/ 343 h 464"/>
                  <a:gd name="T4" fmla="*/ 68 w 100"/>
                  <a:gd name="T5" fmla="*/ 464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464">
                    <a:moveTo>
                      <a:pt x="100" y="0"/>
                    </a:moveTo>
                    <a:lnTo>
                      <a:pt x="0" y="343"/>
                    </a:lnTo>
                    <a:lnTo>
                      <a:pt x="68" y="4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5" name="Freeform 2054">
                <a:extLst>
                  <a:ext uri="{FF2B5EF4-FFF2-40B4-BE49-F238E27FC236}">
                    <a16:creationId xmlns:a16="http://schemas.microsoft.com/office/drawing/2014/main" id="{50D64381-928D-6CAE-3312-736DCFF51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2984"/>
                <a:ext cx="41" cy="205"/>
              </a:xfrm>
              <a:custGeom>
                <a:avLst/>
                <a:gdLst>
                  <a:gd name="T0" fmla="*/ 175 w 207"/>
                  <a:gd name="T1" fmla="*/ 0 h 1025"/>
                  <a:gd name="T2" fmla="*/ 104 w 207"/>
                  <a:gd name="T3" fmla="*/ 21 h 1025"/>
                  <a:gd name="T4" fmla="*/ 207 w 207"/>
                  <a:gd name="T5" fmla="*/ 214 h 1025"/>
                  <a:gd name="T6" fmla="*/ 179 w 207"/>
                  <a:gd name="T7" fmla="*/ 436 h 1025"/>
                  <a:gd name="T8" fmla="*/ 36 w 207"/>
                  <a:gd name="T9" fmla="*/ 589 h 1025"/>
                  <a:gd name="T10" fmla="*/ 0 w 207"/>
                  <a:gd name="T11" fmla="*/ 1025 h 1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7" h="1025">
                    <a:moveTo>
                      <a:pt x="175" y="0"/>
                    </a:moveTo>
                    <a:lnTo>
                      <a:pt x="104" y="21"/>
                    </a:lnTo>
                    <a:lnTo>
                      <a:pt x="207" y="214"/>
                    </a:lnTo>
                    <a:lnTo>
                      <a:pt x="179" y="436"/>
                    </a:lnTo>
                    <a:lnTo>
                      <a:pt x="36" y="589"/>
                    </a:lnTo>
                    <a:lnTo>
                      <a:pt x="0" y="10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6" name="Freeform 2055">
                <a:extLst>
                  <a:ext uri="{FF2B5EF4-FFF2-40B4-BE49-F238E27FC236}">
                    <a16:creationId xmlns:a16="http://schemas.microsoft.com/office/drawing/2014/main" id="{43884798-A00E-D367-AA94-D2278E9AA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1" y="2970"/>
                <a:ext cx="74" cy="14"/>
              </a:xfrm>
              <a:custGeom>
                <a:avLst/>
                <a:gdLst>
                  <a:gd name="T0" fmla="*/ 0 w 371"/>
                  <a:gd name="T1" fmla="*/ 68 h 68"/>
                  <a:gd name="T2" fmla="*/ 254 w 371"/>
                  <a:gd name="T3" fmla="*/ 0 h 68"/>
                  <a:gd name="T4" fmla="*/ 371 w 371"/>
                  <a:gd name="T5" fmla="*/ 54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1" h="68">
                    <a:moveTo>
                      <a:pt x="0" y="68"/>
                    </a:moveTo>
                    <a:lnTo>
                      <a:pt x="254" y="0"/>
                    </a:lnTo>
                    <a:lnTo>
                      <a:pt x="371" y="5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7" name="Line 2056">
                <a:extLst>
                  <a:ext uri="{FF2B5EF4-FFF2-40B4-BE49-F238E27FC236}">
                    <a16:creationId xmlns:a16="http://schemas.microsoft.com/office/drawing/2014/main" id="{660978EE-9C6F-08AC-25DB-828FFD9318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5" y="2981"/>
                <a:ext cx="48" cy="4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8" name="Freeform 2057">
                <a:extLst>
                  <a:ext uri="{FF2B5EF4-FFF2-40B4-BE49-F238E27FC236}">
                    <a16:creationId xmlns:a16="http://schemas.microsoft.com/office/drawing/2014/main" id="{16D9B80A-9529-0CF3-4EC8-A6BDA9225F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3" y="2876"/>
                <a:ext cx="126" cy="66"/>
              </a:xfrm>
              <a:custGeom>
                <a:avLst/>
                <a:gdLst>
                  <a:gd name="T0" fmla="*/ 632 w 632"/>
                  <a:gd name="T1" fmla="*/ 332 h 332"/>
                  <a:gd name="T2" fmla="*/ 578 w 632"/>
                  <a:gd name="T3" fmla="*/ 196 h 332"/>
                  <a:gd name="T4" fmla="*/ 460 w 632"/>
                  <a:gd name="T5" fmla="*/ 121 h 332"/>
                  <a:gd name="T6" fmla="*/ 53 w 632"/>
                  <a:gd name="T7" fmla="*/ 289 h 332"/>
                  <a:gd name="T8" fmla="*/ 0 w 632"/>
                  <a:gd name="T9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2" h="332">
                    <a:moveTo>
                      <a:pt x="632" y="332"/>
                    </a:moveTo>
                    <a:lnTo>
                      <a:pt x="578" y="196"/>
                    </a:lnTo>
                    <a:lnTo>
                      <a:pt x="460" y="121"/>
                    </a:lnTo>
                    <a:lnTo>
                      <a:pt x="53" y="28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9" name="Line 2058">
                <a:extLst>
                  <a:ext uri="{FF2B5EF4-FFF2-40B4-BE49-F238E27FC236}">
                    <a16:creationId xmlns:a16="http://schemas.microsoft.com/office/drawing/2014/main" id="{26A7E088-635F-D008-23E2-C5B0C2BABE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3" y="2817"/>
                <a:ext cx="41" cy="5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0" name="Freeform 2059">
                <a:extLst>
                  <a:ext uri="{FF2B5EF4-FFF2-40B4-BE49-F238E27FC236}">
                    <a16:creationId xmlns:a16="http://schemas.microsoft.com/office/drawing/2014/main" id="{31BB27A0-1AA7-6E86-EE80-6B431E521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4" y="2807"/>
                <a:ext cx="108" cy="19"/>
              </a:xfrm>
              <a:custGeom>
                <a:avLst/>
                <a:gdLst>
                  <a:gd name="T0" fmla="*/ 0 w 536"/>
                  <a:gd name="T1" fmla="*/ 50 h 93"/>
                  <a:gd name="T2" fmla="*/ 218 w 536"/>
                  <a:gd name="T3" fmla="*/ 0 h 93"/>
                  <a:gd name="T4" fmla="*/ 325 w 536"/>
                  <a:gd name="T5" fmla="*/ 93 h 93"/>
                  <a:gd name="T6" fmla="*/ 536 w 536"/>
                  <a:gd name="T7" fmla="*/ 32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6" h="93">
                    <a:moveTo>
                      <a:pt x="0" y="50"/>
                    </a:moveTo>
                    <a:lnTo>
                      <a:pt x="218" y="0"/>
                    </a:lnTo>
                    <a:lnTo>
                      <a:pt x="325" y="93"/>
                    </a:lnTo>
                    <a:lnTo>
                      <a:pt x="536" y="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1" name="Freeform 2060">
                <a:extLst>
                  <a:ext uri="{FF2B5EF4-FFF2-40B4-BE49-F238E27FC236}">
                    <a16:creationId xmlns:a16="http://schemas.microsoft.com/office/drawing/2014/main" id="{433CFD55-6EAF-4FBF-AD13-62F66E2F39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2" y="2814"/>
                <a:ext cx="70" cy="148"/>
              </a:xfrm>
              <a:custGeom>
                <a:avLst/>
                <a:gdLst>
                  <a:gd name="T0" fmla="*/ 350 w 350"/>
                  <a:gd name="T1" fmla="*/ 739 h 739"/>
                  <a:gd name="T2" fmla="*/ 28 w 350"/>
                  <a:gd name="T3" fmla="*/ 193 h 739"/>
                  <a:gd name="T4" fmla="*/ 0 w 350"/>
                  <a:gd name="T5" fmla="*/ 0 h 7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0" h="739">
                    <a:moveTo>
                      <a:pt x="350" y="739"/>
                    </a:moveTo>
                    <a:lnTo>
                      <a:pt x="28" y="19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2" name="Freeform 2061">
                <a:extLst>
                  <a:ext uri="{FF2B5EF4-FFF2-40B4-BE49-F238E27FC236}">
                    <a16:creationId xmlns:a16="http://schemas.microsoft.com/office/drawing/2014/main" id="{4D28B198-E4DD-A750-1776-BC60217027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3" y="2965"/>
                <a:ext cx="91" cy="65"/>
              </a:xfrm>
              <a:custGeom>
                <a:avLst/>
                <a:gdLst>
                  <a:gd name="T0" fmla="*/ 0 w 457"/>
                  <a:gd name="T1" fmla="*/ 328 h 328"/>
                  <a:gd name="T2" fmla="*/ 264 w 457"/>
                  <a:gd name="T3" fmla="*/ 214 h 328"/>
                  <a:gd name="T4" fmla="*/ 457 w 457"/>
                  <a:gd name="T5" fmla="*/ 0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7" h="328">
                    <a:moveTo>
                      <a:pt x="0" y="328"/>
                    </a:moveTo>
                    <a:lnTo>
                      <a:pt x="264" y="214"/>
                    </a:lnTo>
                    <a:lnTo>
                      <a:pt x="4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3" name="Freeform 2062">
                <a:extLst>
                  <a:ext uri="{FF2B5EF4-FFF2-40B4-BE49-F238E27FC236}">
                    <a16:creationId xmlns:a16="http://schemas.microsoft.com/office/drawing/2014/main" id="{C6AA15F1-4D85-454E-7713-56D4F49B1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4" y="2965"/>
                <a:ext cx="23" cy="147"/>
              </a:xfrm>
              <a:custGeom>
                <a:avLst/>
                <a:gdLst>
                  <a:gd name="T0" fmla="*/ 0 w 114"/>
                  <a:gd name="T1" fmla="*/ 0 h 739"/>
                  <a:gd name="T2" fmla="*/ 0 w 114"/>
                  <a:gd name="T3" fmla="*/ 228 h 739"/>
                  <a:gd name="T4" fmla="*/ 114 w 114"/>
                  <a:gd name="T5" fmla="*/ 589 h 739"/>
                  <a:gd name="T6" fmla="*/ 82 w 114"/>
                  <a:gd name="T7" fmla="*/ 739 h 7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" h="739">
                    <a:moveTo>
                      <a:pt x="0" y="0"/>
                    </a:moveTo>
                    <a:lnTo>
                      <a:pt x="0" y="228"/>
                    </a:lnTo>
                    <a:lnTo>
                      <a:pt x="114" y="589"/>
                    </a:lnTo>
                    <a:lnTo>
                      <a:pt x="82" y="7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4" name="Line 2063">
                <a:extLst>
                  <a:ext uri="{FF2B5EF4-FFF2-40B4-BE49-F238E27FC236}">
                    <a16:creationId xmlns:a16="http://schemas.microsoft.com/office/drawing/2014/main" id="{961DD080-F684-576F-A4C2-7580503E8B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929" y="2942"/>
                <a:ext cx="55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5" name="Line 2064">
                <a:extLst>
                  <a:ext uri="{FF2B5EF4-FFF2-40B4-BE49-F238E27FC236}">
                    <a16:creationId xmlns:a16="http://schemas.microsoft.com/office/drawing/2014/main" id="{B3D6E708-0C6A-78DD-1888-DF459CEC41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22" y="2955"/>
                <a:ext cx="40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6" name="Line 2065">
                <a:extLst>
                  <a:ext uri="{FF2B5EF4-FFF2-40B4-BE49-F238E27FC236}">
                    <a16:creationId xmlns:a16="http://schemas.microsoft.com/office/drawing/2014/main" id="{7289EE1F-2411-C999-916C-9B206053C9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84" y="2962"/>
                <a:ext cx="38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7" name="Line 2066">
                <a:extLst>
                  <a:ext uri="{FF2B5EF4-FFF2-40B4-BE49-F238E27FC236}">
                    <a16:creationId xmlns:a16="http://schemas.microsoft.com/office/drawing/2014/main" id="{7A02620B-614E-B339-10C4-14D67D032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5" y="2942"/>
                <a:ext cx="84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8" name="Line 2067">
                <a:extLst>
                  <a:ext uri="{FF2B5EF4-FFF2-40B4-BE49-F238E27FC236}">
                    <a16:creationId xmlns:a16="http://schemas.microsoft.com/office/drawing/2014/main" id="{30EB9EC9-D5B0-FA49-665A-CC06901EA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7" y="2703"/>
                <a:ext cx="27" cy="1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9" name="Line 2068">
                <a:extLst>
                  <a:ext uri="{FF2B5EF4-FFF2-40B4-BE49-F238E27FC236}">
                    <a16:creationId xmlns:a16="http://schemas.microsoft.com/office/drawing/2014/main" id="{B98149D1-D5DE-5929-0CDC-815E20D84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93" y="2626"/>
                <a:ext cx="57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0" name="Freeform 2069">
                <a:extLst>
                  <a:ext uri="{FF2B5EF4-FFF2-40B4-BE49-F238E27FC236}">
                    <a16:creationId xmlns:a16="http://schemas.microsoft.com/office/drawing/2014/main" id="{F42A3606-9703-B8B5-B52E-26F975A7A7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3" y="2630"/>
                <a:ext cx="61" cy="64"/>
              </a:xfrm>
              <a:custGeom>
                <a:avLst/>
                <a:gdLst>
                  <a:gd name="T0" fmla="*/ 303 w 303"/>
                  <a:gd name="T1" fmla="*/ 318 h 318"/>
                  <a:gd name="T2" fmla="*/ 235 w 303"/>
                  <a:gd name="T3" fmla="*/ 183 h 318"/>
                  <a:gd name="T4" fmla="*/ 0 w 303"/>
                  <a:gd name="T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3" h="318">
                    <a:moveTo>
                      <a:pt x="303" y="318"/>
                    </a:moveTo>
                    <a:lnTo>
                      <a:pt x="235" y="18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1" name="Line 2070">
                <a:extLst>
                  <a:ext uri="{FF2B5EF4-FFF2-40B4-BE49-F238E27FC236}">
                    <a16:creationId xmlns:a16="http://schemas.microsoft.com/office/drawing/2014/main" id="{19B072BE-7AFC-C928-25FF-CDBCE5F1D8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63" y="2616"/>
                <a:ext cx="17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2" name="Line 2071">
                <a:extLst>
                  <a:ext uri="{FF2B5EF4-FFF2-40B4-BE49-F238E27FC236}">
                    <a16:creationId xmlns:a16="http://schemas.microsoft.com/office/drawing/2014/main" id="{20DD9ECA-5489-5BC1-FB63-C4060643C2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80" y="2595"/>
                <a:ext cx="19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3" name="Freeform 2072">
                <a:extLst>
                  <a:ext uri="{FF2B5EF4-FFF2-40B4-BE49-F238E27FC236}">
                    <a16:creationId xmlns:a16="http://schemas.microsoft.com/office/drawing/2014/main" id="{07A68DDA-7B5B-78F6-A123-6CD49F36AC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6" y="2573"/>
                <a:ext cx="64" cy="43"/>
              </a:xfrm>
              <a:custGeom>
                <a:avLst/>
                <a:gdLst>
                  <a:gd name="T0" fmla="*/ 321 w 321"/>
                  <a:gd name="T1" fmla="*/ 214 h 214"/>
                  <a:gd name="T2" fmla="*/ 189 w 321"/>
                  <a:gd name="T3" fmla="*/ 64 h 214"/>
                  <a:gd name="T4" fmla="*/ 0 w 321"/>
                  <a:gd name="T5" fmla="*/ 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1" h="214">
                    <a:moveTo>
                      <a:pt x="321" y="214"/>
                    </a:moveTo>
                    <a:lnTo>
                      <a:pt x="189" y="6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4" name="Line 2073">
                <a:extLst>
                  <a:ext uri="{FF2B5EF4-FFF2-40B4-BE49-F238E27FC236}">
                    <a16:creationId xmlns:a16="http://schemas.microsoft.com/office/drawing/2014/main" id="{83B43AE4-9D9C-18B7-00CC-F9718101C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53" y="2648"/>
                <a:ext cx="65" cy="1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5" name="Freeform 2074">
                <a:extLst>
                  <a:ext uri="{FF2B5EF4-FFF2-40B4-BE49-F238E27FC236}">
                    <a16:creationId xmlns:a16="http://schemas.microsoft.com/office/drawing/2014/main" id="{63DA9C0D-D7A2-8444-FB28-18AED3430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5" y="2767"/>
                <a:ext cx="14" cy="36"/>
              </a:xfrm>
              <a:custGeom>
                <a:avLst/>
                <a:gdLst>
                  <a:gd name="T0" fmla="*/ 0 w 68"/>
                  <a:gd name="T1" fmla="*/ 0 h 179"/>
                  <a:gd name="T2" fmla="*/ 7 w 68"/>
                  <a:gd name="T3" fmla="*/ 139 h 179"/>
                  <a:gd name="T4" fmla="*/ 68 w 68"/>
                  <a:gd name="T5" fmla="*/ 17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179">
                    <a:moveTo>
                      <a:pt x="0" y="0"/>
                    </a:moveTo>
                    <a:lnTo>
                      <a:pt x="7" y="139"/>
                    </a:lnTo>
                    <a:lnTo>
                      <a:pt x="68" y="1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6" name="Freeform 2075">
                <a:extLst>
                  <a:ext uri="{FF2B5EF4-FFF2-40B4-BE49-F238E27FC236}">
                    <a16:creationId xmlns:a16="http://schemas.microsoft.com/office/drawing/2014/main" id="{F827E7CD-30CE-E0A4-68E6-F42ED0ADD1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8" y="2739"/>
                <a:ext cx="53" cy="111"/>
              </a:xfrm>
              <a:custGeom>
                <a:avLst/>
                <a:gdLst>
                  <a:gd name="T0" fmla="*/ 7 w 264"/>
                  <a:gd name="T1" fmla="*/ 554 h 554"/>
                  <a:gd name="T2" fmla="*/ 42 w 264"/>
                  <a:gd name="T3" fmla="*/ 486 h 554"/>
                  <a:gd name="T4" fmla="*/ 0 w 264"/>
                  <a:gd name="T5" fmla="*/ 343 h 554"/>
                  <a:gd name="T6" fmla="*/ 225 w 264"/>
                  <a:gd name="T7" fmla="*/ 143 h 554"/>
                  <a:gd name="T8" fmla="*/ 264 w 264"/>
                  <a:gd name="T9" fmla="*/ 0 h 5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4" h="554">
                    <a:moveTo>
                      <a:pt x="7" y="554"/>
                    </a:moveTo>
                    <a:lnTo>
                      <a:pt x="42" y="486"/>
                    </a:lnTo>
                    <a:lnTo>
                      <a:pt x="0" y="343"/>
                    </a:lnTo>
                    <a:lnTo>
                      <a:pt x="225" y="143"/>
                    </a:lnTo>
                    <a:lnTo>
                      <a:pt x="2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7" name="Freeform 2076">
                <a:extLst>
                  <a:ext uri="{FF2B5EF4-FFF2-40B4-BE49-F238E27FC236}">
                    <a16:creationId xmlns:a16="http://schemas.microsoft.com/office/drawing/2014/main" id="{5EE69C7D-18EF-E9E4-7E2F-95A8360FD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" y="2739"/>
                <a:ext cx="44" cy="28"/>
              </a:xfrm>
              <a:custGeom>
                <a:avLst/>
                <a:gdLst>
                  <a:gd name="T0" fmla="*/ 221 w 221"/>
                  <a:gd name="T1" fmla="*/ 143 h 143"/>
                  <a:gd name="T2" fmla="*/ 139 w 221"/>
                  <a:gd name="T3" fmla="*/ 25 h 143"/>
                  <a:gd name="T4" fmla="*/ 0 w 221"/>
                  <a:gd name="T5" fmla="*/ 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" h="143">
                    <a:moveTo>
                      <a:pt x="221" y="143"/>
                    </a:moveTo>
                    <a:lnTo>
                      <a:pt x="139" y="2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8" name="Freeform 2077">
                <a:extLst>
                  <a:ext uri="{FF2B5EF4-FFF2-40B4-BE49-F238E27FC236}">
                    <a16:creationId xmlns:a16="http://schemas.microsoft.com/office/drawing/2014/main" id="{9C722BB8-BC93-CD8A-F7CE-F5FE00218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6" y="2706"/>
                <a:ext cx="35" cy="37"/>
              </a:xfrm>
              <a:custGeom>
                <a:avLst/>
                <a:gdLst>
                  <a:gd name="T0" fmla="*/ 175 w 175"/>
                  <a:gd name="T1" fmla="*/ 164 h 186"/>
                  <a:gd name="T2" fmla="*/ 107 w 175"/>
                  <a:gd name="T3" fmla="*/ 186 h 186"/>
                  <a:gd name="T4" fmla="*/ 0 w 175"/>
                  <a:gd name="T5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" h="186">
                    <a:moveTo>
                      <a:pt x="175" y="164"/>
                    </a:moveTo>
                    <a:lnTo>
                      <a:pt x="107" y="18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9" name="Freeform 2078">
                <a:extLst>
                  <a:ext uri="{FF2B5EF4-FFF2-40B4-BE49-F238E27FC236}">
                    <a16:creationId xmlns:a16="http://schemas.microsoft.com/office/drawing/2014/main" id="{04980B87-6417-BDC7-1BB5-77B486514E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9" y="2775"/>
                <a:ext cx="95" cy="28"/>
              </a:xfrm>
              <a:custGeom>
                <a:avLst/>
                <a:gdLst>
                  <a:gd name="T0" fmla="*/ 0 w 475"/>
                  <a:gd name="T1" fmla="*/ 140 h 140"/>
                  <a:gd name="T2" fmla="*/ 418 w 475"/>
                  <a:gd name="T3" fmla="*/ 0 h 140"/>
                  <a:gd name="T4" fmla="*/ 475 w 475"/>
                  <a:gd name="T5" fmla="*/ 5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5" h="140">
                    <a:moveTo>
                      <a:pt x="0" y="140"/>
                    </a:moveTo>
                    <a:lnTo>
                      <a:pt x="418" y="0"/>
                    </a:lnTo>
                    <a:lnTo>
                      <a:pt x="475" y="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0" name="Line 2079">
                <a:extLst>
                  <a:ext uri="{FF2B5EF4-FFF2-40B4-BE49-F238E27FC236}">
                    <a16:creationId xmlns:a16="http://schemas.microsoft.com/office/drawing/2014/main" id="{60505040-F4DF-2890-D7E8-401E6D205A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18" y="2630"/>
                <a:ext cx="45" cy="1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1" name="Line 2080">
                <a:extLst>
                  <a:ext uri="{FF2B5EF4-FFF2-40B4-BE49-F238E27FC236}">
                    <a16:creationId xmlns:a16="http://schemas.microsoft.com/office/drawing/2014/main" id="{713A3A9A-50B2-D2CC-BFCB-999EDBD48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95" y="2648"/>
                <a:ext cx="23" cy="1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2" name="Freeform 2081">
                <a:extLst>
                  <a:ext uri="{FF2B5EF4-FFF2-40B4-BE49-F238E27FC236}">
                    <a16:creationId xmlns:a16="http://schemas.microsoft.com/office/drawing/2014/main" id="{C623F43D-EBB6-F189-3279-156869F0A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8" y="2669"/>
                <a:ext cx="36" cy="13"/>
              </a:xfrm>
              <a:custGeom>
                <a:avLst/>
                <a:gdLst>
                  <a:gd name="T0" fmla="*/ 178 w 178"/>
                  <a:gd name="T1" fmla="*/ 64 h 64"/>
                  <a:gd name="T2" fmla="*/ 35 w 178"/>
                  <a:gd name="T3" fmla="*/ 61 h 64"/>
                  <a:gd name="T4" fmla="*/ 0 w 178"/>
                  <a:gd name="T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8" h="64">
                    <a:moveTo>
                      <a:pt x="178" y="64"/>
                    </a:moveTo>
                    <a:lnTo>
                      <a:pt x="35" y="6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3" name="Freeform 2082">
                <a:extLst>
                  <a:ext uri="{FF2B5EF4-FFF2-40B4-BE49-F238E27FC236}">
                    <a16:creationId xmlns:a16="http://schemas.microsoft.com/office/drawing/2014/main" id="{A9EA4757-3075-6356-E5FF-4BBF776BE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2591"/>
                <a:ext cx="25" cy="78"/>
              </a:xfrm>
              <a:custGeom>
                <a:avLst/>
                <a:gdLst>
                  <a:gd name="T0" fmla="*/ 0 w 125"/>
                  <a:gd name="T1" fmla="*/ 0 h 389"/>
                  <a:gd name="T2" fmla="*/ 125 w 125"/>
                  <a:gd name="T3" fmla="*/ 268 h 389"/>
                  <a:gd name="T4" fmla="*/ 40 w 125"/>
                  <a:gd name="T5" fmla="*/ 38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389">
                    <a:moveTo>
                      <a:pt x="0" y="0"/>
                    </a:moveTo>
                    <a:lnTo>
                      <a:pt x="125" y="268"/>
                    </a:lnTo>
                    <a:lnTo>
                      <a:pt x="40" y="3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4" name="Freeform 2083">
                <a:extLst>
                  <a:ext uri="{FF2B5EF4-FFF2-40B4-BE49-F238E27FC236}">
                    <a16:creationId xmlns:a16="http://schemas.microsoft.com/office/drawing/2014/main" id="{03071E68-D968-ABD7-1C03-47B9BC4B42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2565"/>
                <a:ext cx="29" cy="26"/>
              </a:xfrm>
              <a:custGeom>
                <a:avLst/>
                <a:gdLst>
                  <a:gd name="T0" fmla="*/ 143 w 143"/>
                  <a:gd name="T1" fmla="*/ 0 h 132"/>
                  <a:gd name="T2" fmla="*/ 132 w 143"/>
                  <a:gd name="T3" fmla="*/ 71 h 132"/>
                  <a:gd name="T4" fmla="*/ 0 w 143"/>
                  <a:gd name="T5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132">
                    <a:moveTo>
                      <a:pt x="143" y="0"/>
                    </a:moveTo>
                    <a:lnTo>
                      <a:pt x="132" y="71"/>
                    </a:lnTo>
                    <a:lnTo>
                      <a:pt x="0" y="1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5" name="Line 2084">
                <a:extLst>
                  <a:ext uri="{FF2B5EF4-FFF2-40B4-BE49-F238E27FC236}">
                    <a16:creationId xmlns:a16="http://schemas.microsoft.com/office/drawing/2014/main" id="{8799AE17-3CBD-F012-9B8A-97A9DEDD1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4" y="2679"/>
                <a:ext cx="5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6" name="Freeform 2085">
                <a:extLst>
                  <a:ext uri="{FF2B5EF4-FFF2-40B4-BE49-F238E27FC236}">
                    <a16:creationId xmlns:a16="http://schemas.microsoft.com/office/drawing/2014/main" id="{AA6D4E40-0DF6-B56B-5BB1-81623785E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2664"/>
                <a:ext cx="69" cy="15"/>
              </a:xfrm>
              <a:custGeom>
                <a:avLst/>
                <a:gdLst>
                  <a:gd name="T0" fmla="*/ 343 w 343"/>
                  <a:gd name="T1" fmla="*/ 25 h 75"/>
                  <a:gd name="T2" fmla="*/ 125 w 343"/>
                  <a:gd name="T3" fmla="*/ 0 h 75"/>
                  <a:gd name="T4" fmla="*/ 0 w 343"/>
                  <a:gd name="T5" fmla="*/ 7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3" h="75">
                    <a:moveTo>
                      <a:pt x="343" y="25"/>
                    </a:moveTo>
                    <a:lnTo>
                      <a:pt x="125" y="0"/>
                    </a:lnTo>
                    <a:lnTo>
                      <a:pt x="0" y="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7" name="Freeform 2086">
                <a:extLst>
                  <a:ext uri="{FF2B5EF4-FFF2-40B4-BE49-F238E27FC236}">
                    <a16:creationId xmlns:a16="http://schemas.microsoft.com/office/drawing/2014/main" id="{6B30D725-6129-CBEF-2B12-36001A8D45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1" y="2685"/>
                <a:ext cx="16" cy="87"/>
              </a:xfrm>
              <a:custGeom>
                <a:avLst/>
                <a:gdLst>
                  <a:gd name="T0" fmla="*/ 61 w 79"/>
                  <a:gd name="T1" fmla="*/ 0 h 435"/>
                  <a:gd name="T2" fmla="*/ 79 w 79"/>
                  <a:gd name="T3" fmla="*/ 228 h 435"/>
                  <a:gd name="T4" fmla="*/ 0 w 79"/>
                  <a:gd name="T5" fmla="*/ 435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435">
                    <a:moveTo>
                      <a:pt x="61" y="0"/>
                    </a:moveTo>
                    <a:lnTo>
                      <a:pt x="79" y="228"/>
                    </a:lnTo>
                    <a:lnTo>
                      <a:pt x="0" y="43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8" name="Line 2087">
                <a:extLst>
                  <a:ext uri="{FF2B5EF4-FFF2-40B4-BE49-F238E27FC236}">
                    <a16:creationId xmlns:a16="http://schemas.microsoft.com/office/drawing/2014/main" id="{B9432595-F65A-29C4-CBF4-5CC06BEE91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55" y="2771"/>
                <a:ext cx="1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9" name="Freeform 2088">
                <a:extLst>
                  <a:ext uri="{FF2B5EF4-FFF2-40B4-BE49-F238E27FC236}">
                    <a16:creationId xmlns:a16="http://schemas.microsoft.com/office/drawing/2014/main" id="{6C40E288-7616-BBBD-A750-151F928C90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2" y="2682"/>
                <a:ext cx="54" cy="73"/>
              </a:xfrm>
              <a:custGeom>
                <a:avLst/>
                <a:gdLst>
                  <a:gd name="T0" fmla="*/ 0 w 268"/>
                  <a:gd name="T1" fmla="*/ 365 h 365"/>
                  <a:gd name="T2" fmla="*/ 268 w 268"/>
                  <a:gd name="T3" fmla="*/ 140 h 365"/>
                  <a:gd name="T4" fmla="*/ 257 w 268"/>
                  <a:gd name="T5" fmla="*/ 0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8" h="365">
                    <a:moveTo>
                      <a:pt x="0" y="365"/>
                    </a:moveTo>
                    <a:lnTo>
                      <a:pt x="268" y="140"/>
                    </a:lnTo>
                    <a:lnTo>
                      <a:pt x="2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0" name="Line 2089">
                <a:extLst>
                  <a:ext uri="{FF2B5EF4-FFF2-40B4-BE49-F238E27FC236}">
                    <a16:creationId xmlns:a16="http://schemas.microsoft.com/office/drawing/2014/main" id="{5FEB3244-0477-797D-7BFE-54BC9AF60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2" y="2755"/>
                <a:ext cx="37" cy="2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1" name="Line 2090">
                <a:extLst>
                  <a:ext uri="{FF2B5EF4-FFF2-40B4-BE49-F238E27FC236}">
                    <a16:creationId xmlns:a16="http://schemas.microsoft.com/office/drawing/2014/main" id="{2627CC33-557A-8B87-0A6B-77ED87A732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94" y="2682"/>
                <a:ext cx="22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2" name="Line 2091">
                <a:extLst>
                  <a:ext uri="{FF2B5EF4-FFF2-40B4-BE49-F238E27FC236}">
                    <a16:creationId xmlns:a16="http://schemas.microsoft.com/office/drawing/2014/main" id="{36879199-3493-4295-BE76-0CB55B56B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71" y="2755"/>
                <a:ext cx="71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3" name="Line 2092">
                <a:extLst>
                  <a:ext uri="{FF2B5EF4-FFF2-40B4-BE49-F238E27FC236}">
                    <a16:creationId xmlns:a16="http://schemas.microsoft.com/office/drawing/2014/main" id="{BE3566A6-559B-B3E5-3EC2-26FFE8C923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56" y="2874"/>
                <a:ext cx="35" cy="3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4" name="Freeform 2093">
                <a:extLst>
                  <a:ext uri="{FF2B5EF4-FFF2-40B4-BE49-F238E27FC236}">
                    <a16:creationId xmlns:a16="http://schemas.microsoft.com/office/drawing/2014/main" id="{CA7FEF3D-5450-29DD-503A-FC296F766D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0" y="2814"/>
                <a:ext cx="56" cy="99"/>
              </a:xfrm>
              <a:custGeom>
                <a:avLst/>
                <a:gdLst>
                  <a:gd name="T0" fmla="*/ 279 w 279"/>
                  <a:gd name="T1" fmla="*/ 496 h 496"/>
                  <a:gd name="T2" fmla="*/ 165 w 279"/>
                  <a:gd name="T3" fmla="*/ 407 h 496"/>
                  <a:gd name="T4" fmla="*/ 0 w 279"/>
                  <a:gd name="T5" fmla="*/ 0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9" h="496">
                    <a:moveTo>
                      <a:pt x="279" y="496"/>
                    </a:moveTo>
                    <a:lnTo>
                      <a:pt x="165" y="40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5" name="Freeform 2094">
                <a:extLst>
                  <a:ext uri="{FF2B5EF4-FFF2-40B4-BE49-F238E27FC236}">
                    <a16:creationId xmlns:a16="http://schemas.microsoft.com/office/drawing/2014/main" id="{C9D2BEEE-FCFC-1839-9C78-71698F4FB8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1" y="2874"/>
                <a:ext cx="75" cy="68"/>
              </a:xfrm>
              <a:custGeom>
                <a:avLst/>
                <a:gdLst>
                  <a:gd name="T0" fmla="*/ 378 w 378"/>
                  <a:gd name="T1" fmla="*/ 339 h 339"/>
                  <a:gd name="T2" fmla="*/ 246 w 378"/>
                  <a:gd name="T3" fmla="*/ 175 h 339"/>
                  <a:gd name="T4" fmla="*/ 103 w 378"/>
                  <a:gd name="T5" fmla="*/ 186 h 339"/>
                  <a:gd name="T6" fmla="*/ 0 w 378"/>
                  <a:gd name="T7" fmla="*/ 0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8" h="339">
                    <a:moveTo>
                      <a:pt x="378" y="339"/>
                    </a:moveTo>
                    <a:lnTo>
                      <a:pt x="246" y="175"/>
                    </a:lnTo>
                    <a:lnTo>
                      <a:pt x="103" y="18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6" name="Line 2095">
                <a:extLst>
                  <a:ext uri="{FF2B5EF4-FFF2-40B4-BE49-F238E27FC236}">
                    <a16:creationId xmlns:a16="http://schemas.microsoft.com/office/drawing/2014/main" id="{995A9E2A-AE00-57B5-8126-F34D10203A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91" y="2850"/>
                <a:ext cx="8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7" name="Line 2096">
                <a:extLst>
                  <a:ext uri="{FF2B5EF4-FFF2-40B4-BE49-F238E27FC236}">
                    <a16:creationId xmlns:a16="http://schemas.microsoft.com/office/drawing/2014/main" id="{3B7C4A37-B945-BA5C-25CD-4AD471CE8D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37" y="2858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8" name="Line 2097">
                <a:extLst>
                  <a:ext uri="{FF2B5EF4-FFF2-40B4-BE49-F238E27FC236}">
                    <a16:creationId xmlns:a16="http://schemas.microsoft.com/office/drawing/2014/main" id="{63F1E0CE-FF95-D1DC-2FEB-B3397D9192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35" y="2852"/>
                <a:ext cx="2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9" name="Line 2098">
                <a:extLst>
                  <a:ext uri="{FF2B5EF4-FFF2-40B4-BE49-F238E27FC236}">
                    <a16:creationId xmlns:a16="http://schemas.microsoft.com/office/drawing/2014/main" id="{5545D8DE-B919-D3B8-312C-7F557000DE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5" y="2852"/>
                <a:ext cx="2" cy="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0" name="Freeform 2099">
                <a:extLst>
                  <a:ext uri="{FF2B5EF4-FFF2-40B4-BE49-F238E27FC236}">
                    <a16:creationId xmlns:a16="http://schemas.microsoft.com/office/drawing/2014/main" id="{262BFB01-E8DA-3F2E-45A1-183E40A737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814"/>
                <a:ext cx="74" cy="21"/>
              </a:xfrm>
              <a:custGeom>
                <a:avLst/>
                <a:gdLst>
                  <a:gd name="T0" fmla="*/ 368 w 368"/>
                  <a:gd name="T1" fmla="*/ 0 h 107"/>
                  <a:gd name="T2" fmla="*/ 125 w 368"/>
                  <a:gd name="T3" fmla="*/ 107 h 107"/>
                  <a:gd name="T4" fmla="*/ 0 w 368"/>
                  <a:gd name="T5" fmla="*/ 68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" h="107">
                    <a:moveTo>
                      <a:pt x="368" y="0"/>
                    </a:moveTo>
                    <a:lnTo>
                      <a:pt x="125" y="107"/>
                    </a:lnTo>
                    <a:lnTo>
                      <a:pt x="0" y="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1" name="Line 2100">
                <a:extLst>
                  <a:ext uri="{FF2B5EF4-FFF2-40B4-BE49-F238E27FC236}">
                    <a16:creationId xmlns:a16="http://schemas.microsoft.com/office/drawing/2014/main" id="{6D2D259A-E5F8-7B49-68AD-6E947E0BE1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7" y="2858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2" name="Freeform 2101">
                <a:extLst>
                  <a:ext uri="{FF2B5EF4-FFF2-40B4-BE49-F238E27FC236}">
                    <a16:creationId xmlns:a16="http://schemas.microsoft.com/office/drawing/2014/main" id="{63A3D732-CAF3-D0EE-B01F-214455983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9" y="2863"/>
                <a:ext cx="41" cy="142"/>
              </a:xfrm>
              <a:custGeom>
                <a:avLst/>
                <a:gdLst>
                  <a:gd name="T0" fmla="*/ 0 w 206"/>
                  <a:gd name="T1" fmla="*/ 0 h 709"/>
                  <a:gd name="T2" fmla="*/ 106 w 206"/>
                  <a:gd name="T3" fmla="*/ 312 h 709"/>
                  <a:gd name="T4" fmla="*/ 49 w 206"/>
                  <a:gd name="T5" fmla="*/ 516 h 709"/>
                  <a:gd name="T6" fmla="*/ 71 w 206"/>
                  <a:gd name="T7" fmla="*/ 584 h 709"/>
                  <a:gd name="T8" fmla="*/ 199 w 206"/>
                  <a:gd name="T9" fmla="*/ 637 h 709"/>
                  <a:gd name="T10" fmla="*/ 206 w 206"/>
                  <a:gd name="T11" fmla="*/ 709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6" h="709">
                    <a:moveTo>
                      <a:pt x="0" y="0"/>
                    </a:moveTo>
                    <a:lnTo>
                      <a:pt x="106" y="312"/>
                    </a:lnTo>
                    <a:lnTo>
                      <a:pt x="49" y="516"/>
                    </a:lnTo>
                    <a:lnTo>
                      <a:pt x="71" y="584"/>
                    </a:lnTo>
                    <a:lnTo>
                      <a:pt x="199" y="637"/>
                    </a:lnTo>
                    <a:lnTo>
                      <a:pt x="206" y="70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3" name="Freeform 2102">
                <a:extLst>
                  <a:ext uri="{FF2B5EF4-FFF2-40B4-BE49-F238E27FC236}">
                    <a16:creationId xmlns:a16="http://schemas.microsoft.com/office/drawing/2014/main" id="{D42ACB3E-EEAD-C68F-4032-60222BE93E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" y="3005"/>
                <a:ext cx="24" cy="14"/>
              </a:xfrm>
              <a:custGeom>
                <a:avLst/>
                <a:gdLst>
                  <a:gd name="T0" fmla="*/ 122 w 122"/>
                  <a:gd name="T1" fmla="*/ 32 h 71"/>
                  <a:gd name="T2" fmla="*/ 22 w 122"/>
                  <a:gd name="T3" fmla="*/ 71 h 71"/>
                  <a:gd name="T4" fmla="*/ 0 w 122"/>
                  <a:gd name="T5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2" h="71">
                    <a:moveTo>
                      <a:pt x="122" y="32"/>
                    </a:moveTo>
                    <a:lnTo>
                      <a:pt x="22" y="7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4" name="Freeform 2103">
                <a:extLst>
                  <a:ext uri="{FF2B5EF4-FFF2-40B4-BE49-F238E27FC236}">
                    <a16:creationId xmlns:a16="http://schemas.microsoft.com/office/drawing/2014/main" id="{0B4E667D-DE4A-C196-5415-5CD0F732C6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4" y="2972"/>
                <a:ext cx="53" cy="25"/>
              </a:xfrm>
              <a:custGeom>
                <a:avLst/>
                <a:gdLst>
                  <a:gd name="T0" fmla="*/ 21 w 264"/>
                  <a:gd name="T1" fmla="*/ 0 h 129"/>
                  <a:gd name="T2" fmla="*/ 0 w 264"/>
                  <a:gd name="T3" fmla="*/ 129 h 129"/>
                  <a:gd name="T4" fmla="*/ 264 w 264"/>
                  <a:gd name="T5" fmla="*/ 104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4" h="129">
                    <a:moveTo>
                      <a:pt x="21" y="0"/>
                    </a:moveTo>
                    <a:lnTo>
                      <a:pt x="0" y="129"/>
                    </a:lnTo>
                    <a:lnTo>
                      <a:pt x="264" y="1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5" name="Freeform 2104">
                <a:extLst>
                  <a:ext uri="{FF2B5EF4-FFF2-40B4-BE49-F238E27FC236}">
                    <a16:creationId xmlns:a16="http://schemas.microsoft.com/office/drawing/2014/main" id="{E61DDF82-A92E-EF5F-3D05-2DA76FB92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2913"/>
                <a:ext cx="29" cy="59"/>
              </a:xfrm>
              <a:custGeom>
                <a:avLst/>
                <a:gdLst>
                  <a:gd name="T0" fmla="*/ 29 w 143"/>
                  <a:gd name="T1" fmla="*/ 0 h 293"/>
                  <a:gd name="T2" fmla="*/ 0 w 143"/>
                  <a:gd name="T3" fmla="*/ 125 h 293"/>
                  <a:gd name="T4" fmla="*/ 143 w 143"/>
                  <a:gd name="T5" fmla="*/ 293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293">
                    <a:moveTo>
                      <a:pt x="29" y="0"/>
                    </a:moveTo>
                    <a:lnTo>
                      <a:pt x="0" y="125"/>
                    </a:lnTo>
                    <a:lnTo>
                      <a:pt x="143" y="2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6" name="Freeform 2105">
                <a:extLst>
                  <a:ext uri="{FF2B5EF4-FFF2-40B4-BE49-F238E27FC236}">
                    <a16:creationId xmlns:a16="http://schemas.microsoft.com/office/drawing/2014/main" id="{632CDDD5-17B1-793A-08FB-586F7CD2B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4" y="2972"/>
                <a:ext cx="75" cy="39"/>
              </a:xfrm>
              <a:custGeom>
                <a:avLst/>
                <a:gdLst>
                  <a:gd name="T0" fmla="*/ 371 w 371"/>
                  <a:gd name="T1" fmla="*/ 0 h 197"/>
                  <a:gd name="T2" fmla="*/ 253 w 371"/>
                  <a:gd name="T3" fmla="*/ 150 h 197"/>
                  <a:gd name="T4" fmla="*/ 0 w 371"/>
                  <a:gd name="T5" fmla="*/ 197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1" h="197">
                    <a:moveTo>
                      <a:pt x="371" y="0"/>
                    </a:moveTo>
                    <a:lnTo>
                      <a:pt x="253" y="150"/>
                    </a:lnTo>
                    <a:lnTo>
                      <a:pt x="0" y="19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7" name="Freeform 2106">
                <a:extLst>
                  <a:ext uri="{FF2B5EF4-FFF2-40B4-BE49-F238E27FC236}">
                    <a16:creationId xmlns:a16="http://schemas.microsoft.com/office/drawing/2014/main" id="{CE562FF6-3C24-5082-778D-243B323577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4" y="2902"/>
                <a:ext cx="68" cy="16"/>
              </a:xfrm>
              <a:custGeom>
                <a:avLst/>
                <a:gdLst>
                  <a:gd name="T0" fmla="*/ 336 w 336"/>
                  <a:gd name="T1" fmla="*/ 32 h 78"/>
                  <a:gd name="T2" fmla="*/ 268 w 336"/>
                  <a:gd name="T3" fmla="*/ 0 h 78"/>
                  <a:gd name="T4" fmla="*/ 64 w 336"/>
                  <a:gd name="T5" fmla="*/ 78 h 78"/>
                  <a:gd name="T6" fmla="*/ 0 w 336"/>
                  <a:gd name="T7" fmla="*/ 39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6" h="78">
                    <a:moveTo>
                      <a:pt x="336" y="32"/>
                    </a:moveTo>
                    <a:lnTo>
                      <a:pt x="268" y="0"/>
                    </a:lnTo>
                    <a:lnTo>
                      <a:pt x="64" y="78"/>
                    </a:lnTo>
                    <a:lnTo>
                      <a:pt x="0" y="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8" name="Freeform 2107">
                <a:extLst>
                  <a:ext uri="{FF2B5EF4-FFF2-40B4-BE49-F238E27FC236}">
                    <a16:creationId xmlns:a16="http://schemas.microsoft.com/office/drawing/2014/main" id="{0F8DF569-5123-A9B2-AB58-4E44345C21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5" y="3020"/>
                <a:ext cx="19" cy="229"/>
              </a:xfrm>
              <a:custGeom>
                <a:avLst/>
                <a:gdLst>
                  <a:gd name="T0" fmla="*/ 22 w 97"/>
                  <a:gd name="T1" fmla="*/ 0 h 1146"/>
                  <a:gd name="T2" fmla="*/ 0 w 97"/>
                  <a:gd name="T3" fmla="*/ 71 h 1146"/>
                  <a:gd name="T4" fmla="*/ 97 w 97"/>
                  <a:gd name="T5" fmla="*/ 271 h 1146"/>
                  <a:gd name="T6" fmla="*/ 40 w 97"/>
                  <a:gd name="T7" fmla="*/ 410 h 1146"/>
                  <a:gd name="T8" fmla="*/ 15 w 97"/>
                  <a:gd name="T9" fmla="*/ 1146 h 1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" h="1146">
                    <a:moveTo>
                      <a:pt x="22" y="0"/>
                    </a:moveTo>
                    <a:lnTo>
                      <a:pt x="0" y="71"/>
                    </a:lnTo>
                    <a:lnTo>
                      <a:pt x="97" y="271"/>
                    </a:lnTo>
                    <a:lnTo>
                      <a:pt x="40" y="410"/>
                    </a:lnTo>
                    <a:lnTo>
                      <a:pt x="15" y="11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9" name="Line 2108">
                <a:extLst>
                  <a:ext uri="{FF2B5EF4-FFF2-40B4-BE49-F238E27FC236}">
                    <a16:creationId xmlns:a16="http://schemas.microsoft.com/office/drawing/2014/main" id="{05A541EB-82FE-AADF-7DC9-6BE02F5D88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7" y="2992"/>
                <a:ext cx="12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0" name="Freeform 2109">
                <a:extLst>
                  <a:ext uri="{FF2B5EF4-FFF2-40B4-BE49-F238E27FC236}">
                    <a16:creationId xmlns:a16="http://schemas.microsoft.com/office/drawing/2014/main" id="{6A4BC75C-3742-3AB2-FE86-51EEE6ED7D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2942"/>
                <a:ext cx="39" cy="66"/>
              </a:xfrm>
              <a:custGeom>
                <a:avLst/>
                <a:gdLst>
                  <a:gd name="T0" fmla="*/ 0 w 196"/>
                  <a:gd name="T1" fmla="*/ 254 h 332"/>
                  <a:gd name="T2" fmla="*/ 118 w 196"/>
                  <a:gd name="T3" fmla="*/ 332 h 332"/>
                  <a:gd name="T4" fmla="*/ 161 w 196"/>
                  <a:gd name="T5" fmla="*/ 275 h 332"/>
                  <a:gd name="T6" fmla="*/ 196 w 196"/>
                  <a:gd name="T7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6" h="332">
                    <a:moveTo>
                      <a:pt x="0" y="254"/>
                    </a:moveTo>
                    <a:lnTo>
                      <a:pt x="118" y="332"/>
                    </a:lnTo>
                    <a:lnTo>
                      <a:pt x="161" y="275"/>
                    </a:lnTo>
                    <a:lnTo>
                      <a:pt x="19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1" name="Freeform 2110">
                <a:extLst>
                  <a:ext uri="{FF2B5EF4-FFF2-40B4-BE49-F238E27FC236}">
                    <a16:creationId xmlns:a16="http://schemas.microsoft.com/office/drawing/2014/main" id="{501A51BE-A24B-1980-7839-50676463E1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3030"/>
                <a:ext cx="72" cy="52"/>
              </a:xfrm>
              <a:custGeom>
                <a:avLst/>
                <a:gdLst>
                  <a:gd name="T0" fmla="*/ 361 w 361"/>
                  <a:gd name="T1" fmla="*/ 193 h 261"/>
                  <a:gd name="T2" fmla="*/ 75 w 361"/>
                  <a:gd name="T3" fmla="*/ 261 h 261"/>
                  <a:gd name="T4" fmla="*/ 64 w 361"/>
                  <a:gd name="T5" fmla="*/ 39 h 261"/>
                  <a:gd name="T6" fmla="*/ 0 w 361"/>
                  <a:gd name="T7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1" h="261">
                    <a:moveTo>
                      <a:pt x="361" y="193"/>
                    </a:moveTo>
                    <a:lnTo>
                      <a:pt x="75" y="261"/>
                    </a:lnTo>
                    <a:lnTo>
                      <a:pt x="64" y="39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2" name="Freeform 2111">
                <a:extLst>
                  <a:ext uri="{FF2B5EF4-FFF2-40B4-BE49-F238E27FC236}">
                    <a16:creationId xmlns:a16="http://schemas.microsoft.com/office/drawing/2014/main" id="{2F104584-EC0C-6239-A631-28DC22993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2999"/>
                <a:ext cx="93" cy="32"/>
              </a:xfrm>
              <a:custGeom>
                <a:avLst/>
                <a:gdLst>
                  <a:gd name="T0" fmla="*/ 0 w 468"/>
                  <a:gd name="T1" fmla="*/ 157 h 161"/>
                  <a:gd name="T2" fmla="*/ 150 w 468"/>
                  <a:gd name="T3" fmla="*/ 161 h 161"/>
                  <a:gd name="T4" fmla="*/ 397 w 468"/>
                  <a:gd name="T5" fmla="*/ 0 h 161"/>
                  <a:gd name="T6" fmla="*/ 468 w 468"/>
                  <a:gd name="T7" fmla="*/ 18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8" h="161">
                    <a:moveTo>
                      <a:pt x="0" y="157"/>
                    </a:moveTo>
                    <a:lnTo>
                      <a:pt x="150" y="161"/>
                    </a:lnTo>
                    <a:lnTo>
                      <a:pt x="397" y="0"/>
                    </a:lnTo>
                    <a:lnTo>
                      <a:pt x="468" y="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3" name="Freeform 2112">
                <a:extLst>
                  <a:ext uri="{FF2B5EF4-FFF2-40B4-BE49-F238E27FC236}">
                    <a16:creationId xmlns:a16="http://schemas.microsoft.com/office/drawing/2014/main" id="{8052D650-92B4-1079-2B0A-E70045EF71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6" y="2910"/>
                <a:ext cx="78" cy="32"/>
              </a:xfrm>
              <a:custGeom>
                <a:avLst/>
                <a:gdLst>
                  <a:gd name="T0" fmla="*/ 390 w 390"/>
                  <a:gd name="T1" fmla="*/ 0 h 157"/>
                  <a:gd name="T2" fmla="*/ 140 w 390"/>
                  <a:gd name="T3" fmla="*/ 157 h 157"/>
                  <a:gd name="T4" fmla="*/ 0 w 390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0" h="157">
                    <a:moveTo>
                      <a:pt x="390" y="0"/>
                    </a:moveTo>
                    <a:lnTo>
                      <a:pt x="140" y="157"/>
                    </a:lnTo>
                    <a:lnTo>
                      <a:pt x="0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4" name="Line 2113">
                <a:extLst>
                  <a:ext uri="{FF2B5EF4-FFF2-40B4-BE49-F238E27FC236}">
                    <a16:creationId xmlns:a16="http://schemas.microsoft.com/office/drawing/2014/main" id="{C743003F-02EA-0495-48BA-F0D66BE8F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9" y="3020"/>
                <a:ext cx="40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5" name="Freeform 2114">
                <a:extLst>
                  <a:ext uri="{FF2B5EF4-FFF2-40B4-BE49-F238E27FC236}">
                    <a16:creationId xmlns:a16="http://schemas.microsoft.com/office/drawing/2014/main" id="{94E5ACCA-9E94-F385-8930-872555353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2" y="2909"/>
                <a:ext cx="40" cy="93"/>
              </a:xfrm>
              <a:custGeom>
                <a:avLst/>
                <a:gdLst>
                  <a:gd name="T0" fmla="*/ 0 w 197"/>
                  <a:gd name="T1" fmla="*/ 468 h 468"/>
                  <a:gd name="T2" fmla="*/ 182 w 197"/>
                  <a:gd name="T3" fmla="*/ 196 h 468"/>
                  <a:gd name="T4" fmla="*/ 197 w 197"/>
                  <a:gd name="T5" fmla="*/ 0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7" h="468">
                    <a:moveTo>
                      <a:pt x="0" y="468"/>
                    </a:moveTo>
                    <a:lnTo>
                      <a:pt x="182" y="196"/>
                    </a:lnTo>
                    <a:lnTo>
                      <a:pt x="19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6" name="Freeform 2115">
                <a:extLst>
                  <a:ext uri="{FF2B5EF4-FFF2-40B4-BE49-F238E27FC236}">
                    <a16:creationId xmlns:a16="http://schemas.microsoft.com/office/drawing/2014/main" id="{68F17FBE-7EA4-3D07-3414-277268391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1" y="3002"/>
                <a:ext cx="41" cy="67"/>
              </a:xfrm>
              <a:custGeom>
                <a:avLst/>
                <a:gdLst>
                  <a:gd name="T0" fmla="*/ 204 w 204"/>
                  <a:gd name="T1" fmla="*/ 0 h 332"/>
                  <a:gd name="T2" fmla="*/ 0 w 204"/>
                  <a:gd name="T3" fmla="*/ 171 h 332"/>
                  <a:gd name="T4" fmla="*/ 97 w 204"/>
                  <a:gd name="T5" fmla="*/ 332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4" h="332">
                    <a:moveTo>
                      <a:pt x="204" y="0"/>
                    </a:moveTo>
                    <a:lnTo>
                      <a:pt x="0" y="171"/>
                    </a:lnTo>
                    <a:lnTo>
                      <a:pt x="97" y="3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7" name="Line 2116">
                <a:extLst>
                  <a:ext uri="{FF2B5EF4-FFF2-40B4-BE49-F238E27FC236}">
                    <a16:creationId xmlns:a16="http://schemas.microsoft.com/office/drawing/2014/main" id="{049AC142-1A03-549A-C656-7A4A8E93C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79" y="2784"/>
                <a:ext cx="20" cy="6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8" name="Line 2117">
                <a:extLst>
                  <a:ext uri="{FF2B5EF4-FFF2-40B4-BE49-F238E27FC236}">
                    <a16:creationId xmlns:a16="http://schemas.microsoft.com/office/drawing/2014/main" id="{0366D5F6-472C-4C60-2724-4C6166350F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9" y="2803"/>
                <a:ext cx="35" cy="10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9" name="Line 2118">
                <a:extLst>
                  <a:ext uri="{FF2B5EF4-FFF2-40B4-BE49-F238E27FC236}">
                    <a16:creationId xmlns:a16="http://schemas.microsoft.com/office/drawing/2014/main" id="{D8055041-959C-0B21-CD77-50B4D9F169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6" y="2662"/>
                <a:ext cx="37" cy="4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0" name="Line 2119">
                <a:extLst>
                  <a:ext uri="{FF2B5EF4-FFF2-40B4-BE49-F238E27FC236}">
                    <a16:creationId xmlns:a16="http://schemas.microsoft.com/office/drawing/2014/main" id="{4945CBCC-114D-7BEF-252D-1757492612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00" y="2784"/>
                <a:ext cx="79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1" name="Line 2120">
                <a:extLst>
                  <a:ext uri="{FF2B5EF4-FFF2-40B4-BE49-F238E27FC236}">
                    <a16:creationId xmlns:a16="http://schemas.microsoft.com/office/drawing/2014/main" id="{2E3D3587-087F-B8B2-6958-EA2C1343F0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51" y="3069"/>
                <a:ext cx="19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2" name="Freeform 2121">
                <a:extLst>
                  <a:ext uri="{FF2B5EF4-FFF2-40B4-BE49-F238E27FC236}">
                    <a16:creationId xmlns:a16="http://schemas.microsoft.com/office/drawing/2014/main" id="{6ACC94AF-FD73-D012-37AC-5143901658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" y="3097"/>
                <a:ext cx="98" cy="140"/>
              </a:xfrm>
              <a:custGeom>
                <a:avLst/>
                <a:gdLst>
                  <a:gd name="T0" fmla="*/ 0 w 489"/>
                  <a:gd name="T1" fmla="*/ 700 h 700"/>
                  <a:gd name="T2" fmla="*/ 121 w 489"/>
                  <a:gd name="T3" fmla="*/ 350 h 700"/>
                  <a:gd name="T4" fmla="*/ 304 w 489"/>
                  <a:gd name="T5" fmla="*/ 118 h 700"/>
                  <a:gd name="T6" fmla="*/ 489 w 489"/>
                  <a:gd name="T7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9" h="700">
                    <a:moveTo>
                      <a:pt x="0" y="700"/>
                    </a:moveTo>
                    <a:lnTo>
                      <a:pt x="121" y="350"/>
                    </a:lnTo>
                    <a:lnTo>
                      <a:pt x="304" y="118"/>
                    </a:lnTo>
                    <a:lnTo>
                      <a:pt x="48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3" name="Freeform 2122">
                <a:extLst>
                  <a:ext uri="{FF2B5EF4-FFF2-40B4-BE49-F238E27FC236}">
                    <a16:creationId xmlns:a16="http://schemas.microsoft.com/office/drawing/2014/main" id="{673CD51F-E8CF-0CA9-92C5-769D25D91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" y="3097"/>
                <a:ext cx="34" cy="105"/>
              </a:xfrm>
              <a:custGeom>
                <a:avLst/>
                <a:gdLst>
                  <a:gd name="T0" fmla="*/ 0 w 168"/>
                  <a:gd name="T1" fmla="*/ 0 h 521"/>
                  <a:gd name="T2" fmla="*/ 7 w 168"/>
                  <a:gd name="T3" fmla="*/ 214 h 521"/>
                  <a:gd name="T4" fmla="*/ 168 w 168"/>
                  <a:gd name="T5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8" h="521">
                    <a:moveTo>
                      <a:pt x="0" y="0"/>
                    </a:moveTo>
                    <a:lnTo>
                      <a:pt x="7" y="214"/>
                    </a:lnTo>
                    <a:lnTo>
                      <a:pt x="168" y="5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4" name="Line 2123">
                <a:extLst>
                  <a:ext uri="{FF2B5EF4-FFF2-40B4-BE49-F238E27FC236}">
                    <a16:creationId xmlns:a16="http://schemas.microsoft.com/office/drawing/2014/main" id="{A20B76B4-8927-9C63-E9EB-2402149BDF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38" y="3237"/>
                <a:ext cx="34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5" name="Freeform 2124">
                <a:extLst>
                  <a:ext uri="{FF2B5EF4-FFF2-40B4-BE49-F238E27FC236}">
                    <a16:creationId xmlns:a16="http://schemas.microsoft.com/office/drawing/2014/main" id="{9E98394A-8C2A-B37F-C1E9-4776F87FF1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" y="3202"/>
                <a:ext cx="132" cy="57"/>
              </a:xfrm>
              <a:custGeom>
                <a:avLst/>
                <a:gdLst>
                  <a:gd name="T0" fmla="*/ 0 w 657"/>
                  <a:gd name="T1" fmla="*/ 179 h 289"/>
                  <a:gd name="T2" fmla="*/ 354 w 657"/>
                  <a:gd name="T3" fmla="*/ 289 h 289"/>
                  <a:gd name="T4" fmla="*/ 657 w 657"/>
                  <a:gd name="T5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7" h="289">
                    <a:moveTo>
                      <a:pt x="0" y="179"/>
                    </a:moveTo>
                    <a:lnTo>
                      <a:pt x="354" y="289"/>
                    </a:lnTo>
                    <a:lnTo>
                      <a:pt x="6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6" name="Freeform 2125">
                <a:extLst>
                  <a:ext uri="{FF2B5EF4-FFF2-40B4-BE49-F238E27FC236}">
                    <a16:creationId xmlns:a16="http://schemas.microsoft.com/office/drawing/2014/main" id="{0F69C82B-674B-0BAF-CE48-D06908E5E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1" y="3011"/>
                <a:ext cx="33" cy="194"/>
              </a:xfrm>
              <a:custGeom>
                <a:avLst/>
                <a:gdLst>
                  <a:gd name="T0" fmla="*/ 165 w 165"/>
                  <a:gd name="T1" fmla="*/ 971 h 971"/>
                  <a:gd name="T2" fmla="*/ 115 w 165"/>
                  <a:gd name="T3" fmla="*/ 528 h 971"/>
                  <a:gd name="T4" fmla="*/ 0 w 165"/>
                  <a:gd name="T5" fmla="*/ 339 h 971"/>
                  <a:gd name="T6" fmla="*/ 115 w 165"/>
                  <a:gd name="T7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5" h="971">
                    <a:moveTo>
                      <a:pt x="165" y="971"/>
                    </a:moveTo>
                    <a:lnTo>
                      <a:pt x="115" y="528"/>
                    </a:lnTo>
                    <a:lnTo>
                      <a:pt x="0" y="339"/>
                    </a:lnTo>
                    <a:lnTo>
                      <a:pt x="11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7" name="Freeform 2126">
                <a:extLst>
                  <a:ext uri="{FF2B5EF4-FFF2-40B4-BE49-F238E27FC236}">
                    <a16:creationId xmlns:a16="http://schemas.microsoft.com/office/drawing/2014/main" id="{9EF7A10A-1D16-6839-DB79-4C83475F96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2" y="3205"/>
                <a:ext cx="92" cy="45"/>
              </a:xfrm>
              <a:custGeom>
                <a:avLst/>
                <a:gdLst>
                  <a:gd name="T0" fmla="*/ 0 w 461"/>
                  <a:gd name="T1" fmla="*/ 111 h 225"/>
                  <a:gd name="T2" fmla="*/ 75 w 461"/>
                  <a:gd name="T3" fmla="*/ 225 h 225"/>
                  <a:gd name="T4" fmla="*/ 400 w 461"/>
                  <a:gd name="T5" fmla="*/ 125 h 225"/>
                  <a:gd name="T6" fmla="*/ 461 w 461"/>
                  <a:gd name="T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1" h="225">
                    <a:moveTo>
                      <a:pt x="0" y="111"/>
                    </a:moveTo>
                    <a:lnTo>
                      <a:pt x="75" y="225"/>
                    </a:lnTo>
                    <a:lnTo>
                      <a:pt x="400" y="125"/>
                    </a:lnTo>
                    <a:lnTo>
                      <a:pt x="4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8" name="Freeform 2127">
                <a:extLst>
                  <a:ext uri="{FF2B5EF4-FFF2-40B4-BE49-F238E27FC236}">
                    <a16:creationId xmlns:a16="http://schemas.microsoft.com/office/drawing/2014/main" id="{10BA8FCA-6708-D4CA-6172-CE5942782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4" y="3205"/>
                <a:ext cx="124" cy="59"/>
              </a:xfrm>
              <a:custGeom>
                <a:avLst/>
                <a:gdLst>
                  <a:gd name="T0" fmla="*/ 0 w 618"/>
                  <a:gd name="T1" fmla="*/ 0 h 293"/>
                  <a:gd name="T2" fmla="*/ 132 w 618"/>
                  <a:gd name="T3" fmla="*/ 68 h 293"/>
                  <a:gd name="T4" fmla="*/ 189 w 618"/>
                  <a:gd name="T5" fmla="*/ 207 h 293"/>
                  <a:gd name="T6" fmla="*/ 318 w 618"/>
                  <a:gd name="T7" fmla="*/ 178 h 293"/>
                  <a:gd name="T8" fmla="*/ 471 w 618"/>
                  <a:gd name="T9" fmla="*/ 293 h 293"/>
                  <a:gd name="T10" fmla="*/ 618 w 618"/>
                  <a:gd name="T11" fmla="*/ 218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8" h="293">
                    <a:moveTo>
                      <a:pt x="0" y="0"/>
                    </a:moveTo>
                    <a:lnTo>
                      <a:pt x="132" y="68"/>
                    </a:lnTo>
                    <a:lnTo>
                      <a:pt x="189" y="207"/>
                    </a:lnTo>
                    <a:lnTo>
                      <a:pt x="318" y="178"/>
                    </a:lnTo>
                    <a:lnTo>
                      <a:pt x="471" y="293"/>
                    </a:lnTo>
                    <a:lnTo>
                      <a:pt x="618" y="2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9" name="Freeform 2128">
                <a:extLst>
                  <a:ext uri="{FF2B5EF4-FFF2-40B4-BE49-F238E27FC236}">
                    <a16:creationId xmlns:a16="http://schemas.microsoft.com/office/drawing/2014/main" id="{2323A9BC-3CB2-FB6D-9ED8-7D0C26A743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7" y="3112"/>
                <a:ext cx="54" cy="117"/>
              </a:xfrm>
              <a:custGeom>
                <a:avLst/>
                <a:gdLst>
                  <a:gd name="T0" fmla="*/ 3 w 271"/>
                  <a:gd name="T1" fmla="*/ 439 h 582"/>
                  <a:gd name="T2" fmla="*/ 0 w 271"/>
                  <a:gd name="T3" fmla="*/ 582 h 582"/>
                  <a:gd name="T4" fmla="*/ 110 w 271"/>
                  <a:gd name="T5" fmla="*/ 507 h 582"/>
                  <a:gd name="T6" fmla="*/ 142 w 271"/>
                  <a:gd name="T7" fmla="*/ 157 h 582"/>
                  <a:gd name="T8" fmla="*/ 271 w 271"/>
                  <a:gd name="T9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1" h="582">
                    <a:moveTo>
                      <a:pt x="3" y="439"/>
                    </a:moveTo>
                    <a:lnTo>
                      <a:pt x="0" y="582"/>
                    </a:lnTo>
                    <a:lnTo>
                      <a:pt x="110" y="507"/>
                    </a:lnTo>
                    <a:lnTo>
                      <a:pt x="142" y="157"/>
                    </a:lnTo>
                    <a:lnTo>
                      <a:pt x="2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0" name="Freeform 2129">
                <a:extLst>
                  <a:ext uri="{FF2B5EF4-FFF2-40B4-BE49-F238E27FC236}">
                    <a16:creationId xmlns:a16="http://schemas.microsoft.com/office/drawing/2014/main" id="{3475B5D1-6FFE-CAE0-DF8D-F71BECC862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9" y="3199"/>
                <a:ext cx="58" cy="24"/>
              </a:xfrm>
              <a:custGeom>
                <a:avLst/>
                <a:gdLst>
                  <a:gd name="T0" fmla="*/ 0 w 289"/>
                  <a:gd name="T1" fmla="*/ 118 h 118"/>
                  <a:gd name="T2" fmla="*/ 143 w 289"/>
                  <a:gd name="T3" fmla="*/ 118 h 118"/>
                  <a:gd name="T4" fmla="*/ 218 w 289"/>
                  <a:gd name="T5" fmla="*/ 0 h 118"/>
                  <a:gd name="T6" fmla="*/ 289 w 289"/>
                  <a:gd name="T7" fmla="*/ 4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" h="118">
                    <a:moveTo>
                      <a:pt x="0" y="118"/>
                    </a:moveTo>
                    <a:lnTo>
                      <a:pt x="143" y="118"/>
                    </a:lnTo>
                    <a:lnTo>
                      <a:pt x="218" y="0"/>
                    </a:lnTo>
                    <a:lnTo>
                      <a:pt x="289" y="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1" name="Freeform 2130">
                <a:extLst>
                  <a:ext uri="{FF2B5EF4-FFF2-40B4-BE49-F238E27FC236}">
                    <a16:creationId xmlns:a16="http://schemas.microsoft.com/office/drawing/2014/main" id="{847AB160-51B1-BB55-9706-9D17C7D7A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9" y="3057"/>
                <a:ext cx="58" cy="143"/>
              </a:xfrm>
              <a:custGeom>
                <a:avLst/>
                <a:gdLst>
                  <a:gd name="T0" fmla="*/ 0 w 289"/>
                  <a:gd name="T1" fmla="*/ 0 h 718"/>
                  <a:gd name="T2" fmla="*/ 61 w 289"/>
                  <a:gd name="T3" fmla="*/ 136 h 718"/>
                  <a:gd name="T4" fmla="*/ 182 w 289"/>
                  <a:gd name="T5" fmla="*/ 211 h 718"/>
                  <a:gd name="T6" fmla="*/ 289 w 289"/>
                  <a:gd name="T7" fmla="*/ 718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" h="718">
                    <a:moveTo>
                      <a:pt x="0" y="0"/>
                    </a:moveTo>
                    <a:lnTo>
                      <a:pt x="61" y="136"/>
                    </a:lnTo>
                    <a:lnTo>
                      <a:pt x="182" y="211"/>
                    </a:lnTo>
                    <a:lnTo>
                      <a:pt x="289" y="71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2" name="Freeform 2131">
                <a:extLst>
                  <a:ext uri="{FF2B5EF4-FFF2-40B4-BE49-F238E27FC236}">
                    <a16:creationId xmlns:a16="http://schemas.microsoft.com/office/drawing/2014/main" id="{652EDB37-CB90-15FC-4194-BFC84091A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2" y="3057"/>
                <a:ext cx="16" cy="166"/>
              </a:xfrm>
              <a:custGeom>
                <a:avLst/>
                <a:gdLst>
                  <a:gd name="T0" fmla="*/ 36 w 79"/>
                  <a:gd name="T1" fmla="*/ 0 h 832"/>
                  <a:gd name="T2" fmla="*/ 0 w 79"/>
                  <a:gd name="T3" fmla="*/ 61 h 832"/>
                  <a:gd name="T4" fmla="*/ 79 w 79"/>
                  <a:gd name="T5" fmla="*/ 482 h 832"/>
                  <a:gd name="T6" fmla="*/ 36 w 79"/>
                  <a:gd name="T7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9" h="832">
                    <a:moveTo>
                      <a:pt x="36" y="0"/>
                    </a:moveTo>
                    <a:lnTo>
                      <a:pt x="0" y="61"/>
                    </a:lnTo>
                    <a:lnTo>
                      <a:pt x="79" y="482"/>
                    </a:lnTo>
                    <a:lnTo>
                      <a:pt x="36" y="83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3" name="Freeform 2132">
                <a:extLst>
                  <a:ext uri="{FF2B5EF4-FFF2-40B4-BE49-F238E27FC236}">
                    <a16:creationId xmlns:a16="http://schemas.microsoft.com/office/drawing/2014/main" id="{DE16015D-420A-761B-5FB7-4AEFCE3B1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3189"/>
                <a:ext cx="32" cy="13"/>
              </a:xfrm>
              <a:custGeom>
                <a:avLst/>
                <a:gdLst>
                  <a:gd name="T0" fmla="*/ 0 w 161"/>
                  <a:gd name="T1" fmla="*/ 64 h 68"/>
                  <a:gd name="T2" fmla="*/ 136 w 161"/>
                  <a:gd name="T3" fmla="*/ 68 h 68"/>
                  <a:gd name="T4" fmla="*/ 161 w 161"/>
                  <a:gd name="T5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68">
                    <a:moveTo>
                      <a:pt x="0" y="64"/>
                    </a:moveTo>
                    <a:lnTo>
                      <a:pt x="136" y="68"/>
                    </a:lnTo>
                    <a:lnTo>
                      <a:pt x="1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4" name="Freeform 2133">
                <a:extLst>
                  <a:ext uri="{FF2B5EF4-FFF2-40B4-BE49-F238E27FC236}">
                    <a16:creationId xmlns:a16="http://schemas.microsoft.com/office/drawing/2014/main" id="{5B54180A-96E9-BAEF-A4BB-69ED3B390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3189"/>
                <a:ext cx="153" cy="39"/>
              </a:xfrm>
              <a:custGeom>
                <a:avLst/>
                <a:gdLst>
                  <a:gd name="T0" fmla="*/ 0 w 768"/>
                  <a:gd name="T1" fmla="*/ 0 h 196"/>
                  <a:gd name="T2" fmla="*/ 396 w 768"/>
                  <a:gd name="T3" fmla="*/ 178 h 196"/>
                  <a:gd name="T4" fmla="*/ 414 w 768"/>
                  <a:gd name="T5" fmla="*/ 114 h 196"/>
                  <a:gd name="T6" fmla="*/ 482 w 768"/>
                  <a:gd name="T7" fmla="*/ 114 h 196"/>
                  <a:gd name="T8" fmla="*/ 675 w 768"/>
                  <a:gd name="T9" fmla="*/ 196 h 196"/>
                  <a:gd name="T10" fmla="*/ 768 w 768"/>
                  <a:gd name="T11" fmla="*/ 17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8" h="196">
                    <a:moveTo>
                      <a:pt x="0" y="0"/>
                    </a:moveTo>
                    <a:lnTo>
                      <a:pt x="396" y="178"/>
                    </a:lnTo>
                    <a:lnTo>
                      <a:pt x="414" y="114"/>
                    </a:lnTo>
                    <a:lnTo>
                      <a:pt x="482" y="114"/>
                    </a:lnTo>
                    <a:lnTo>
                      <a:pt x="675" y="196"/>
                    </a:lnTo>
                    <a:lnTo>
                      <a:pt x="768" y="17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5" name="Line 2134">
                <a:extLst>
                  <a:ext uri="{FF2B5EF4-FFF2-40B4-BE49-F238E27FC236}">
                    <a16:creationId xmlns:a16="http://schemas.microsoft.com/office/drawing/2014/main" id="{815C4A9A-4FAD-A93E-72C2-B505D6F7FE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12" y="2886"/>
                <a:ext cx="42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6" name="Line 2135">
                <a:extLst>
                  <a:ext uri="{FF2B5EF4-FFF2-40B4-BE49-F238E27FC236}">
                    <a16:creationId xmlns:a16="http://schemas.microsoft.com/office/drawing/2014/main" id="{7B3970C2-92C3-D69A-C6F1-259B6BEC9B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89" y="3030"/>
                <a:ext cx="4" cy="2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7" name="Line 2136">
                <a:extLst>
                  <a:ext uri="{FF2B5EF4-FFF2-40B4-BE49-F238E27FC236}">
                    <a16:creationId xmlns:a16="http://schemas.microsoft.com/office/drawing/2014/main" id="{2355D649-406B-3470-C332-65561C41A6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04" y="2785"/>
                <a:ext cx="50" cy="10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8" name="Line 2137">
                <a:extLst>
                  <a:ext uri="{FF2B5EF4-FFF2-40B4-BE49-F238E27FC236}">
                    <a16:creationId xmlns:a16="http://schemas.microsoft.com/office/drawing/2014/main" id="{931825BD-43C2-4048-1C1A-B72E81E441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04" y="2694"/>
                <a:ext cx="20" cy="9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9" name="Line 2138">
                <a:extLst>
                  <a:ext uri="{FF2B5EF4-FFF2-40B4-BE49-F238E27FC236}">
                    <a16:creationId xmlns:a16="http://schemas.microsoft.com/office/drawing/2014/main" id="{D2635AA3-E17A-A522-20BD-A1845663A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53" y="2577"/>
                <a:ext cx="4" cy="8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0" name="Line 2139">
                <a:extLst>
                  <a:ext uri="{FF2B5EF4-FFF2-40B4-BE49-F238E27FC236}">
                    <a16:creationId xmlns:a16="http://schemas.microsoft.com/office/drawing/2014/main" id="{1411E9B4-0C3C-B185-ADC6-8311F12E81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26" y="2827"/>
                <a:ext cx="9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1" name="Line 2140">
                <a:extLst>
                  <a:ext uri="{FF2B5EF4-FFF2-40B4-BE49-F238E27FC236}">
                    <a16:creationId xmlns:a16="http://schemas.microsoft.com/office/drawing/2014/main" id="{26286479-4698-02C5-47F3-65308A05CC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61" y="2573"/>
                <a:ext cx="26" cy="2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2" name="Line 2141">
                <a:extLst>
                  <a:ext uri="{FF2B5EF4-FFF2-40B4-BE49-F238E27FC236}">
                    <a16:creationId xmlns:a16="http://schemas.microsoft.com/office/drawing/2014/main" id="{A2648F0F-1A9B-2B4C-CD05-2160B953AB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29" y="2552"/>
                <a:ext cx="49" cy="4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3" name="Line 2142">
                <a:extLst>
                  <a:ext uri="{FF2B5EF4-FFF2-40B4-BE49-F238E27FC236}">
                    <a16:creationId xmlns:a16="http://schemas.microsoft.com/office/drawing/2014/main" id="{471381DD-63CC-FC2C-69FB-80A950618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77" y="2341"/>
                <a:ext cx="124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4" name="Freeform 2143">
                <a:extLst>
                  <a:ext uri="{FF2B5EF4-FFF2-40B4-BE49-F238E27FC236}">
                    <a16:creationId xmlns:a16="http://schemas.microsoft.com/office/drawing/2014/main" id="{BA66B32F-099C-DC46-D93C-A3DEB7BF54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2133"/>
                <a:ext cx="76" cy="112"/>
              </a:xfrm>
              <a:custGeom>
                <a:avLst/>
                <a:gdLst>
                  <a:gd name="T0" fmla="*/ 246 w 379"/>
                  <a:gd name="T1" fmla="*/ 564 h 564"/>
                  <a:gd name="T2" fmla="*/ 379 w 379"/>
                  <a:gd name="T3" fmla="*/ 396 h 564"/>
                  <a:gd name="T4" fmla="*/ 0 w 379"/>
                  <a:gd name="T5" fmla="*/ 0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9" h="564">
                    <a:moveTo>
                      <a:pt x="246" y="564"/>
                    </a:moveTo>
                    <a:lnTo>
                      <a:pt x="379" y="39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5" name="Line 2144">
                <a:extLst>
                  <a:ext uri="{FF2B5EF4-FFF2-40B4-BE49-F238E27FC236}">
                    <a16:creationId xmlns:a16="http://schemas.microsoft.com/office/drawing/2014/main" id="{77FA445E-C772-E97D-BB67-09C6B6880D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46" y="1402"/>
                <a:ext cx="32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6" name="Line 2145">
                <a:extLst>
                  <a:ext uri="{FF2B5EF4-FFF2-40B4-BE49-F238E27FC236}">
                    <a16:creationId xmlns:a16="http://schemas.microsoft.com/office/drawing/2014/main" id="{B3B94CF4-035D-91F8-CA39-35D874EB1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46" y="1314"/>
                <a:ext cx="17" cy="10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7" name="Line 2146">
                <a:extLst>
                  <a:ext uri="{FF2B5EF4-FFF2-40B4-BE49-F238E27FC236}">
                    <a16:creationId xmlns:a16="http://schemas.microsoft.com/office/drawing/2014/main" id="{4426C946-721C-7FFA-4D6B-2B8F00652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4" y="755"/>
                <a:ext cx="21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8" name="Freeform 2147">
                <a:extLst>
                  <a:ext uri="{FF2B5EF4-FFF2-40B4-BE49-F238E27FC236}">
                    <a16:creationId xmlns:a16="http://schemas.microsoft.com/office/drawing/2014/main" id="{A5CF189D-CB15-B5BC-0849-9F94FB355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" y="3350"/>
                <a:ext cx="24" cy="45"/>
              </a:xfrm>
              <a:custGeom>
                <a:avLst/>
                <a:gdLst>
                  <a:gd name="T0" fmla="*/ 0 w 121"/>
                  <a:gd name="T1" fmla="*/ 225 h 225"/>
                  <a:gd name="T2" fmla="*/ 121 w 121"/>
                  <a:gd name="T3" fmla="*/ 93 h 225"/>
                  <a:gd name="T4" fmla="*/ 39 w 121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" h="225">
                    <a:moveTo>
                      <a:pt x="0" y="225"/>
                    </a:moveTo>
                    <a:lnTo>
                      <a:pt x="121" y="93"/>
                    </a:lnTo>
                    <a:lnTo>
                      <a:pt x="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9" name="Line 2148">
                <a:extLst>
                  <a:ext uri="{FF2B5EF4-FFF2-40B4-BE49-F238E27FC236}">
                    <a16:creationId xmlns:a16="http://schemas.microsoft.com/office/drawing/2014/main" id="{57393325-B190-338E-C676-71CD18909A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0" y="1601"/>
                <a:ext cx="16" cy="5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0" name="Line 2149">
                <a:extLst>
                  <a:ext uri="{FF2B5EF4-FFF2-40B4-BE49-F238E27FC236}">
                    <a16:creationId xmlns:a16="http://schemas.microsoft.com/office/drawing/2014/main" id="{C6637028-C046-07C4-5006-F194A21694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28" y="1068"/>
                <a:ext cx="39" cy="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1" name="Line 2150">
                <a:extLst>
                  <a:ext uri="{FF2B5EF4-FFF2-40B4-BE49-F238E27FC236}">
                    <a16:creationId xmlns:a16="http://schemas.microsoft.com/office/drawing/2014/main" id="{6A26BBE0-C745-770F-C75D-A410EBD95C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28" y="1543"/>
                <a:ext cx="33" cy="12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2" name="Line 2151">
                <a:extLst>
                  <a:ext uri="{FF2B5EF4-FFF2-40B4-BE49-F238E27FC236}">
                    <a16:creationId xmlns:a16="http://schemas.microsoft.com/office/drawing/2014/main" id="{71781671-E09F-FB5C-2E31-595517150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16" y="1591"/>
                <a:ext cx="43" cy="9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3" name="Freeform 2152">
                <a:extLst>
                  <a:ext uri="{FF2B5EF4-FFF2-40B4-BE49-F238E27FC236}">
                    <a16:creationId xmlns:a16="http://schemas.microsoft.com/office/drawing/2014/main" id="{07457750-4DCD-389B-3420-721002164D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" y="1633"/>
                <a:ext cx="94" cy="32"/>
              </a:xfrm>
              <a:custGeom>
                <a:avLst/>
                <a:gdLst>
                  <a:gd name="T0" fmla="*/ 472 w 472"/>
                  <a:gd name="T1" fmla="*/ 0 h 160"/>
                  <a:gd name="T2" fmla="*/ 397 w 472"/>
                  <a:gd name="T3" fmla="*/ 114 h 160"/>
                  <a:gd name="T4" fmla="*/ 0 w 472"/>
                  <a:gd name="T5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2" h="160">
                    <a:moveTo>
                      <a:pt x="472" y="0"/>
                    </a:moveTo>
                    <a:lnTo>
                      <a:pt x="397" y="114"/>
                    </a:lnTo>
                    <a:lnTo>
                      <a:pt x="0" y="16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4" name="Line 2153">
                <a:extLst>
                  <a:ext uri="{FF2B5EF4-FFF2-40B4-BE49-F238E27FC236}">
                    <a16:creationId xmlns:a16="http://schemas.microsoft.com/office/drawing/2014/main" id="{9906995F-29A1-4902-D194-8B69A9AD00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46" y="1402"/>
                <a:ext cx="32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5" name="Line 2154">
                <a:extLst>
                  <a:ext uri="{FF2B5EF4-FFF2-40B4-BE49-F238E27FC236}">
                    <a16:creationId xmlns:a16="http://schemas.microsoft.com/office/drawing/2014/main" id="{74D5E3E8-DFBC-C61E-EC88-FEF2362D26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4" y="955"/>
                <a:ext cx="106" cy="7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6" name="Freeform 2155">
                <a:extLst>
                  <a:ext uri="{FF2B5EF4-FFF2-40B4-BE49-F238E27FC236}">
                    <a16:creationId xmlns:a16="http://schemas.microsoft.com/office/drawing/2014/main" id="{64FC8DB1-C09E-48BC-6A1A-425E6A0E15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4" y="3510"/>
                <a:ext cx="41" cy="137"/>
              </a:xfrm>
              <a:custGeom>
                <a:avLst/>
                <a:gdLst>
                  <a:gd name="T0" fmla="*/ 133 w 204"/>
                  <a:gd name="T1" fmla="*/ 685 h 685"/>
                  <a:gd name="T2" fmla="*/ 204 w 204"/>
                  <a:gd name="T3" fmla="*/ 475 h 685"/>
                  <a:gd name="T4" fmla="*/ 65 w 204"/>
                  <a:gd name="T5" fmla="*/ 239 h 685"/>
                  <a:gd name="T6" fmla="*/ 172 w 204"/>
                  <a:gd name="T7" fmla="*/ 146 h 685"/>
                  <a:gd name="T8" fmla="*/ 0 w 204"/>
                  <a:gd name="T9" fmla="*/ 0 h 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4" h="685">
                    <a:moveTo>
                      <a:pt x="133" y="685"/>
                    </a:moveTo>
                    <a:lnTo>
                      <a:pt x="204" y="475"/>
                    </a:lnTo>
                    <a:lnTo>
                      <a:pt x="65" y="239"/>
                    </a:lnTo>
                    <a:lnTo>
                      <a:pt x="172" y="14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7" name="Freeform 2156">
                <a:extLst>
                  <a:ext uri="{FF2B5EF4-FFF2-40B4-BE49-F238E27FC236}">
                    <a16:creationId xmlns:a16="http://schemas.microsoft.com/office/drawing/2014/main" id="{566246FD-F6EF-96E5-77BF-6701DAC01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6" y="3646"/>
                <a:ext cx="75" cy="31"/>
              </a:xfrm>
              <a:custGeom>
                <a:avLst/>
                <a:gdLst>
                  <a:gd name="T0" fmla="*/ 375 w 375"/>
                  <a:gd name="T1" fmla="*/ 7 h 157"/>
                  <a:gd name="T2" fmla="*/ 242 w 375"/>
                  <a:gd name="T3" fmla="*/ 0 h 157"/>
                  <a:gd name="T4" fmla="*/ 125 w 375"/>
                  <a:gd name="T5" fmla="*/ 157 h 157"/>
                  <a:gd name="T6" fmla="*/ 0 w 375"/>
                  <a:gd name="T7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5" h="157">
                    <a:moveTo>
                      <a:pt x="375" y="7"/>
                    </a:moveTo>
                    <a:lnTo>
                      <a:pt x="242" y="0"/>
                    </a:lnTo>
                    <a:lnTo>
                      <a:pt x="125" y="157"/>
                    </a:lnTo>
                    <a:lnTo>
                      <a:pt x="0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8" name="Freeform 2157">
                <a:extLst>
                  <a:ext uri="{FF2B5EF4-FFF2-40B4-BE49-F238E27FC236}">
                    <a16:creationId xmlns:a16="http://schemas.microsoft.com/office/drawing/2014/main" id="{E172DA1C-176C-C406-C4B7-7247636E1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7" y="3647"/>
                <a:ext cx="169" cy="300"/>
              </a:xfrm>
              <a:custGeom>
                <a:avLst/>
                <a:gdLst>
                  <a:gd name="T0" fmla="*/ 0 w 846"/>
                  <a:gd name="T1" fmla="*/ 1443 h 1500"/>
                  <a:gd name="T2" fmla="*/ 118 w 846"/>
                  <a:gd name="T3" fmla="*/ 1500 h 1500"/>
                  <a:gd name="T4" fmla="*/ 246 w 846"/>
                  <a:gd name="T5" fmla="*/ 1432 h 1500"/>
                  <a:gd name="T6" fmla="*/ 346 w 846"/>
                  <a:gd name="T7" fmla="*/ 1161 h 1500"/>
                  <a:gd name="T8" fmla="*/ 632 w 846"/>
                  <a:gd name="T9" fmla="*/ 582 h 1500"/>
                  <a:gd name="T10" fmla="*/ 846 w 846"/>
                  <a:gd name="T11" fmla="*/ 561 h 1500"/>
                  <a:gd name="T12" fmla="*/ 789 w 846"/>
                  <a:gd name="T13" fmla="*/ 82 h 1500"/>
                  <a:gd name="T14" fmla="*/ 518 w 846"/>
                  <a:gd name="T15" fmla="*/ 0 h 1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46" h="1500">
                    <a:moveTo>
                      <a:pt x="0" y="1443"/>
                    </a:moveTo>
                    <a:lnTo>
                      <a:pt x="118" y="1500"/>
                    </a:lnTo>
                    <a:lnTo>
                      <a:pt x="246" y="1432"/>
                    </a:lnTo>
                    <a:lnTo>
                      <a:pt x="346" y="1161"/>
                    </a:lnTo>
                    <a:lnTo>
                      <a:pt x="632" y="582"/>
                    </a:lnTo>
                    <a:lnTo>
                      <a:pt x="846" y="561"/>
                    </a:lnTo>
                    <a:lnTo>
                      <a:pt x="789" y="82"/>
                    </a:lnTo>
                    <a:lnTo>
                      <a:pt x="5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9" name="Freeform 2158">
                <a:extLst>
                  <a:ext uri="{FF2B5EF4-FFF2-40B4-BE49-F238E27FC236}">
                    <a16:creationId xmlns:a16="http://schemas.microsoft.com/office/drawing/2014/main" id="{9CC54432-2C15-8EBF-D5AB-AD65E64F3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3486"/>
                <a:ext cx="72" cy="181"/>
              </a:xfrm>
              <a:custGeom>
                <a:avLst/>
                <a:gdLst>
                  <a:gd name="T0" fmla="*/ 361 w 361"/>
                  <a:gd name="T1" fmla="*/ 0 h 904"/>
                  <a:gd name="T2" fmla="*/ 318 w 361"/>
                  <a:gd name="T3" fmla="*/ 357 h 904"/>
                  <a:gd name="T4" fmla="*/ 114 w 361"/>
                  <a:gd name="T5" fmla="*/ 429 h 904"/>
                  <a:gd name="T6" fmla="*/ 0 w 361"/>
                  <a:gd name="T7" fmla="*/ 611 h 904"/>
                  <a:gd name="T8" fmla="*/ 3 w 361"/>
                  <a:gd name="T9" fmla="*/ 904 h 9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1" h="904">
                    <a:moveTo>
                      <a:pt x="361" y="0"/>
                    </a:moveTo>
                    <a:lnTo>
                      <a:pt x="318" y="357"/>
                    </a:lnTo>
                    <a:lnTo>
                      <a:pt x="114" y="429"/>
                    </a:lnTo>
                    <a:lnTo>
                      <a:pt x="0" y="611"/>
                    </a:lnTo>
                    <a:lnTo>
                      <a:pt x="3" y="90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0" name="Freeform 2159">
                <a:extLst>
                  <a:ext uri="{FF2B5EF4-FFF2-40B4-BE49-F238E27FC236}">
                    <a16:creationId xmlns:a16="http://schemas.microsoft.com/office/drawing/2014/main" id="{18F9FA7D-A620-4169-0090-A1D82D0F8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3657"/>
                <a:ext cx="127" cy="55"/>
              </a:xfrm>
              <a:custGeom>
                <a:avLst/>
                <a:gdLst>
                  <a:gd name="T0" fmla="*/ 0 w 633"/>
                  <a:gd name="T1" fmla="*/ 47 h 272"/>
                  <a:gd name="T2" fmla="*/ 179 w 633"/>
                  <a:gd name="T3" fmla="*/ 272 h 272"/>
                  <a:gd name="T4" fmla="*/ 633 w 633"/>
                  <a:gd name="T5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3" h="272">
                    <a:moveTo>
                      <a:pt x="0" y="47"/>
                    </a:moveTo>
                    <a:lnTo>
                      <a:pt x="179" y="272"/>
                    </a:lnTo>
                    <a:lnTo>
                      <a:pt x="63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1" name="Freeform 2160">
                <a:extLst>
                  <a:ext uri="{FF2B5EF4-FFF2-40B4-BE49-F238E27FC236}">
                    <a16:creationId xmlns:a16="http://schemas.microsoft.com/office/drawing/2014/main" id="{4AC49E8B-EB2A-C092-0177-222EB87DD3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3677"/>
                <a:ext cx="59" cy="214"/>
              </a:xfrm>
              <a:custGeom>
                <a:avLst/>
                <a:gdLst>
                  <a:gd name="T0" fmla="*/ 240 w 297"/>
                  <a:gd name="T1" fmla="*/ 0 h 1068"/>
                  <a:gd name="T2" fmla="*/ 297 w 297"/>
                  <a:gd name="T3" fmla="*/ 125 h 1068"/>
                  <a:gd name="T4" fmla="*/ 104 w 297"/>
                  <a:gd name="T5" fmla="*/ 354 h 1068"/>
                  <a:gd name="T6" fmla="*/ 57 w 297"/>
                  <a:gd name="T7" fmla="*/ 1022 h 1068"/>
                  <a:gd name="T8" fmla="*/ 0 w 297"/>
                  <a:gd name="T9" fmla="*/ 1068 h 1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7" h="1068">
                    <a:moveTo>
                      <a:pt x="240" y="0"/>
                    </a:moveTo>
                    <a:lnTo>
                      <a:pt x="297" y="125"/>
                    </a:lnTo>
                    <a:lnTo>
                      <a:pt x="104" y="354"/>
                    </a:lnTo>
                    <a:lnTo>
                      <a:pt x="57" y="1022"/>
                    </a:lnTo>
                    <a:lnTo>
                      <a:pt x="0" y="10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2" name="Line 2161">
                <a:extLst>
                  <a:ext uri="{FF2B5EF4-FFF2-40B4-BE49-F238E27FC236}">
                    <a16:creationId xmlns:a16="http://schemas.microsoft.com/office/drawing/2014/main" id="{DB4EC130-DDBE-4F41-9A93-D5B93DE0BE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91" y="3657"/>
                <a:ext cx="25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3" name="Line 2162">
                <a:extLst>
                  <a:ext uri="{FF2B5EF4-FFF2-40B4-BE49-F238E27FC236}">
                    <a16:creationId xmlns:a16="http://schemas.microsoft.com/office/drawing/2014/main" id="{93D9E09F-417D-B045-F11D-1450140598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1" y="3602"/>
                <a:ext cx="43" cy="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4" name="Freeform 2163">
                <a:extLst>
                  <a:ext uri="{FF2B5EF4-FFF2-40B4-BE49-F238E27FC236}">
                    <a16:creationId xmlns:a16="http://schemas.microsoft.com/office/drawing/2014/main" id="{18CE291C-1E26-0738-74A2-F526D0098C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4" y="3654"/>
                <a:ext cx="102" cy="90"/>
              </a:xfrm>
              <a:custGeom>
                <a:avLst/>
                <a:gdLst>
                  <a:gd name="T0" fmla="*/ 511 w 511"/>
                  <a:gd name="T1" fmla="*/ 0 h 450"/>
                  <a:gd name="T2" fmla="*/ 275 w 511"/>
                  <a:gd name="T3" fmla="*/ 282 h 450"/>
                  <a:gd name="T4" fmla="*/ 125 w 511"/>
                  <a:gd name="T5" fmla="*/ 289 h 450"/>
                  <a:gd name="T6" fmla="*/ 0 w 511"/>
                  <a:gd name="T7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1" h="450">
                    <a:moveTo>
                      <a:pt x="511" y="0"/>
                    </a:moveTo>
                    <a:lnTo>
                      <a:pt x="275" y="282"/>
                    </a:lnTo>
                    <a:lnTo>
                      <a:pt x="125" y="289"/>
                    </a:lnTo>
                    <a:lnTo>
                      <a:pt x="0" y="4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5" name="Line 2164">
                <a:extLst>
                  <a:ext uri="{FF2B5EF4-FFF2-40B4-BE49-F238E27FC236}">
                    <a16:creationId xmlns:a16="http://schemas.microsoft.com/office/drawing/2014/main" id="{DC28513F-0A66-B028-BB4F-92D9B4EF61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6" y="3654"/>
                <a:ext cx="28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6" name="Line 2165">
                <a:extLst>
                  <a:ext uri="{FF2B5EF4-FFF2-40B4-BE49-F238E27FC236}">
                    <a16:creationId xmlns:a16="http://schemas.microsoft.com/office/drawing/2014/main" id="{182CE94F-C0F6-10ED-3C91-98DEBFDE95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44" y="3604"/>
                <a:ext cx="42" cy="5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7" name="Freeform 2166">
                <a:extLst>
                  <a:ext uri="{FF2B5EF4-FFF2-40B4-BE49-F238E27FC236}">
                    <a16:creationId xmlns:a16="http://schemas.microsoft.com/office/drawing/2014/main" id="{2024BA01-E467-944F-9962-80D5E4823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4" y="3862"/>
                <a:ext cx="88" cy="49"/>
              </a:xfrm>
              <a:custGeom>
                <a:avLst/>
                <a:gdLst>
                  <a:gd name="T0" fmla="*/ 0 w 440"/>
                  <a:gd name="T1" fmla="*/ 249 h 249"/>
                  <a:gd name="T2" fmla="*/ 61 w 440"/>
                  <a:gd name="T3" fmla="*/ 117 h 249"/>
                  <a:gd name="T4" fmla="*/ 207 w 440"/>
                  <a:gd name="T5" fmla="*/ 110 h 249"/>
                  <a:gd name="T6" fmla="*/ 307 w 440"/>
                  <a:gd name="T7" fmla="*/ 0 h 249"/>
                  <a:gd name="T8" fmla="*/ 440 w 440"/>
                  <a:gd name="T9" fmla="*/ 5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0" h="249">
                    <a:moveTo>
                      <a:pt x="0" y="249"/>
                    </a:moveTo>
                    <a:lnTo>
                      <a:pt x="61" y="117"/>
                    </a:lnTo>
                    <a:lnTo>
                      <a:pt x="207" y="110"/>
                    </a:lnTo>
                    <a:lnTo>
                      <a:pt x="307" y="0"/>
                    </a:lnTo>
                    <a:lnTo>
                      <a:pt x="440" y="5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8" name="Line 2167">
                <a:extLst>
                  <a:ext uri="{FF2B5EF4-FFF2-40B4-BE49-F238E27FC236}">
                    <a16:creationId xmlns:a16="http://schemas.microsoft.com/office/drawing/2014/main" id="{82B5089E-DFD3-67FB-0D76-8408928A2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9" y="3824"/>
                <a:ext cx="3" cy="4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9" name="Freeform 2168">
                <a:extLst>
                  <a:ext uri="{FF2B5EF4-FFF2-40B4-BE49-F238E27FC236}">
                    <a16:creationId xmlns:a16="http://schemas.microsoft.com/office/drawing/2014/main" id="{5BBA38F5-2EA6-00B1-A01E-1BFFB193B5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4" y="3911"/>
                <a:ext cx="80" cy="16"/>
              </a:xfrm>
              <a:custGeom>
                <a:avLst/>
                <a:gdLst>
                  <a:gd name="T0" fmla="*/ 0 w 403"/>
                  <a:gd name="T1" fmla="*/ 0 h 82"/>
                  <a:gd name="T2" fmla="*/ 200 w 403"/>
                  <a:gd name="T3" fmla="*/ 82 h 82"/>
                  <a:gd name="T4" fmla="*/ 403 w 403"/>
                  <a:gd name="T5" fmla="*/ 3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" h="82">
                    <a:moveTo>
                      <a:pt x="0" y="0"/>
                    </a:moveTo>
                    <a:lnTo>
                      <a:pt x="200" y="82"/>
                    </a:lnTo>
                    <a:lnTo>
                      <a:pt x="403" y="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0" name="Freeform 2169">
                <a:extLst>
                  <a:ext uri="{FF2B5EF4-FFF2-40B4-BE49-F238E27FC236}">
                    <a16:creationId xmlns:a16="http://schemas.microsoft.com/office/drawing/2014/main" id="{900DBC54-D5BA-DFF9-9B32-90518CDAB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4" y="3911"/>
                <a:ext cx="126" cy="155"/>
              </a:xfrm>
              <a:custGeom>
                <a:avLst/>
                <a:gdLst>
                  <a:gd name="T0" fmla="*/ 629 w 629"/>
                  <a:gd name="T1" fmla="*/ 775 h 775"/>
                  <a:gd name="T2" fmla="*/ 311 w 629"/>
                  <a:gd name="T3" fmla="*/ 468 h 775"/>
                  <a:gd name="T4" fmla="*/ 275 w 629"/>
                  <a:gd name="T5" fmla="*/ 322 h 775"/>
                  <a:gd name="T6" fmla="*/ 90 w 629"/>
                  <a:gd name="T7" fmla="*/ 204 h 775"/>
                  <a:gd name="T8" fmla="*/ 0 w 629"/>
                  <a:gd name="T9" fmla="*/ 0 h 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9" h="775">
                    <a:moveTo>
                      <a:pt x="629" y="775"/>
                    </a:moveTo>
                    <a:lnTo>
                      <a:pt x="311" y="468"/>
                    </a:lnTo>
                    <a:lnTo>
                      <a:pt x="275" y="322"/>
                    </a:lnTo>
                    <a:lnTo>
                      <a:pt x="90" y="20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1" name="Freeform 2170">
                <a:extLst>
                  <a:ext uri="{FF2B5EF4-FFF2-40B4-BE49-F238E27FC236}">
                    <a16:creationId xmlns:a16="http://schemas.microsoft.com/office/drawing/2014/main" id="{B0C8D55A-2762-3419-0418-221F65017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2" y="3872"/>
                <a:ext cx="118" cy="135"/>
              </a:xfrm>
              <a:custGeom>
                <a:avLst/>
                <a:gdLst>
                  <a:gd name="T0" fmla="*/ 489 w 589"/>
                  <a:gd name="T1" fmla="*/ 678 h 678"/>
                  <a:gd name="T2" fmla="*/ 589 w 589"/>
                  <a:gd name="T3" fmla="*/ 328 h 678"/>
                  <a:gd name="T4" fmla="*/ 457 w 589"/>
                  <a:gd name="T5" fmla="*/ 142 h 678"/>
                  <a:gd name="T6" fmla="*/ 321 w 589"/>
                  <a:gd name="T7" fmla="*/ 75 h 678"/>
                  <a:gd name="T8" fmla="*/ 182 w 589"/>
                  <a:gd name="T9" fmla="*/ 124 h 678"/>
                  <a:gd name="T10" fmla="*/ 0 w 589"/>
                  <a:gd name="T11" fmla="*/ 0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89" h="678">
                    <a:moveTo>
                      <a:pt x="489" y="678"/>
                    </a:moveTo>
                    <a:lnTo>
                      <a:pt x="589" y="328"/>
                    </a:lnTo>
                    <a:lnTo>
                      <a:pt x="457" y="142"/>
                    </a:lnTo>
                    <a:lnTo>
                      <a:pt x="321" y="75"/>
                    </a:lnTo>
                    <a:lnTo>
                      <a:pt x="182" y="12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2" name="Freeform 2171">
                <a:extLst>
                  <a:ext uri="{FF2B5EF4-FFF2-40B4-BE49-F238E27FC236}">
                    <a16:creationId xmlns:a16="http://schemas.microsoft.com/office/drawing/2014/main" id="{896E42FE-86E6-EEB4-D854-856400D9E4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9" y="3824"/>
                <a:ext cx="179" cy="74"/>
              </a:xfrm>
              <a:custGeom>
                <a:avLst/>
                <a:gdLst>
                  <a:gd name="T0" fmla="*/ 893 w 893"/>
                  <a:gd name="T1" fmla="*/ 336 h 372"/>
                  <a:gd name="T2" fmla="*/ 758 w 893"/>
                  <a:gd name="T3" fmla="*/ 372 h 372"/>
                  <a:gd name="T4" fmla="*/ 758 w 893"/>
                  <a:gd name="T5" fmla="*/ 225 h 372"/>
                  <a:gd name="T6" fmla="*/ 697 w 893"/>
                  <a:gd name="T7" fmla="*/ 182 h 372"/>
                  <a:gd name="T8" fmla="*/ 0 w 893"/>
                  <a:gd name="T9" fmla="*/ 0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3" h="372">
                    <a:moveTo>
                      <a:pt x="893" y="336"/>
                    </a:moveTo>
                    <a:lnTo>
                      <a:pt x="758" y="372"/>
                    </a:lnTo>
                    <a:lnTo>
                      <a:pt x="758" y="225"/>
                    </a:lnTo>
                    <a:lnTo>
                      <a:pt x="697" y="18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3" name="Freeform 2172">
                <a:extLst>
                  <a:ext uri="{FF2B5EF4-FFF2-40B4-BE49-F238E27FC236}">
                    <a16:creationId xmlns:a16="http://schemas.microsoft.com/office/drawing/2014/main" id="{719B603B-54A1-D802-038D-0104B745D2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3891"/>
                <a:ext cx="21" cy="45"/>
              </a:xfrm>
              <a:custGeom>
                <a:avLst/>
                <a:gdLst>
                  <a:gd name="T0" fmla="*/ 7 w 104"/>
                  <a:gd name="T1" fmla="*/ 0 h 225"/>
                  <a:gd name="T2" fmla="*/ 0 w 104"/>
                  <a:gd name="T3" fmla="*/ 136 h 225"/>
                  <a:gd name="T4" fmla="*/ 104 w 104"/>
                  <a:gd name="T5" fmla="*/ 225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225">
                    <a:moveTo>
                      <a:pt x="7" y="0"/>
                    </a:moveTo>
                    <a:lnTo>
                      <a:pt x="0" y="136"/>
                    </a:lnTo>
                    <a:lnTo>
                      <a:pt x="104" y="22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4" name="Freeform 2173">
                <a:extLst>
                  <a:ext uri="{FF2B5EF4-FFF2-40B4-BE49-F238E27FC236}">
                    <a16:creationId xmlns:a16="http://schemas.microsoft.com/office/drawing/2014/main" id="{B3EED6A9-2DF1-C8D8-7369-8CAD3C4825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0" y="3936"/>
                <a:ext cx="97" cy="71"/>
              </a:xfrm>
              <a:custGeom>
                <a:avLst/>
                <a:gdLst>
                  <a:gd name="T0" fmla="*/ 0 w 486"/>
                  <a:gd name="T1" fmla="*/ 357 h 357"/>
                  <a:gd name="T2" fmla="*/ 225 w 486"/>
                  <a:gd name="T3" fmla="*/ 321 h 357"/>
                  <a:gd name="T4" fmla="*/ 236 w 486"/>
                  <a:gd name="T5" fmla="*/ 121 h 357"/>
                  <a:gd name="T6" fmla="*/ 486 w 486"/>
                  <a:gd name="T7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6" h="357">
                    <a:moveTo>
                      <a:pt x="0" y="357"/>
                    </a:moveTo>
                    <a:lnTo>
                      <a:pt x="225" y="321"/>
                    </a:lnTo>
                    <a:lnTo>
                      <a:pt x="236" y="121"/>
                    </a:lnTo>
                    <a:lnTo>
                      <a:pt x="48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5" name="Line 2174">
                <a:extLst>
                  <a:ext uri="{FF2B5EF4-FFF2-40B4-BE49-F238E27FC236}">
                    <a16:creationId xmlns:a16="http://schemas.microsoft.com/office/drawing/2014/main" id="{8D3191F6-0682-3639-7AFC-EFFA476EB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89" y="3667"/>
                <a:ext cx="25" cy="15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6" name="Line 2175">
                <a:extLst>
                  <a:ext uri="{FF2B5EF4-FFF2-40B4-BE49-F238E27FC236}">
                    <a16:creationId xmlns:a16="http://schemas.microsoft.com/office/drawing/2014/main" id="{E045A51C-0261-6211-FF23-D151C0D22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14" y="3667"/>
                <a:ext cx="5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7" name="Freeform 2176">
                <a:extLst>
                  <a:ext uri="{FF2B5EF4-FFF2-40B4-BE49-F238E27FC236}">
                    <a16:creationId xmlns:a16="http://schemas.microsoft.com/office/drawing/2014/main" id="{0E09E348-64F1-48DC-3F86-BBFBCED466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" y="4066"/>
                <a:ext cx="216" cy="100"/>
              </a:xfrm>
              <a:custGeom>
                <a:avLst/>
                <a:gdLst>
                  <a:gd name="T0" fmla="*/ 0 w 1082"/>
                  <a:gd name="T1" fmla="*/ 497 h 497"/>
                  <a:gd name="T2" fmla="*/ 1082 w 1082"/>
                  <a:gd name="T3" fmla="*/ 332 h 497"/>
                  <a:gd name="T4" fmla="*/ 1057 w 1082"/>
                  <a:gd name="T5" fmla="*/ 0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2" h="497">
                    <a:moveTo>
                      <a:pt x="0" y="497"/>
                    </a:moveTo>
                    <a:lnTo>
                      <a:pt x="1082" y="332"/>
                    </a:lnTo>
                    <a:lnTo>
                      <a:pt x="10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8" name="Line 2177">
                <a:extLst>
                  <a:ext uri="{FF2B5EF4-FFF2-40B4-BE49-F238E27FC236}">
                    <a16:creationId xmlns:a16="http://schemas.microsoft.com/office/drawing/2014/main" id="{CE4E120B-B70C-773D-93E7-CDC059D5A8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0" y="4007"/>
                <a:ext cx="60" cy="5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9" name="Freeform 2178">
                <a:extLst>
                  <a:ext uri="{FF2B5EF4-FFF2-40B4-BE49-F238E27FC236}">
                    <a16:creationId xmlns:a16="http://schemas.microsoft.com/office/drawing/2014/main" id="{68275EA9-EA86-0176-A501-B038DEA4A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4" y="3569"/>
                <a:ext cx="95" cy="55"/>
              </a:xfrm>
              <a:custGeom>
                <a:avLst/>
                <a:gdLst>
                  <a:gd name="T0" fmla="*/ 472 w 472"/>
                  <a:gd name="T1" fmla="*/ 0 h 271"/>
                  <a:gd name="T2" fmla="*/ 240 w 472"/>
                  <a:gd name="T3" fmla="*/ 271 h 271"/>
                  <a:gd name="T4" fmla="*/ 0 w 472"/>
                  <a:gd name="T5" fmla="*/ 189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2" h="271">
                    <a:moveTo>
                      <a:pt x="472" y="0"/>
                    </a:moveTo>
                    <a:lnTo>
                      <a:pt x="240" y="271"/>
                    </a:lnTo>
                    <a:lnTo>
                      <a:pt x="0" y="1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0" name="Freeform 2179">
                <a:extLst>
                  <a:ext uri="{FF2B5EF4-FFF2-40B4-BE49-F238E27FC236}">
                    <a16:creationId xmlns:a16="http://schemas.microsoft.com/office/drawing/2014/main" id="{84605F1A-DD6F-DC56-6E62-CFB8B7C9B4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7" y="3572"/>
                <a:ext cx="97" cy="35"/>
              </a:xfrm>
              <a:custGeom>
                <a:avLst/>
                <a:gdLst>
                  <a:gd name="T0" fmla="*/ 485 w 485"/>
                  <a:gd name="T1" fmla="*/ 178 h 178"/>
                  <a:gd name="T2" fmla="*/ 275 w 485"/>
                  <a:gd name="T3" fmla="*/ 0 h 178"/>
                  <a:gd name="T4" fmla="*/ 0 w 485"/>
                  <a:gd name="T5" fmla="*/ 2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5" h="178">
                    <a:moveTo>
                      <a:pt x="485" y="178"/>
                    </a:moveTo>
                    <a:lnTo>
                      <a:pt x="275" y="0"/>
                    </a:lnTo>
                    <a:lnTo>
                      <a:pt x="0" y="2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1" name="Freeform 2180">
                <a:extLst>
                  <a:ext uri="{FF2B5EF4-FFF2-40B4-BE49-F238E27FC236}">
                    <a16:creationId xmlns:a16="http://schemas.microsoft.com/office/drawing/2014/main" id="{6A712A47-914C-25AB-E66B-BC312C145A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8" y="3731"/>
                <a:ext cx="136" cy="19"/>
              </a:xfrm>
              <a:custGeom>
                <a:avLst/>
                <a:gdLst>
                  <a:gd name="T0" fmla="*/ 679 w 679"/>
                  <a:gd name="T1" fmla="*/ 68 h 96"/>
                  <a:gd name="T2" fmla="*/ 332 w 679"/>
                  <a:gd name="T3" fmla="*/ 0 h 96"/>
                  <a:gd name="T4" fmla="*/ 0 w 679"/>
                  <a:gd name="T5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9" h="96">
                    <a:moveTo>
                      <a:pt x="679" y="68"/>
                    </a:moveTo>
                    <a:lnTo>
                      <a:pt x="332" y="0"/>
                    </a:lnTo>
                    <a:lnTo>
                      <a:pt x="0" y="9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2" name="Freeform 2181">
                <a:extLst>
                  <a:ext uri="{FF2B5EF4-FFF2-40B4-BE49-F238E27FC236}">
                    <a16:creationId xmlns:a16="http://schemas.microsoft.com/office/drawing/2014/main" id="{EDE498AC-D7E7-BC7A-957C-3FE093A67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8" y="3662"/>
                <a:ext cx="19" cy="88"/>
              </a:xfrm>
              <a:custGeom>
                <a:avLst/>
                <a:gdLst>
                  <a:gd name="T0" fmla="*/ 0 w 97"/>
                  <a:gd name="T1" fmla="*/ 439 h 439"/>
                  <a:gd name="T2" fmla="*/ 97 w 97"/>
                  <a:gd name="T3" fmla="*/ 186 h 439"/>
                  <a:gd name="T4" fmla="*/ 0 w 97"/>
                  <a:gd name="T5" fmla="*/ 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439">
                    <a:moveTo>
                      <a:pt x="0" y="439"/>
                    </a:moveTo>
                    <a:lnTo>
                      <a:pt x="97" y="18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3" name="Line 2182">
                <a:extLst>
                  <a:ext uri="{FF2B5EF4-FFF2-40B4-BE49-F238E27FC236}">
                    <a16:creationId xmlns:a16="http://schemas.microsoft.com/office/drawing/2014/main" id="{DC4CE95E-4D77-2C97-F560-EBBB0DD39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8" y="3607"/>
                <a:ext cx="6" cy="5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4" name="Freeform 2183">
                <a:extLst>
                  <a:ext uri="{FF2B5EF4-FFF2-40B4-BE49-F238E27FC236}">
                    <a16:creationId xmlns:a16="http://schemas.microsoft.com/office/drawing/2014/main" id="{3122D419-25E0-9AC2-C0E7-2A11D02BC5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1" y="3527"/>
                <a:ext cx="76" cy="50"/>
              </a:xfrm>
              <a:custGeom>
                <a:avLst/>
                <a:gdLst>
                  <a:gd name="T0" fmla="*/ 380 w 380"/>
                  <a:gd name="T1" fmla="*/ 250 h 250"/>
                  <a:gd name="T2" fmla="*/ 347 w 380"/>
                  <a:gd name="T3" fmla="*/ 115 h 250"/>
                  <a:gd name="T4" fmla="*/ 1 w 380"/>
                  <a:gd name="T5" fmla="*/ 0 h 250"/>
                  <a:gd name="T6" fmla="*/ 0 w 380"/>
                  <a:gd name="T7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0" h="250">
                    <a:moveTo>
                      <a:pt x="380" y="250"/>
                    </a:moveTo>
                    <a:lnTo>
                      <a:pt x="347" y="115"/>
                    </a:lnTo>
                    <a:lnTo>
                      <a:pt x="1" y="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5" name="Line 2184">
                <a:extLst>
                  <a:ext uri="{FF2B5EF4-FFF2-40B4-BE49-F238E27FC236}">
                    <a16:creationId xmlns:a16="http://schemas.microsoft.com/office/drawing/2014/main" id="{005C9905-CB47-5467-1936-CA771E7A7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77" y="35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6" name="Freeform 2185">
                <a:extLst>
                  <a:ext uri="{FF2B5EF4-FFF2-40B4-BE49-F238E27FC236}">
                    <a16:creationId xmlns:a16="http://schemas.microsoft.com/office/drawing/2014/main" id="{3541B785-9A97-30EB-F949-E99E6752B0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3526"/>
                <a:ext cx="4" cy="1"/>
              </a:xfrm>
              <a:custGeom>
                <a:avLst/>
                <a:gdLst>
                  <a:gd name="T0" fmla="*/ 19 w 19"/>
                  <a:gd name="T1" fmla="*/ 6 h 6"/>
                  <a:gd name="T2" fmla="*/ 9 w 19"/>
                  <a:gd name="T3" fmla="*/ 3 h 6"/>
                  <a:gd name="T4" fmla="*/ 0 w 19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6">
                    <a:moveTo>
                      <a:pt x="19" y="6"/>
                    </a:moveTo>
                    <a:lnTo>
                      <a:pt x="9" y="3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7" name="Line 2186">
                <a:extLst>
                  <a:ext uri="{FF2B5EF4-FFF2-40B4-BE49-F238E27FC236}">
                    <a16:creationId xmlns:a16="http://schemas.microsoft.com/office/drawing/2014/main" id="{EFF40E13-A782-607E-8994-6B3F44009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7" y="35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8" name="Line 2187">
                <a:extLst>
                  <a:ext uri="{FF2B5EF4-FFF2-40B4-BE49-F238E27FC236}">
                    <a16:creationId xmlns:a16="http://schemas.microsoft.com/office/drawing/2014/main" id="{3720F10A-6FE7-3738-9D4B-4E318D64B7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78" y="352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9" name="Line 2188">
                <a:extLst>
                  <a:ext uri="{FF2B5EF4-FFF2-40B4-BE49-F238E27FC236}">
                    <a16:creationId xmlns:a16="http://schemas.microsoft.com/office/drawing/2014/main" id="{4B2B7BE9-4E12-810B-F753-2B560EE2F2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77" y="3523"/>
                <a:ext cx="10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0" name="Line 2189">
                <a:extLst>
                  <a:ext uri="{FF2B5EF4-FFF2-40B4-BE49-F238E27FC236}">
                    <a16:creationId xmlns:a16="http://schemas.microsoft.com/office/drawing/2014/main" id="{63610157-AEE2-1077-B81F-7A541F463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8" y="3523"/>
                <a:ext cx="9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1" name="Freeform 2190">
                <a:extLst>
                  <a:ext uri="{FF2B5EF4-FFF2-40B4-BE49-F238E27FC236}">
                    <a16:creationId xmlns:a16="http://schemas.microsoft.com/office/drawing/2014/main" id="{7F65C78B-B19D-0057-7B78-A3151861C7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2" y="3577"/>
                <a:ext cx="157" cy="71"/>
              </a:xfrm>
              <a:custGeom>
                <a:avLst/>
                <a:gdLst>
                  <a:gd name="T0" fmla="*/ 0 w 786"/>
                  <a:gd name="T1" fmla="*/ 343 h 354"/>
                  <a:gd name="T2" fmla="*/ 575 w 786"/>
                  <a:gd name="T3" fmla="*/ 354 h 354"/>
                  <a:gd name="T4" fmla="*/ 786 w 786"/>
                  <a:gd name="T5" fmla="*/ 72 h 354"/>
                  <a:gd name="T6" fmla="*/ 776 w 786"/>
                  <a:gd name="T7" fmla="*/ 0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6" h="354">
                    <a:moveTo>
                      <a:pt x="0" y="343"/>
                    </a:moveTo>
                    <a:lnTo>
                      <a:pt x="575" y="354"/>
                    </a:lnTo>
                    <a:lnTo>
                      <a:pt x="786" y="72"/>
                    </a:lnTo>
                    <a:lnTo>
                      <a:pt x="77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2" name="Line 2191">
                <a:extLst>
                  <a:ext uri="{FF2B5EF4-FFF2-40B4-BE49-F238E27FC236}">
                    <a16:creationId xmlns:a16="http://schemas.microsoft.com/office/drawing/2014/main" id="{79CA8ADB-C355-D6CF-BC53-62AB0F75BA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4" y="3529"/>
                <a:ext cx="93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3" name="Freeform 2192">
                <a:extLst>
                  <a:ext uri="{FF2B5EF4-FFF2-40B4-BE49-F238E27FC236}">
                    <a16:creationId xmlns:a16="http://schemas.microsoft.com/office/drawing/2014/main" id="{26F352CE-F027-2228-F181-769A99F7F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3" y="3696"/>
                <a:ext cx="65" cy="62"/>
              </a:xfrm>
              <a:custGeom>
                <a:avLst/>
                <a:gdLst>
                  <a:gd name="T0" fmla="*/ 325 w 325"/>
                  <a:gd name="T1" fmla="*/ 311 h 311"/>
                  <a:gd name="T2" fmla="*/ 304 w 325"/>
                  <a:gd name="T3" fmla="*/ 246 h 311"/>
                  <a:gd name="T4" fmla="*/ 118 w 325"/>
                  <a:gd name="T5" fmla="*/ 168 h 311"/>
                  <a:gd name="T6" fmla="*/ 0 w 325"/>
                  <a:gd name="T7" fmla="*/ 0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5" h="311">
                    <a:moveTo>
                      <a:pt x="325" y="311"/>
                    </a:moveTo>
                    <a:lnTo>
                      <a:pt x="304" y="246"/>
                    </a:lnTo>
                    <a:lnTo>
                      <a:pt x="118" y="168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4" name="Freeform 2193">
                <a:extLst>
                  <a:ext uri="{FF2B5EF4-FFF2-40B4-BE49-F238E27FC236}">
                    <a16:creationId xmlns:a16="http://schemas.microsoft.com/office/drawing/2014/main" id="{6D76137D-7BA4-DDB0-3D5E-E7E9A3B4FB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2" y="3646"/>
                <a:ext cx="21" cy="50"/>
              </a:xfrm>
              <a:custGeom>
                <a:avLst/>
                <a:gdLst>
                  <a:gd name="T0" fmla="*/ 104 w 104"/>
                  <a:gd name="T1" fmla="*/ 250 h 250"/>
                  <a:gd name="T2" fmla="*/ 0 w 104"/>
                  <a:gd name="T3" fmla="*/ 75 h 250"/>
                  <a:gd name="T4" fmla="*/ 100 w 104"/>
                  <a:gd name="T5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250">
                    <a:moveTo>
                      <a:pt x="104" y="250"/>
                    </a:moveTo>
                    <a:lnTo>
                      <a:pt x="0" y="75"/>
                    </a:lnTo>
                    <a:lnTo>
                      <a:pt x="1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5" name="Freeform 2194">
                <a:extLst>
                  <a:ext uri="{FF2B5EF4-FFF2-40B4-BE49-F238E27FC236}">
                    <a16:creationId xmlns:a16="http://schemas.microsoft.com/office/drawing/2014/main" id="{44972E29-35E0-D721-ABED-D215BA0C76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3662"/>
                <a:ext cx="180" cy="96"/>
              </a:xfrm>
              <a:custGeom>
                <a:avLst/>
                <a:gdLst>
                  <a:gd name="T0" fmla="*/ 900 w 900"/>
                  <a:gd name="T1" fmla="*/ 0 h 479"/>
                  <a:gd name="T2" fmla="*/ 268 w 900"/>
                  <a:gd name="T3" fmla="*/ 150 h 479"/>
                  <a:gd name="T4" fmla="*/ 104 w 900"/>
                  <a:gd name="T5" fmla="*/ 293 h 479"/>
                  <a:gd name="T6" fmla="*/ 0 w 900"/>
                  <a:gd name="T7" fmla="*/ 479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00" h="479">
                    <a:moveTo>
                      <a:pt x="900" y="0"/>
                    </a:moveTo>
                    <a:lnTo>
                      <a:pt x="268" y="150"/>
                    </a:lnTo>
                    <a:lnTo>
                      <a:pt x="104" y="293"/>
                    </a:lnTo>
                    <a:lnTo>
                      <a:pt x="0" y="4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6" name="Line 2195">
                <a:extLst>
                  <a:ext uri="{FF2B5EF4-FFF2-40B4-BE49-F238E27FC236}">
                    <a16:creationId xmlns:a16="http://schemas.microsoft.com/office/drawing/2014/main" id="{43C91CB4-2B76-8933-595C-B6288701A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67" y="3526"/>
                <a:ext cx="10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7" name="Line 2196">
                <a:extLst>
                  <a:ext uri="{FF2B5EF4-FFF2-40B4-BE49-F238E27FC236}">
                    <a16:creationId xmlns:a16="http://schemas.microsoft.com/office/drawing/2014/main" id="{35E30D2B-6B22-F784-1DD1-E390EDAD61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67" y="3526"/>
                <a:ext cx="10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8" name="Freeform 2197">
                <a:extLst>
                  <a:ext uri="{FF2B5EF4-FFF2-40B4-BE49-F238E27FC236}">
                    <a16:creationId xmlns:a16="http://schemas.microsoft.com/office/drawing/2014/main" id="{E739319A-643E-A842-0C45-742AC07BFF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3927"/>
                <a:ext cx="75" cy="188"/>
              </a:xfrm>
              <a:custGeom>
                <a:avLst/>
                <a:gdLst>
                  <a:gd name="T0" fmla="*/ 193 w 375"/>
                  <a:gd name="T1" fmla="*/ 939 h 939"/>
                  <a:gd name="T2" fmla="*/ 375 w 375"/>
                  <a:gd name="T3" fmla="*/ 393 h 939"/>
                  <a:gd name="T4" fmla="*/ 318 w 375"/>
                  <a:gd name="T5" fmla="*/ 257 h 939"/>
                  <a:gd name="T6" fmla="*/ 182 w 375"/>
                  <a:gd name="T7" fmla="*/ 211 h 939"/>
                  <a:gd name="T8" fmla="*/ 0 w 375"/>
                  <a:gd name="T9" fmla="*/ 0 h 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5" h="939">
                    <a:moveTo>
                      <a:pt x="193" y="939"/>
                    </a:moveTo>
                    <a:lnTo>
                      <a:pt x="375" y="393"/>
                    </a:lnTo>
                    <a:lnTo>
                      <a:pt x="318" y="257"/>
                    </a:lnTo>
                    <a:lnTo>
                      <a:pt x="182" y="211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9" name="Freeform 2198">
                <a:extLst>
                  <a:ext uri="{FF2B5EF4-FFF2-40B4-BE49-F238E27FC236}">
                    <a16:creationId xmlns:a16="http://schemas.microsoft.com/office/drawing/2014/main" id="{F90F3B8F-80CD-0C49-47A4-6A08C0CB3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3880"/>
                <a:ext cx="80" cy="47"/>
              </a:xfrm>
              <a:custGeom>
                <a:avLst/>
                <a:gdLst>
                  <a:gd name="T0" fmla="*/ 0 w 400"/>
                  <a:gd name="T1" fmla="*/ 236 h 236"/>
                  <a:gd name="T2" fmla="*/ 382 w 400"/>
                  <a:gd name="T3" fmla="*/ 68 h 236"/>
                  <a:gd name="T4" fmla="*/ 400 w 400"/>
                  <a:gd name="T5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0" h="236">
                    <a:moveTo>
                      <a:pt x="0" y="236"/>
                    </a:moveTo>
                    <a:lnTo>
                      <a:pt x="382" y="68"/>
                    </a:lnTo>
                    <a:lnTo>
                      <a:pt x="4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0" name="Freeform 2199">
                <a:extLst>
                  <a:ext uri="{FF2B5EF4-FFF2-40B4-BE49-F238E27FC236}">
                    <a16:creationId xmlns:a16="http://schemas.microsoft.com/office/drawing/2014/main" id="{C34DD46F-16C2-8198-9D72-A83A68F07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880"/>
                <a:ext cx="195" cy="78"/>
              </a:xfrm>
              <a:custGeom>
                <a:avLst/>
                <a:gdLst>
                  <a:gd name="T0" fmla="*/ 0 w 971"/>
                  <a:gd name="T1" fmla="*/ 0 h 390"/>
                  <a:gd name="T2" fmla="*/ 171 w 971"/>
                  <a:gd name="T3" fmla="*/ 247 h 390"/>
                  <a:gd name="T4" fmla="*/ 436 w 971"/>
                  <a:gd name="T5" fmla="*/ 390 h 390"/>
                  <a:gd name="T6" fmla="*/ 971 w 971"/>
                  <a:gd name="T7" fmla="*/ 93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71" h="390">
                    <a:moveTo>
                      <a:pt x="0" y="0"/>
                    </a:moveTo>
                    <a:lnTo>
                      <a:pt x="171" y="247"/>
                    </a:lnTo>
                    <a:lnTo>
                      <a:pt x="436" y="390"/>
                    </a:lnTo>
                    <a:lnTo>
                      <a:pt x="971" y="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1" name="Freeform 2200">
                <a:extLst>
                  <a:ext uri="{FF2B5EF4-FFF2-40B4-BE49-F238E27FC236}">
                    <a16:creationId xmlns:a16="http://schemas.microsoft.com/office/drawing/2014/main" id="{E35A9E28-4F72-0451-3527-495181FB84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3758"/>
                <a:ext cx="99" cy="41"/>
              </a:xfrm>
              <a:custGeom>
                <a:avLst/>
                <a:gdLst>
                  <a:gd name="T0" fmla="*/ 0 w 497"/>
                  <a:gd name="T1" fmla="*/ 0 h 207"/>
                  <a:gd name="T2" fmla="*/ 89 w 497"/>
                  <a:gd name="T3" fmla="*/ 96 h 207"/>
                  <a:gd name="T4" fmla="*/ 497 w 497"/>
                  <a:gd name="T5" fmla="*/ 20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7" h="207">
                    <a:moveTo>
                      <a:pt x="0" y="0"/>
                    </a:moveTo>
                    <a:lnTo>
                      <a:pt x="89" y="96"/>
                    </a:lnTo>
                    <a:lnTo>
                      <a:pt x="497" y="2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2" name="Freeform 2201">
                <a:extLst>
                  <a:ext uri="{FF2B5EF4-FFF2-40B4-BE49-F238E27FC236}">
                    <a16:creationId xmlns:a16="http://schemas.microsoft.com/office/drawing/2014/main" id="{3996E90A-0FC1-B9CF-87A9-D3DE6AE54C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799"/>
                <a:ext cx="41" cy="81"/>
              </a:xfrm>
              <a:custGeom>
                <a:avLst/>
                <a:gdLst>
                  <a:gd name="T0" fmla="*/ 204 w 204"/>
                  <a:gd name="T1" fmla="*/ 0 h 403"/>
                  <a:gd name="T2" fmla="*/ 146 w 204"/>
                  <a:gd name="T3" fmla="*/ 264 h 403"/>
                  <a:gd name="T4" fmla="*/ 0 w 204"/>
                  <a:gd name="T5" fmla="*/ 403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4" h="403">
                    <a:moveTo>
                      <a:pt x="204" y="0"/>
                    </a:moveTo>
                    <a:lnTo>
                      <a:pt x="146" y="264"/>
                    </a:lnTo>
                    <a:lnTo>
                      <a:pt x="0" y="40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3" name="Freeform 2202">
                <a:extLst>
                  <a:ext uri="{FF2B5EF4-FFF2-40B4-BE49-F238E27FC236}">
                    <a16:creationId xmlns:a16="http://schemas.microsoft.com/office/drawing/2014/main" id="{CB8C5A61-5F7E-6FEF-0FC5-5EC81F44B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4" y="3744"/>
                <a:ext cx="80" cy="138"/>
              </a:xfrm>
              <a:custGeom>
                <a:avLst/>
                <a:gdLst>
                  <a:gd name="T0" fmla="*/ 400 w 400"/>
                  <a:gd name="T1" fmla="*/ 0 h 686"/>
                  <a:gd name="T2" fmla="*/ 235 w 400"/>
                  <a:gd name="T3" fmla="*/ 161 h 686"/>
                  <a:gd name="T4" fmla="*/ 221 w 400"/>
                  <a:gd name="T5" fmla="*/ 382 h 686"/>
                  <a:gd name="T6" fmla="*/ 0 w 400"/>
                  <a:gd name="T7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0" h="686">
                    <a:moveTo>
                      <a:pt x="400" y="0"/>
                    </a:moveTo>
                    <a:lnTo>
                      <a:pt x="235" y="161"/>
                    </a:lnTo>
                    <a:lnTo>
                      <a:pt x="221" y="382"/>
                    </a:lnTo>
                    <a:lnTo>
                      <a:pt x="0" y="68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4" name="Line 2203">
                <a:extLst>
                  <a:ext uri="{FF2B5EF4-FFF2-40B4-BE49-F238E27FC236}">
                    <a16:creationId xmlns:a16="http://schemas.microsoft.com/office/drawing/2014/main" id="{B9AB4836-31EB-0A6D-C380-1B59E3E52C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67" y="3799"/>
                <a:ext cx="57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5" name="Line 2204">
                <a:extLst>
                  <a:ext uri="{FF2B5EF4-FFF2-40B4-BE49-F238E27FC236}">
                    <a16:creationId xmlns:a16="http://schemas.microsoft.com/office/drawing/2014/main" id="{E654075C-5892-B346-F64C-F8413C6A3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3882"/>
                <a:ext cx="17" cy="1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6" name="Line 2205">
                <a:extLst>
                  <a:ext uri="{FF2B5EF4-FFF2-40B4-BE49-F238E27FC236}">
                    <a16:creationId xmlns:a16="http://schemas.microsoft.com/office/drawing/2014/main" id="{AB70DDFD-104B-7F07-996F-947AF8B7CC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21" y="3899"/>
                <a:ext cx="3" cy="1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7" name="Freeform 2206">
                <a:extLst>
                  <a:ext uri="{FF2B5EF4-FFF2-40B4-BE49-F238E27FC236}">
                    <a16:creationId xmlns:a16="http://schemas.microsoft.com/office/drawing/2014/main" id="{79F20B7C-A34D-77E9-BAFE-154CA7AEE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3911"/>
                <a:ext cx="75" cy="210"/>
              </a:xfrm>
              <a:custGeom>
                <a:avLst/>
                <a:gdLst>
                  <a:gd name="T0" fmla="*/ 0 w 372"/>
                  <a:gd name="T1" fmla="*/ 1053 h 1053"/>
                  <a:gd name="T2" fmla="*/ 161 w 372"/>
                  <a:gd name="T3" fmla="*/ 382 h 1053"/>
                  <a:gd name="T4" fmla="*/ 372 w 372"/>
                  <a:gd name="T5" fmla="*/ 0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2" h="1053">
                    <a:moveTo>
                      <a:pt x="0" y="1053"/>
                    </a:moveTo>
                    <a:lnTo>
                      <a:pt x="161" y="382"/>
                    </a:lnTo>
                    <a:lnTo>
                      <a:pt x="37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8" name="Line 2207">
                <a:extLst>
                  <a:ext uri="{FF2B5EF4-FFF2-40B4-BE49-F238E27FC236}">
                    <a16:creationId xmlns:a16="http://schemas.microsoft.com/office/drawing/2014/main" id="{F4F6D48D-C2F6-53CD-3CBE-C722D3C92C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24" y="3830"/>
                <a:ext cx="80" cy="52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9" name="Line 2208">
                <a:extLst>
                  <a:ext uri="{FF2B5EF4-FFF2-40B4-BE49-F238E27FC236}">
                    <a16:creationId xmlns:a16="http://schemas.microsoft.com/office/drawing/2014/main" id="{74C8E442-0172-72A0-D662-E56C36B5E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24" y="3750"/>
                <a:ext cx="24" cy="8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0" name="Line 2209">
                <a:extLst>
                  <a:ext uri="{FF2B5EF4-FFF2-40B4-BE49-F238E27FC236}">
                    <a16:creationId xmlns:a16="http://schemas.microsoft.com/office/drawing/2014/main" id="{9E26A5AD-90F9-46E9-6C6A-B6BE4F2BE4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4" y="35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1" name="Line 2210">
                <a:extLst>
                  <a:ext uri="{FF2B5EF4-FFF2-40B4-BE49-F238E27FC236}">
                    <a16:creationId xmlns:a16="http://schemas.microsoft.com/office/drawing/2014/main" id="{B14F8599-26E1-6743-464C-E2CE4FE5B9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5" y="3567"/>
                <a:ext cx="19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2" name="Line 2211">
                <a:extLst>
                  <a:ext uri="{FF2B5EF4-FFF2-40B4-BE49-F238E27FC236}">
                    <a16:creationId xmlns:a16="http://schemas.microsoft.com/office/drawing/2014/main" id="{FACF41FD-F3BD-2BA9-E32D-09EEAEA20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5" y="3567"/>
                <a:ext cx="19" cy="1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3" name="Freeform 2212">
                <a:extLst>
                  <a:ext uri="{FF2B5EF4-FFF2-40B4-BE49-F238E27FC236}">
                    <a16:creationId xmlns:a16="http://schemas.microsoft.com/office/drawing/2014/main" id="{5E2D253E-B128-65D4-FA20-318F71244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9" y="3578"/>
                <a:ext cx="116" cy="36"/>
              </a:xfrm>
              <a:custGeom>
                <a:avLst/>
                <a:gdLst>
                  <a:gd name="T0" fmla="*/ 581 w 581"/>
                  <a:gd name="T1" fmla="*/ 0 h 181"/>
                  <a:gd name="T2" fmla="*/ 486 w 581"/>
                  <a:gd name="T3" fmla="*/ 56 h 181"/>
                  <a:gd name="T4" fmla="*/ 407 w 581"/>
                  <a:gd name="T5" fmla="*/ 181 h 181"/>
                  <a:gd name="T6" fmla="*/ 0 w 581"/>
                  <a:gd name="T7" fmla="*/ 38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1" h="181">
                    <a:moveTo>
                      <a:pt x="581" y="0"/>
                    </a:moveTo>
                    <a:lnTo>
                      <a:pt x="486" y="56"/>
                    </a:lnTo>
                    <a:lnTo>
                      <a:pt x="407" y="181"/>
                    </a:lnTo>
                    <a:lnTo>
                      <a:pt x="0" y="3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4" name="Line 2213">
                <a:extLst>
                  <a:ext uri="{FF2B5EF4-FFF2-40B4-BE49-F238E27FC236}">
                    <a16:creationId xmlns:a16="http://schemas.microsoft.com/office/drawing/2014/main" id="{597380A4-8294-84DD-0E0C-594E3C416B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29" y="3586"/>
                <a:ext cx="0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5" name="Line 2214">
                <a:extLst>
                  <a:ext uri="{FF2B5EF4-FFF2-40B4-BE49-F238E27FC236}">
                    <a16:creationId xmlns:a16="http://schemas.microsoft.com/office/drawing/2014/main" id="{31F97A86-6743-D57D-92CC-E55768DB55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9" y="3577"/>
                <a:ext cx="2" cy="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2416">
              <a:extLst>
                <a:ext uri="{FF2B5EF4-FFF2-40B4-BE49-F238E27FC236}">
                  <a16:creationId xmlns:a16="http://schemas.microsoft.com/office/drawing/2014/main" id="{EE241E0D-FB73-1399-6B7C-F495720F01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6" y="4"/>
              <a:ext cx="3348" cy="4312"/>
              <a:chOff x="2166" y="4"/>
              <a:chExt cx="3348" cy="4312"/>
            </a:xfrm>
          </p:grpSpPr>
          <p:sp>
            <p:nvSpPr>
              <p:cNvPr id="716" name="Freeform 2216">
                <a:extLst>
                  <a:ext uri="{FF2B5EF4-FFF2-40B4-BE49-F238E27FC236}">
                    <a16:creationId xmlns:a16="http://schemas.microsoft.com/office/drawing/2014/main" id="{1B2FC045-F580-ED28-82D1-4BC6F2C0F6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2" y="3599"/>
                <a:ext cx="57" cy="186"/>
              </a:xfrm>
              <a:custGeom>
                <a:avLst/>
                <a:gdLst>
                  <a:gd name="T0" fmla="*/ 83 w 287"/>
                  <a:gd name="T1" fmla="*/ 0 h 931"/>
                  <a:gd name="T2" fmla="*/ 104 w 287"/>
                  <a:gd name="T3" fmla="*/ 222 h 931"/>
                  <a:gd name="T4" fmla="*/ 0 w 287"/>
                  <a:gd name="T5" fmla="*/ 322 h 931"/>
                  <a:gd name="T6" fmla="*/ 15 w 287"/>
                  <a:gd name="T7" fmla="*/ 397 h 931"/>
                  <a:gd name="T8" fmla="*/ 287 w 287"/>
                  <a:gd name="T9" fmla="*/ 931 h 9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931">
                    <a:moveTo>
                      <a:pt x="83" y="0"/>
                    </a:moveTo>
                    <a:lnTo>
                      <a:pt x="104" y="222"/>
                    </a:lnTo>
                    <a:lnTo>
                      <a:pt x="0" y="322"/>
                    </a:lnTo>
                    <a:lnTo>
                      <a:pt x="15" y="397"/>
                    </a:lnTo>
                    <a:lnTo>
                      <a:pt x="287" y="93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17" name="Freeform 2217">
                <a:extLst>
                  <a:ext uri="{FF2B5EF4-FFF2-40B4-BE49-F238E27FC236}">
                    <a16:creationId xmlns:a16="http://schemas.microsoft.com/office/drawing/2014/main" id="{9F533565-D03E-02B9-25CC-C69BB32C20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9" y="3599"/>
                <a:ext cx="102" cy="127"/>
              </a:xfrm>
              <a:custGeom>
                <a:avLst/>
                <a:gdLst>
                  <a:gd name="T0" fmla="*/ 0 w 514"/>
                  <a:gd name="T1" fmla="*/ 0 h 636"/>
                  <a:gd name="T2" fmla="*/ 300 w 514"/>
                  <a:gd name="T3" fmla="*/ 229 h 636"/>
                  <a:gd name="T4" fmla="*/ 514 w 514"/>
                  <a:gd name="T5" fmla="*/ 636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4" h="636">
                    <a:moveTo>
                      <a:pt x="0" y="0"/>
                    </a:moveTo>
                    <a:lnTo>
                      <a:pt x="300" y="229"/>
                    </a:lnTo>
                    <a:lnTo>
                      <a:pt x="514" y="6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18" name="Freeform 2218">
                <a:extLst>
                  <a:ext uri="{FF2B5EF4-FFF2-40B4-BE49-F238E27FC236}">
                    <a16:creationId xmlns:a16="http://schemas.microsoft.com/office/drawing/2014/main" id="{73CD2AA1-9AB9-4E27-BFDD-F41DA5746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1" y="3696"/>
                <a:ext cx="72" cy="30"/>
              </a:xfrm>
              <a:custGeom>
                <a:avLst/>
                <a:gdLst>
                  <a:gd name="T0" fmla="*/ 0 w 357"/>
                  <a:gd name="T1" fmla="*/ 150 h 150"/>
                  <a:gd name="T2" fmla="*/ 61 w 357"/>
                  <a:gd name="T3" fmla="*/ 14 h 150"/>
                  <a:gd name="T4" fmla="*/ 357 w 357"/>
                  <a:gd name="T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7" h="150">
                    <a:moveTo>
                      <a:pt x="0" y="150"/>
                    </a:moveTo>
                    <a:lnTo>
                      <a:pt x="61" y="14"/>
                    </a:lnTo>
                    <a:lnTo>
                      <a:pt x="35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19" name="Freeform 2219">
                <a:extLst>
                  <a:ext uri="{FF2B5EF4-FFF2-40B4-BE49-F238E27FC236}">
                    <a16:creationId xmlns:a16="http://schemas.microsoft.com/office/drawing/2014/main" id="{42EF6E64-F8B9-EA8A-D10D-749D9D070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3577"/>
                <a:ext cx="138" cy="30"/>
              </a:xfrm>
              <a:custGeom>
                <a:avLst/>
                <a:gdLst>
                  <a:gd name="T0" fmla="*/ 0 w 693"/>
                  <a:gd name="T1" fmla="*/ 153 h 153"/>
                  <a:gd name="T2" fmla="*/ 268 w 693"/>
                  <a:gd name="T3" fmla="*/ 46 h 153"/>
                  <a:gd name="T4" fmla="*/ 693 w 693"/>
                  <a:gd name="T5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3" h="153">
                    <a:moveTo>
                      <a:pt x="0" y="153"/>
                    </a:moveTo>
                    <a:lnTo>
                      <a:pt x="268" y="46"/>
                    </a:lnTo>
                    <a:lnTo>
                      <a:pt x="693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0" name="Freeform 2220">
                <a:extLst>
                  <a:ext uri="{FF2B5EF4-FFF2-40B4-BE49-F238E27FC236}">
                    <a16:creationId xmlns:a16="http://schemas.microsoft.com/office/drawing/2014/main" id="{00A6BC6C-5932-A4AB-2920-0846E4F91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7" y="3549"/>
                <a:ext cx="15" cy="58"/>
              </a:xfrm>
              <a:custGeom>
                <a:avLst/>
                <a:gdLst>
                  <a:gd name="T0" fmla="*/ 75 w 75"/>
                  <a:gd name="T1" fmla="*/ 0 h 293"/>
                  <a:gd name="T2" fmla="*/ 0 w 75"/>
                  <a:gd name="T3" fmla="*/ 168 h 293"/>
                  <a:gd name="T4" fmla="*/ 29 w 75"/>
                  <a:gd name="T5" fmla="*/ 293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" h="293">
                    <a:moveTo>
                      <a:pt x="75" y="0"/>
                    </a:moveTo>
                    <a:lnTo>
                      <a:pt x="0" y="168"/>
                    </a:lnTo>
                    <a:lnTo>
                      <a:pt x="29" y="2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1" name="Freeform 2221">
                <a:extLst>
                  <a:ext uri="{FF2B5EF4-FFF2-40B4-BE49-F238E27FC236}">
                    <a16:creationId xmlns:a16="http://schemas.microsoft.com/office/drawing/2014/main" id="{06872498-CAF6-94B5-B064-D2FEBDADA0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3460"/>
                <a:ext cx="107" cy="94"/>
              </a:xfrm>
              <a:custGeom>
                <a:avLst/>
                <a:gdLst>
                  <a:gd name="T0" fmla="*/ 535 w 535"/>
                  <a:gd name="T1" fmla="*/ 442 h 471"/>
                  <a:gd name="T2" fmla="*/ 107 w 535"/>
                  <a:gd name="T3" fmla="*/ 471 h 471"/>
                  <a:gd name="T4" fmla="*/ 46 w 535"/>
                  <a:gd name="T5" fmla="*/ 421 h 471"/>
                  <a:gd name="T6" fmla="*/ 0 w 535"/>
                  <a:gd name="T7" fmla="*/ 364 h 471"/>
                  <a:gd name="T8" fmla="*/ 78 w 535"/>
                  <a:gd name="T9" fmla="*/ 0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5" h="471">
                    <a:moveTo>
                      <a:pt x="535" y="442"/>
                    </a:moveTo>
                    <a:lnTo>
                      <a:pt x="107" y="471"/>
                    </a:lnTo>
                    <a:lnTo>
                      <a:pt x="46" y="421"/>
                    </a:lnTo>
                    <a:lnTo>
                      <a:pt x="0" y="364"/>
                    </a:lnTo>
                    <a:lnTo>
                      <a:pt x="7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2" name="Freeform 2222">
                <a:extLst>
                  <a:ext uri="{FF2B5EF4-FFF2-40B4-BE49-F238E27FC236}">
                    <a16:creationId xmlns:a16="http://schemas.microsoft.com/office/drawing/2014/main" id="{15F2A7D5-574A-CBAE-4D9F-8CF666FDC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4" y="3714"/>
                <a:ext cx="16" cy="58"/>
              </a:xfrm>
              <a:custGeom>
                <a:avLst/>
                <a:gdLst>
                  <a:gd name="T0" fmla="*/ 79 w 79"/>
                  <a:gd name="T1" fmla="*/ 286 h 286"/>
                  <a:gd name="T2" fmla="*/ 0 w 79"/>
                  <a:gd name="T3" fmla="*/ 125 h 286"/>
                  <a:gd name="T4" fmla="*/ 32 w 79"/>
                  <a:gd name="T5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286">
                    <a:moveTo>
                      <a:pt x="79" y="286"/>
                    </a:moveTo>
                    <a:lnTo>
                      <a:pt x="0" y="125"/>
                    </a:lnTo>
                    <a:lnTo>
                      <a:pt x="32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3" name="Freeform 2223">
                <a:extLst>
                  <a:ext uri="{FF2B5EF4-FFF2-40B4-BE49-F238E27FC236}">
                    <a16:creationId xmlns:a16="http://schemas.microsoft.com/office/drawing/2014/main" id="{47FA43FF-9D28-C76C-7D37-00C0CEB341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1" y="3607"/>
                <a:ext cx="42" cy="107"/>
              </a:xfrm>
              <a:custGeom>
                <a:avLst/>
                <a:gdLst>
                  <a:gd name="T0" fmla="*/ 211 w 211"/>
                  <a:gd name="T1" fmla="*/ 0 h 536"/>
                  <a:gd name="T2" fmla="*/ 50 w 211"/>
                  <a:gd name="T3" fmla="*/ 165 h 536"/>
                  <a:gd name="T4" fmla="*/ 0 w 211"/>
                  <a:gd name="T5" fmla="*/ 53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" h="536">
                    <a:moveTo>
                      <a:pt x="211" y="0"/>
                    </a:moveTo>
                    <a:lnTo>
                      <a:pt x="50" y="165"/>
                    </a:lnTo>
                    <a:lnTo>
                      <a:pt x="0" y="53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4" name="Freeform 2224">
                <a:extLst>
                  <a:ext uri="{FF2B5EF4-FFF2-40B4-BE49-F238E27FC236}">
                    <a16:creationId xmlns:a16="http://schemas.microsoft.com/office/drawing/2014/main" id="{D09F0423-A0D6-D926-AA8A-9412D7F309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0" y="3733"/>
                <a:ext cx="93" cy="69"/>
              </a:xfrm>
              <a:custGeom>
                <a:avLst/>
                <a:gdLst>
                  <a:gd name="T0" fmla="*/ 450 w 464"/>
                  <a:gd name="T1" fmla="*/ 343 h 343"/>
                  <a:gd name="T2" fmla="*/ 464 w 464"/>
                  <a:gd name="T3" fmla="*/ 53 h 343"/>
                  <a:gd name="T4" fmla="*/ 414 w 464"/>
                  <a:gd name="T5" fmla="*/ 0 h 343"/>
                  <a:gd name="T6" fmla="*/ 221 w 464"/>
                  <a:gd name="T7" fmla="*/ 100 h 343"/>
                  <a:gd name="T8" fmla="*/ 139 w 464"/>
                  <a:gd name="T9" fmla="*/ 221 h 343"/>
                  <a:gd name="T10" fmla="*/ 0 w 464"/>
                  <a:gd name="T11" fmla="*/ 193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4" h="343">
                    <a:moveTo>
                      <a:pt x="450" y="343"/>
                    </a:moveTo>
                    <a:lnTo>
                      <a:pt x="464" y="53"/>
                    </a:lnTo>
                    <a:lnTo>
                      <a:pt x="414" y="0"/>
                    </a:lnTo>
                    <a:lnTo>
                      <a:pt x="221" y="100"/>
                    </a:lnTo>
                    <a:lnTo>
                      <a:pt x="139" y="221"/>
                    </a:lnTo>
                    <a:lnTo>
                      <a:pt x="0" y="19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5" name="Line 2225">
                <a:extLst>
                  <a:ext uri="{FF2B5EF4-FFF2-40B4-BE49-F238E27FC236}">
                    <a16:creationId xmlns:a16="http://schemas.microsoft.com/office/drawing/2014/main" id="{FB12AAD4-56E1-D6F2-871F-D6A9F62D5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06" y="3802"/>
                <a:ext cx="44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6" name="Freeform 2226">
                <a:extLst>
                  <a:ext uri="{FF2B5EF4-FFF2-40B4-BE49-F238E27FC236}">
                    <a16:creationId xmlns:a16="http://schemas.microsoft.com/office/drawing/2014/main" id="{D3602DFE-DE35-2DA1-969D-59B651A62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3779"/>
                <a:ext cx="72" cy="45"/>
              </a:xfrm>
              <a:custGeom>
                <a:avLst/>
                <a:gdLst>
                  <a:gd name="T0" fmla="*/ 0 w 358"/>
                  <a:gd name="T1" fmla="*/ 225 h 225"/>
                  <a:gd name="T2" fmla="*/ 143 w 358"/>
                  <a:gd name="T3" fmla="*/ 193 h 225"/>
                  <a:gd name="T4" fmla="*/ 358 w 358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8" h="225">
                    <a:moveTo>
                      <a:pt x="0" y="225"/>
                    </a:moveTo>
                    <a:lnTo>
                      <a:pt x="143" y="193"/>
                    </a:lnTo>
                    <a:lnTo>
                      <a:pt x="35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7" name="Freeform 2227">
                <a:extLst>
                  <a:ext uri="{FF2B5EF4-FFF2-40B4-BE49-F238E27FC236}">
                    <a16:creationId xmlns:a16="http://schemas.microsoft.com/office/drawing/2014/main" id="{72CFD5D7-F967-CCDF-3E92-D6ABAA63E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0" y="3779"/>
                <a:ext cx="56" cy="49"/>
              </a:xfrm>
              <a:custGeom>
                <a:avLst/>
                <a:gdLst>
                  <a:gd name="T0" fmla="*/ 278 w 278"/>
                  <a:gd name="T1" fmla="*/ 247 h 247"/>
                  <a:gd name="T2" fmla="*/ 153 w 278"/>
                  <a:gd name="T3" fmla="*/ 197 h 247"/>
                  <a:gd name="T4" fmla="*/ 0 w 278"/>
                  <a:gd name="T5" fmla="*/ 0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8" h="247">
                    <a:moveTo>
                      <a:pt x="278" y="247"/>
                    </a:moveTo>
                    <a:lnTo>
                      <a:pt x="153" y="197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8" name="Line 2228">
                <a:extLst>
                  <a:ext uri="{FF2B5EF4-FFF2-40B4-BE49-F238E27FC236}">
                    <a16:creationId xmlns:a16="http://schemas.microsoft.com/office/drawing/2014/main" id="{D0CB8879-772B-CD9A-3E07-2CE024D3BA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0" y="3772"/>
                <a:ext cx="10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9" name="Freeform 2229">
                <a:extLst>
                  <a:ext uri="{FF2B5EF4-FFF2-40B4-BE49-F238E27FC236}">
                    <a16:creationId xmlns:a16="http://schemas.microsoft.com/office/drawing/2014/main" id="{C1E93EFC-9C0C-26EE-1045-855F0C4C7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8" y="3969"/>
                <a:ext cx="104" cy="127"/>
              </a:xfrm>
              <a:custGeom>
                <a:avLst/>
                <a:gdLst>
                  <a:gd name="T0" fmla="*/ 0 w 518"/>
                  <a:gd name="T1" fmla="*/ 639 h 639"/>
                  <a:gd name="T2" fmla="*/ 186 w 518"/>
                  <a:gd name="T3" fmla="*/ 139 h 639"/>
                  <a:gd name="T4" fmla="*/ 408 w 518"/>
                  <a:gd name="T5" fmla="*/ 104 h 639"/>
                  <a:gd name="T6" fmla="*/ 518 w 518"/>
                  <a:gd name="T7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8" h="639">
                    <a:moveTo>
                      <a:pt x="0" y="639"/>
                    </a:moveTo>
                    <a:lnTo>
                      <a:pt x="186" y="139"/>
                    </a:lnTo>
                    <a:lnTo>
                      <a:pt x="408" y="104"/>
                    </a:lnTo>
                    <a:lnTo>
                      <a:pt x="518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0" name="Freeform 2230">
                <a:extLst>
                  <a:ext uri="{FF2B5EF4-FFF2-40B4-BE49-F238E27FC236}">
                    <a16:creationId xmlns:a16="http://schemas.microsoft.com/office/drawing/2014/main" id="{ECA38955-BE15-DEB9-F852-D17D33C23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1" y="3920"/>
                <a:ext cx="35" cy="49"/>
              </a:xfrm>
              <a:custGeom>
                <a:avLst/>
                <a:gdLst>
                  <a:gd name="T0" fmla="*/ 53 w 171"/>
                  <a:gd name="T1" fmla="*/ 243 h 243"/>
                  <a:gd name="T2" fmla="*/ 0 w 171"/>
                  <a:gd name="T3" fmla="*/ 204 h 243"/>
                  <a:gd name="T4" fmla="*/ 28 w 171"/>
                  <a:gd name="T5" fmla="*/ 140 h 243"/>
                  <a:gd name="T6" fmla="*/ 171 w 171"/>
                  <a:gd name="T7" fmla="*/ 0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1" h="243">
                    <a:moveTo>
                      <a:pt x="53" y="243"/>
                    </a:moveTo>
                    <a:lnTo>
                      <a:pt x="0" y="204"/>
                    </a:lnTo>
                    <a:lnTo>
                      <a:pt x="28" y="140"/>
                    </a:lnTo>
                    <a:lnTo>
                      <a:pt x="17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1" name="Freeform 2231">
                <a:extLst>
                  <a:ext uri="{FF2B5EF4-FFF2-40B4-BE49-F238E27FC236}">
                    <a16:creationId xmlns:a16="http://schemas.microsoft.com/office/drawing/2014/main" id="{9BE8A209-8440-BD3E-8A4B-344355B94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3824"/>
                <a:ext cx="92" cy="75"/>
              </a:xfrm>
              <a:custGeom>
                <a:avLst/>
                <a:gdLst>
                  <a:gd name="T0" fmla="*/ 458 w 458"/>
                  <a:gd name="T1" fmla="*/ 379 h 379"/>
                  <a:gd name="T2" fmla="*/ 258 w 458"/>
                  <a:gd name="T3" fmla="*/ 300 h 379"/>
                  <a:gd name="T4" fmla="*/ 0 w 458"/>
                  <a:gd name="T5" fmla="*/ 75 h 379"/>
                  <a:gd name="T6" fmla="*/ 0 w 458"/>
                  <a:gd name="T7" fmla="*/ 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8" h="379">
                    <a:moveTo>
                      <a:pt x="458" y="379"/>
                    </a:moveTo>
                    <a:lnTo>
                      <a:pt x="258" y="300"/>
                    </a:lnTo>
                    <a:lnTo>
                      <a:pt x="0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2" name="Line 2232">
                <a:extLst>
                  <a:ext uri="{FF2B5EF4-FFF2-40B4-BE49-F238E27FC236}">
                    <a16:creationId xmlns:a16="http://schemas.microsoft.com/office/drawing/2014/main" id="{EB445149-6E4C-3BBE-CD56-F1D3056525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70" y="3899"/>
                <a:ext cx="6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3" name="Freeform 2233">
                <a:extLst>
                  <a:ext uri="{FF2B5EF4-FFF2-40B4-BE49-F238E27FC236}">
                    <a16:creationId xmlns:a16="http://schemas.microsoft.com/office/drawing/2014/main" id="{3B7FA5B1-FE59-0239-1267-06252709B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8" y="3828"/>
                <a:ext cx="38" cy="71"/>
              </a:xfrm>
              <a:custGeom>
                <a:avLst/>
                <a:gdLst>
                  <a:gd name="T0" fmla="*/ 8 w 186"/>
                  <a:gd name="T1" fmla="*/ 357 h 357"/>
                  <a:gd name="T2" fmla="*/ 0 w 186"/>
                  <a:gd name="T3" fmla="*/ 168 h 357"/>
                  <a:gd name="T4" fmla="*/ 186 w 186"/>
                  <a:gd name="T5" fmla="*/ 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357">
                    <a:moveTo>
                      <a:pt x="8" y="357"/>
                    </a:moveTo>
                    <a:lnTo>
                      <a:pt x="0" y="168"/>
                    </a:lnTo>
                    <a:lnTo>
                      <a:pt x="18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4" name="Line 2234">
                <a:extLst>
                  <a:ext uri="{FF2B5EF4-FFF2-40B4-BE49-F238E27FC236}">
                    <a16:creationId xmlns:a16="http://schemas.microsoft.com/office/drawing/2014/main" id="{A9FB8C18-FC2E-FF40-1F81-0A4D80C2E3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69" y="3785"/>
                <a:ext cx="3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5" name="Line 2235">
                <a:extLst>
                  <a:ext uri="{FF2B5EF4-FFF2-40B4-BE49-F238E27FC236}">
                    <a16:creationId xmlns:a16="http://schemas.microsoft.com/office/drawing/2014/main" id="{406EC5A4-9531-94A1-0E62-D2F3BCB1B2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72" y="3790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6" name="Line 2236">
                <a:extLst>
                  <a:ext uri="{FF2B5EF4-FFF2-40B4-BE49-F238E27FC236}">
                    <a16:creationId xmlns:a16="http://schemas.microsoft.com/office/drawing/2014/main" id="{CABB9B19-A324-4E79-9C3D-E959AC551B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2" y="3790"/>
                <a:ext cx="2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7" name="Line 2237">
                <a:extLst>
                  <a:ext uri="{FF2B5EF4-FFF2-40B4-BE49-F238E27FC236}">
                    <a16:creationId xmlns:a16="http://schemas.microsoft.com/office/drawing/2014/main" id="{829C7C21-6DD7-4783-9B69-7ABC84DE83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3785"/>
                <a:ext cx="3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8" name="Line 2238">
                <a:extLst>
                  <a:ext uri="{FF2B5EF4-FFF2-40B4-BE49-F238E27FC236}">
                    <a16:creationId xmlns:a16="http://schemas.microsoft.com/office/drawing/2014/main" id="{944FBB09-57C6-A7C8-4262-749B488E3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35" y="3790"/>
                <a:ext cx="37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9" name="Freeform 2239">
                <a:extLst>
                  <a:ext uri="{FF2B5EF4-FFF2-40B4-BE49-F238E27FC236}">
                    <a16:creationId xmlns:a16="http://schemas.microsoft.com/office/drawing/2014/main" id="{5444811E-A102-4B58-A079-1278E4B22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0" y="3796"/>
                <a:ext cx="85" cy="15"/>
              </a:xfrm>
              <a:custGeom>
                <a:avLst/>
                <a:gdLst>
                  <a:gd name="T0" fmla="*/ 425 w 425"/>
                  <a:gd name="T1" fmla="*/ 75 h 75"/>
                  <a:gd name="T2" fmla="*/ 296 w 425"/>
                  <a:gd name="T3" fmla="*/ 0 h 75"/>
                  <a:gd name="T4" fmla="*/ 0 w 425"/>
                  <a:gd name="T5" fmla="*/ 29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5" h="75">
                    <a:moveTo>
                      <a:pt x="425" y="75"/>
                    </a:moveTo>
                    <a:lnTo>
                      <a:pt x="296" y="0"/>
                    </a:lnTo>
                    <a:lnTo>
                      <a:pt x="0" y="2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0" name="Freeform 2240">
                <a:extLst>
                  <a:ext uri="{FF2B5EF4-FFF2-40B4-BE49-F238E27FC236}">
                    <a16:creationId xmlns:a16="http://schemas.microsoft.com/office/drawing/2014/main" id="{4A065B6C-8C65-4706-DF50-111F8875B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3877"/>
                <a:ext cx="96" cy="104"/>
              </a:xfrm>
              <a:custGeom>
                <a:avLst/>
                <a:gdLst>
                  <a:gd name="T0" fmla="*/ 0 w 482"/>
                  <a:gd name="T1" fmla="*/ 0 h 524"/>
                  <a:gd name="T2" fmla="*/ 350 w 482"/>
                  <a:gd name="T3" fmla="*/ 53 h 524"/>
                  <a:gd name="T4" fmla="*/ 482 w 482"/>
                  <a:gd name="T5" fmla="*/ 310 h 524"/>
                  <a:gd name="T6" fmla="*/ 482 w 482"/>
                  <a:gd name="T7" fmla="*/ 524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2" h="524">
                    <a:moveTo>
                      <a:pt x="0" y="0"/>
                    </a:moveTo>
                    <a:lnTo>
                      <a:pt x="350" y="53"/>
                    </a:lnTo>
                    <a:lnTo>
                      <a:pt x="482" y="310"/>
                    </a:lnTo>
                    <a:lnTo>
                      <a:pt x="482" y="52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1" name="Freeform 2241">
                <a:extLst>
                  <a:ext uri="{FF2B5EF4-FFF2-40B4-BE49-F238E27FC236}">
                    <a16:creationId xmlns:a16="http://schemas.microsoft.com/office/drawing/2014/main" id="{597C67F0-297F-24FF-0101-E4F71724D0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3877"/>
                <a:ext cx="29" cy="167"/>
              </a:xfrm>
              <a:custGeom>
                <a:avLst/>
                <a:gdLst>
                  <a:gd name="T0" fmla="*/ 0 w 143"/>
                  <a:gd name="T1" fmla="*/ 0 h 839"/>
                  <a:gd name="T2" fmla="*/ 143 w 143"/>
                  <a:gd name="T3" fmla="*/ 332 h 839"/>
                  <a:gd name="T4" fmla="*/ 71 w 143"/>
                  <a:gd name="T5" fmla="*/ 539 h 839"/>
                  <a:gd name="T6" fmla="*/ 82 w 143"/>
                  <a:gd name="T7" fmla="*/ 839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3" h="839">
                    <a:moveTo>
                      <a:pt x="0" y="0"/>
                    </a:moveTo>
                    <a:lnTo>
                      <a:pt x="143" y="332"/>
                    </a:lnTo>
                    <a:lnTo>
                      <a:pt x="71" y="539"/>
                    </a:lnTo>
                    <a:lnTo>
                      <a:pt x="82" y="83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2" name="Freeform 2242">
                <a:extLst>
                  <a:ext uri="{FF2B5EF4-FFF2-40B4-BE49-F238E27FC236}">
                    <a16:creationId xmlns:a16="http://schemas.microsoft.com/office/drawing/2014/main" id="{3CC8DE8D-1DF1-AF50-2463-689B0D931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1" y="3930"/>
                <a:ext cx="50" cy="51"/>
              </a:xfrm>
              <a:custGeom>
                <a:avLst/>
                <a:gdLst>
                  <a:gd name="T0" fmla="*/ 246 w 246"/>
                  <a:gd name="T1" fmla="*/ 0 h 257"/>
                  <a:gd name="T2" fmla="*/ 111 w 246"/>
                  <a:gd name="T3" fmla="*/ 65 h 257"/>
                  <a:gd name="T4" fmla="*/ 0 w 246"/>
                  <a:gd name="T5" fmla="*/ 257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" h="257">
                    <a:moveTo>
                      <a:pt x="246" y="0"/>
                    </a:moveTo>
                    <a:lnTo>
                      <a:pt x="111" y="65"/>
                    </a:lnTo>
                    <a:lnTo>
                      <a:pt x="0" y="2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3" name="Freeform 2243">
                <a:extLst>
                  <a:ext uri="{FF2B5EF4-FFF2-40B4-BE49-F238E27FC236}">
                    <a16:creationId xmlns:a16="http://schemas.microsoft.com/office/drawing/2014/main" id="{29B42DFB-792D-EA15-D020-14EE87CD4E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3803"/>
                <a:ext cx="72" cy="127"/>
              </a:xfrm>
              <a:custGeom>
                <a:avLst/>
                <a:gdLst>
                  <a:gd name="T0" fmla="*/ 360 w 360"/>
                  <a:gd name="T1" fmla="*/ 635 h 635"/>
                  <a:gd name="T2" fmla="*/ 225 w 360"/>
                  <a:gd name="T3" fmla="*/ 475 h 635"/>
                  <a:gd name="T4" fmla="*/ 82 w 360"/>
                  <a:gd name="T5" fmla="*/ 496 h 635"/>
                  <a:gd name="T6" fmla="*/ 0 w 360"/>
                  <a:gd name="T7" fmla="*/ 0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0" h="635">
                    <a:moveTo>
                      <a:pt x="360" y="635"/>
                    </a:moveTo>
                    <a:lnTo>
                      <a:pt x="225" y="475"/>
                    </a:lnTo>
                    <a:lnTo>
                      <a:pt x="82" y="496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4" name="Line 2244">
                <a:extLst>
                  <a:ext uri="{FF2B5EF4-FFF2-40B4-BE49-F238E27FC236}">
                    <a16:creationId xmlns:a16="http://schemas.microsoft.com/office/drawing/2014/main" id="{1807D063-6876-B3AE-DEC5-AE0C0891ED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74" y="3795"/>
                <a:ext cx="5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5" name="Line 2245">
                <a:extLst>
                  <a:ext uri="{FF2B5EF4-FFF2-40B4-BE49-F238E27FC236}">
                    <a16:creationId xmlns:a16="http://schemas.microsoft.com/office/drawing/2014/main" id="{C1A8975A-DD55-9DC3-E5B8-E5ADC54EE7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5" y="3811"/>
                <a:ext cx="30" cy="6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6" name="Line 2246">
                <a:extLst>
                  <a:ext uri="{FF2B5EF4-FFF2-40B4-BE49-F238E27FC236}">
                    <a16:creationId xmlns:a16="http://schemas.microsoft.com/office/drawing/2014/main" id="{F1046BF9-A9E3-699E-9A99-26E05EB358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76" y="3877"/>
                <a:ext cx="129" cy="4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7" name="Freeform 2247">
                <a:extLst>
                  <a:ext uri="{FF2B5EF4-FFF2-40B4-BE49-F238E27FC236}">
                    <a16:creationId xmlns:a16="http://schemas.microsoft.com/office/drawing/2014/main" id="{A2BAE40E-0B9E-3D46-3FF9-CFCA43BD3A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8" y="4071"/>
                <a:ext cx="128" cy="48"/>
              </a:xfrm>
              <a:custGeom>
                <a:avLst/>
                <a:gdLst>
                  <a:gd name="T0" fmla="*/ 0 w 639"/>
                  <a:gd name="T1" fmla="*/ 100 h 243"/>
                  <a:gd name="T2" fmla="*/ 286 w 639"/>
                  <a:gd name="T3" fmla="*/ 0 h 243"/>
                  <a:gd name="T4" fmla="*/ 564 w 639"/>
                  <a:gd name="T5" fmla="*/ 114 h 243"/>
                  <a:gd name="T6" fmla="*/ 639 w 639"/>
                  <a:gd name="T7" fmla="*/ 243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39" h="243">
                    <a:moveTo>
                      <a:pt x="0" y="100"/>
                    </a:moveTo>
                    <a:lnTo>
                      <a:pt x="286" y="0"/>
                    </a:lnTo>
                    <a:lnTo>
                      <a:pt x="564" y="114"/>
                    </a:lnTo>
                    <a:lnTo>
                      <a:pt x="639" y="243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8" name="Line 2248">
                <a:extLst>
                  <a:ext uri="{FF2B5EF4-FFF2-40B4-BE49-F238E27FC236}">
                    <a16:creationId xmlns:a16="http://schemas.microsoft.com/office/drawing/2014/main" id="{E9C16917-02BF-C33A-07D2-0C6AB41172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" y="4044"/>
                <a:ext cx="7" cy="4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9" name="Line 2249">
                <a:extLst>
                  <a:ext uri="{FF2B5EF4-FFF2-40B4-BE49-F238E27FC236}">
                    <a16:creationId xmlns:a16="http://schemas.microsoft.com/office/drawing/2014/main" id="{33CFAD3F-D810-E9BA-CEB6-98BED9FFDF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5" y="4091"/>
                <a:ext cx="23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0" name="Freeform 2250">
                <a:extLst>
                  <a:ext uri="{FF2B5EF4-FFF2-40B4-BE49-F238E27FC236}">
                    <a16:creationId xmlns:a16="http://schemas.microsoft.com/office/drawing/2014/main" id="{04EF51A5-AFD8-22D1-9EB7-C22E2CBC1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4107"/>
                <a:ext cx="99" cy="106"/>
              </a:xfrm>
              <a:custGeom>
                <a:avLst/>
                <a:gdLst>
                  <a:gd name="T0" fmla="*/ 0 w 497"/>
                  <a:gd name="T1" fmla="*/ 528 h 528"/>
                  <a:gd name="T2" fmla="*/ 214 w 497"/>
                  <a:gd name="T3" fmla="*/ 511 h 528"/>
                  <a:gd name="T4" fmla="*/ 272 w 497"/>
                  <a:gd name="T5" fmla="*/ 232 h 528"/>
                  <a:gd name="T6" fmla="*/ 393 w 497"/>
                  <a:gd name="T7" fmla="*/ 189 h 528"/>
                  <a:gd name="T8" fmla="*/ 497 w 497"/>
                  <a:gd name="T9" fmla="*/ 0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7" h="528">
                    <a:moveTo>
                      <a:pt x="0" y="528"/>
                    </a:moveTo>
                    <a:lnTo>
                      <a:pt x="214" y="511"/>
                    </a:lnTo>
                    <a:lnTo>
                      <a:pt x="272" y="232"/>
                    </a:lnTo>
                    <a:lnTo>
                      <a:pt x="393" y="189"/>
                    </a:lnTo>
                    <a:lnTo>
                      <a:pt x="49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1" name="Freeform 2251">
                <a:extLst>
                  <a:ext uri="{FF2B5EF4-FFF2-40B4-BE49-F238E27FC236}">
                    <a16:creationId xmlns:a16="http://schemas.microsoft.com/office/drawing/2014/main" id="{3E38A139-FB84-4182-721B-69D0842FA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4033"/>
                <a:ext cx="103" cy="74"/>
              </a:xfrm>
              <a:custGeom>
                <a:avLst/>
                <a:gdLst>
                  <a:gd name="T0" fmla="*/ 515 w 515"/>
                  <a:gd name="T1" fmla="*/ 371 h 371"/>
                  <a:gd name="T2" fmla="*/ 325 w 515"/>
                  <a:gd name="T3" fmla="*/ 60 h 371"/>
                  <a:gd name="T4" fmla="*/ 111 w 515"/>
                  <a:gd name="T5" fmla="*/ 92 h 371"/>
                  <a:gd name="T6" fmla="*/ 0 w 515"/>
                  <a:gd name="T7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5" h="371">
                    <a:moveTo>
                      <a:pt x="515" y="371"/>
                    </a:moveTo>
                    <a:lnTo>
                      <a:pt x="325" y="60"/>
                    </a:lnTo>
                    <a:lnTo>
                      <a:pt x="111" y="9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2" name="Freeform 2252">
                <a:extLst>
                  <a:ext uri="{FF2B5EF4-FFF2-40B4-BE49-F238E27FC236}">
                    <a16:creationId xmlns:a16="http://schemas.microsoft.com/office/drawing/2014/main" id="{E23BF0EE-25E9-2FC6-1C61-B0947FB126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6" y="4115"/>
                <a:ext cx="80" cy="101"/>
              </a:xfrm>
              <a:custGeom>
                <a:avLst/>
                <a:gdLst>
                  <a:gd name="T0" fmla="*/ 0 w 396"/>
                  <a:gd name="T1" fmla="*/ 0 h 507"/>
                  <a:gd name="T2" fmla="*/ 10 w 396"/>
                  <a:gd name="T3" fmla="*/ 214 h 507"/>
                  <a:gd name="T4" fmla="*/ 210 w 396"/>
                  <a:gd name="T5" fmla="*/ 297 h 507"/>
                  <a:gd name="T6" fmla="*/ 253 w 396"/>
                  <a:gd name="T7" fmla="*/ 507 h 507"/>
                  <a:gd name="T8" fmla="*/ 396 w 396"/>
                  <a:gd name="T9" fmla="*/ 489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6" h="507">
                    <a:moveTo>
                      <a:pt x="0" y="0"/>
                    </a:moveTo>
                    <a:lnTo>
                      <a:pt x="10" y="214"/>
                    </a:lnTo>
                    <a:lnTo>
                      <a:pt x="210" y="297"/>
                    </a:lnTo>
                    <a:lnTo>
                      <a:pt x="253" y="507"/>
                    </a:lnTo>
                    <a:lnTo>
                      <a:pt x="396" y="48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3" name="Freeform 2253">
                <a:extLst>
                  <a:ext uri="{FF2B5EF4-FFF2-40B4-BE49-F238E27FC236}">
                    <a16:creationId xmlns:a16="http://schemas.microsoft.com/office/drawing/2014/main" id="{EAE26A04-07EA-CA41-08AD-DAD51673C6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6" y="4033"/>
                <a:ext cx="76" cy="82"/>
              </a:xfrm>
              <a:custGeom>
                <a:avLst/>
                <a:gdLst>
                  <a:gd name="T0" fmla="*/ 378 w 378"/>
                  <a:gd name="T1" fmla="*/ 0 h 410"/>
                  <a:gd name="T2" fmla="*/ 160 w 378"/>
                  <a:gd name="T3" fmla="*/ 199 h 410"/>
                  <a:gd name="T4" fmla="*/ 75 w 378"/>
                  <a:gd name="T5" fmla="*/ 407 h 410"/>
                  <a:gd name="T6" fmla="*/ 0 w 378"/>
                  <a:gd name="T7" fmla="*/ 410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8" h="410">
                    <a:moveTo>
                      <a:pt x="378" y="0"/>
                    </a:moveTo>
                    <a:lnTo>
                      <a:pt x="160" y="199"/>
                    </a:lnTo>
                    <a:lnTo>
                      <a:pt x="75" y="407"/>
                    </a:lnTo>
                    <a:lnTo>
                      <a:pt x="0" y="41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4" name="Freeform 2254">
                <a:extLst>
                  <a:ext uri="{FF2B5EF4-FFF2-40B4-BE49-F238E27FC236}">
                    <a16:creationId xmlns:a16="http://schemas.microsoft.com/office/drawing/2014/main" id="{23AFD21D-852C-BFC6-E770-DAC078C6F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4213"/>
                <a:ext cx="30" cy="23"/>
              </a:xfrm>
              <a:custGeom>
                <a:avLst/>
                <a:gdLst>
                  <a:gd name="T0" fmla="*/ 0 w 150"/>
                  <a:gd name="T1" fmla="*/ 118 h 118"/>
                  <a:gd name="T2" fmla="*/ 129 w 150"/>
                  <a:gd name="T3" fmla="*/ 68 h 118"/>
                  <a:gd name="T4" fmla="*/ 150 w 150"/>
                  <a:gd name="T5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118">
                    <a:moveTo>
                      <a:pt x="0" y="118"/>
                    </a:moveTo>
                    <a:lnTo>
                      <a:pt x="129" y="68"/>
                    </a:lnTo>
                    <a:lnTo>
                      <a:pt x="15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5" name="Freeform 2255">
                <a:extLst>
                  <a:ext uri="{FF2B5EF4-FFF2-40B4-BE49-F238E27FC236}">
                    <a16:creationId xmlns:a16="http://schemas.microsoft.com/office/drawing/2014/main" id="{FCEAEF39-A08F-B80C-3273-8F9F73FF80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4119"/>
                <a:ext cx="334" cy="197"/>
              </a:xfrm>
              <a:custGeom>
                <a:avLst/>
                <a:gdLst>
                  <a:gd name="T0" fmla="*/ 0 w 1672"/>
                  <a:gd name="T1" fmla="*/ 585 h 985"/>
                  <a:gd name="T2" fmla="*/ 361 w 1672"/>
                  <a:gd name="T3" fmla="*/ 985 h 985"/>
                  <a:gd name="T4" fmla="*/ 400 w 1672"/>
                  <a:gd name="T5" fmla="*/ 982 h 985"/>
                  <a:gd name="T6" fmla="*/ 514 w 1672"/>
                  <a:gd name="T7" fmla="*/ 885 h 985"/>
                  <a:gd name="T8" fmla="*/ 965 w 1672"/>
                  <a:gd name="T9" fmla="*/ 896 h 985"/>
                  <a:gd name="T10" fmla="*/ 1197 w 1672"/>
                  <a:gd name="T11" fmla="*/ 624 h 985"/>
                  <a:gd name="T12" fmla="*/ 1672 w 1672"/>
                  <a:gd name="T13" fmla="*/ 446 h 985"/>
                  <a:gd name="T14" fmla="*/ 1657 w 1672"/>
                  <a:gd name="T15" fmla="*/ 310 h 985"/>
                  <a:gd name="T16" fmla="*/ 1400 w 1672"/>
                  <a:gd name="T17" fmla="*/ 0 h 9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72" h="985">
                    <a:moveTo>
                      <a:pt x="0" y="585"/>
                    </a:moveTo>
                    <a:lnTo>
                      <a:pt x="361" y="985"/>
                    </a:lnTo>
                    <a:lnTo>
                      <a:pt x="400" y="982"/>
                    </a:lnTo>
                    <a:lnTo>
                      <a:pt x="514" y="885"/>
                    </a:lnTo>
                    <a:lnTo>
                      <a:pt x="965" y="896"/>
                    </a:lnTo>
                    <a:lnTo>
                      <a:pt x="1197" y="624"/>
                    </a:lnTo>
                    <a:lnTo>
                      <a:pt x="1672" y="446"/>
                    </a:lnTo>
                    <a:lnTo>
                      <a:pt x="1657" y="310"/>
                    </a:lnTo>
                    <a:lnTo>
                      <a:pt x="14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6" name="Freeform 2256">
                <a:extLst>
                  <a:ext uri="{FF2B5EF4-FFF2-40B4-BE49-F238E27FC236}">
                    <a16:creationId xmlns:a16="http://schemas.microsoft.com/office/drawing/2014/main" id="{8E312732-D823-C7D2-D76B-F43CE68B29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4121"/>
                <a:ext cx="79" cy="23"/>
              </a:xfrm>
              <a:custGeom>
                <a:avLst/>
                <a:gdLst>
                  <a:gd name="T0" fmla="*/ 396 w 396"/>
                  <a:gd name="T1" fmla="*/ 0 h 111"/>
                  <a:gd name="T2" fmla="*/ 186 w 396"/>
                  <a:gd name="T3" fmla="*/ 7 h 111"/>
                  <a:gd name="T4" fmla="*/ 0 w 396"/>
                  <a:gd name="T5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6" h="111">
                    <a:moveTo>
                      <a:pt x="396" y="0"/>
                    </a:moveTo>
                    <a:lnTo>
                      <a:pt x="186" y="7"/>
                    </a:lnTo>
                    <a:lnTo>
                      <a:pt x="0" y="1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7" name="Freeform 2257">
                <a:extLst>
                  <a:ext uri="{FF2B5EF4-FFF2-40B4-BE49-F238E27FC236}">
                    <a16:creationId xmlns:a16="http://schemas.microsoft.com/office/drawing/2014/main" id="{E611A449-DF6A-8025-2E20-CA115A01F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5" y="4112"/>
                <a:ext cx="86" cy="32"/>
              </a:xfrm>
              <a:custGeom>
                <a:avLst/>
                <a:gdLst>
                  <a:gd name="T0" fmla="*/ 0 w 432"/>
                  <a:gd name="T1" fmla="*/ 14 h 157"/>
                  <a:gd name="T2" fmla="*/ 135 w 432"/>
                  <a:gd name="T3" fmla="*/ 61 h 157"/>
                  <a:gd name="T4" fmla="*/ 261 w 432"/>
                  <a:gd name="T5" fmla="*/ 0 h 157"/>
                  <a:gd name="T6" fmla="*/ 432 w 432"/>
                  <a:gd name="T7" fmla="*/ 86 h 157"/>
                  <a:gd name="T8" fmla="*/ 425 w 432"/>
                  <a:gd name="T9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57">
                    <a:moveTo>
                      <a:pt x="0" y="14"/>
                    </a:moveTo>
                    <a:lnTo>
                      <a:pt x="135" y="61"/>
                    </a:lnTo>
                    <a:lnTo>
                      <a:pt x="261" y="0"/>
                    </a:lnTo>
                    <a:lnTo>
                      <a:pt x="432" y="86"/>
                    </a:lnTo>
                    <a:lnTo>
                      <a:pt x="425" y="15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8" name="Freeform 2258">
                <a:extLst>
                  <a:ext uri="{FF2B5EF4-FFF2-40B4-BE49-F238E27FC236}">
                    <a16:creationId xmlns:a16="http://schemas.microsoft.com/office/drawing/2014/main" id="{9B4D62D2-70C7-CAEB-B9B4-A03690D3F2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9" y="4121"/>
                <a:ext cx="70" cy="45"/>
              </a:xfrm>
              <a:custGeom>
                <a:avLst/>
                <a:gdLst>
                  <a:gd name="T0" fmla="*/ 347 w 347"/>
                  <a:gd name="T1" fmla="*/ 222 h 222"/>
                  <a:gd name="T2" fmla="*/ 150 w 347"/>
                  <a:gd name="T3" fmla="*/ 4 h 222"/>
                  <a:gd name="T4" fmla="*/ 0 w 347"/>
                  <a:gd name="T5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7" h="222">
                    <a:moveTo>
                      <a:pt x="347" y="222"/>
                    </a:moveTo>
                    <a:lnTo>
                      <a:pt x="150" y="4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9" name="Freeform 2259">
                <a:extLst>
                  <a:ext uri="{FF2B5EF4-FFF2-40B4-BE49-F238E27FC236}">
                    <a16:creationId xmlns:a16="http://schemas.microsoft.com/office/drawing/2014/main" id="{55BFCDBF-1B79-169D-5F7E-99F1E902DD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4144"/>
                <a:ext cx="195" cy="135"/>
              </a:xfrm>
              <a:custGeom>
                <a:avLst/>
                <a:gdLst>
                  <a:gd name="T0" fmla="*/ 157 w 975"/>
                  <a:gd name="T1" fmla="*/ 0 h 675"/>
                  <a:gd name="T2" fmla="*/ 14 w 975"/>
                  <a:gd name="T3" fmla="*/ 157 h 675"/>
                  <a:gd name="T4" fmla="*/ 0 w 975"/>
                  <a:gd name="T5" fmla="*/ 507 h 675"/>
                  <a:gd name="T6" fmla="*/ 39 w 975"/>
                  <a:gd name="T7" fmla="*/ 636 h 675"/>
                  <a:gd name="T8" fmla="*/ 307 w 975"/>
                  <a:gd name="T9" fmla="*/ 675 h 675"/>
                  <a:gd name="T10" fmla="*/ 739 w 975"/>
                  <a:gd name="T11" fmla="*/ 396 h 675"/>
                  <a:gd name="T12" fmla="*/ 975 w 975"/>
                  <a:gd name="T13" fmla="*/ 104 h 675"/>
                  <a:gd name="T14" fmla="*/ 900 w 975"/>
                  <a:gd name="T15" fmla="*/ 111 h 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5" h="675">
                    <a:moveTo>
                      <a:pt x="157" y="0"/>
                    </a:moveTo>
                    <a:lnTo>
                      <a:pt x="14" y="157"/>
                    </a:lnTo>
                    <a:lnTo>
                      <a:pt x="0" y="507"/>
                    </a:lnTo>
                    <a:lnTo>
                      <a:pt x="39" y="636"/>
                    </a:lnTo>
                    <a:lnTo>
                      <a:pt x="307" y="675"/>
                    </a:lnTo>
                    <a:lnTo>
                      <a:pt x="739" y="396"/>
                    </a:lnTo>
                    <a:lnTo>
                      <a:pt x="975" y="104"/>
                    </a:lnTo>
                    <a:lnTo>
                      <a:pt x="900" y="11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0" name="Freeform 2260">
                <a:extLst>
                  <a:ext uri="{FF2B5EF4-FFF2-40B4-BE49-F238E27FC236}">
                    <a16:creationId xmlns:a16="http://schemas.microsoft.com/office/drawing/2014/main" id="{F9148C63-A516-2D56-EE7E-93EC64EEA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4115"/>
                <a:ext cx="129" cy="26"/>
              </a:xfrm>
              <a:custGeom>
                <a:avLst/>
                <a:gdLst>
                  <a:gd name="T0" fmla="*/ 0 w 647"/>
                  <a:gd name="T1" fmla="*/ 22 h 129"/>
                  <a:gd name="T2" fmla="*/ 265 w 647"/>
                  <a:gd name="T3" fmla="*/ 129 h 129"/>
                  <a:gd name="T4" fmla="*/ 393 w 647"/>
                  <a:gd name="T5" fmla="*/ 68 h 129"/>
                  <a:gd name="T6" fmla="*/ 536 w 647"/>
                  <a:gd name="T7" fmla="*/ 86 h 129"/>
                  <a:gd name="T8" fmla="*/ 647 w 647"/>
                  <a:gd name="T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7" h="129">
                    <a:moveTo>
                      <a:pt x="0" y="22"/>
                    </a:moveTo>
                    <a:lnTo>
                      <a:pt x="265" y="129"/>
                    </a:lnTo>
                    <a:lnTo>
                      <a:pt x="393" y="68"/>
                    </a:lnTo>
                    <a:lnTo>
                      <a:pt x="536" y="86"/>
                    </a:lnTo>
                    <a:lnTo>
                      <a:pt x="647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1" name="Line 2261">
                <a:extLst>
                  <a:ext uri="{FF2B5EF4-FFF2-40B4-BE49-F238E27FC236}">
                    <a16:creationId xmlns:a16="http://schemas.microsoft.com/office/drawing/2014/main" id="{0FC09D32-C839-49FE-7E49-6295CEA217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64" y="3562"/>
                <a:ext cx="1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2" name="Line 2262">
                <a:extLst>
                  <a:ext uri="{FF2B5EF4-FFF2-40B4-BE49-F238E27FC236}">
                    <a16:creationId xmlns:a16="http://schemas.microsoft.com/office/drawing/2014/main" id="{0C9821F1-26C6-8599-3564-E98EA96CB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4" y="3567"/>
                <a:ext cx="38" cy="7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3" name="Line 2263">
                <a:extLst>
                  <a:ext uri="{FF2B5EF4-FFF2-40B4-BE49-F238E27FC236}">
                    <a16:creationId xmlns:a16="http://schemas.microsoft.com/office/drawing/2014/main" id="{3FCB9B16-4AA7-4684-C0A3-996B827AD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21" y="3981"/>
                <a:ext cx="80" cy="6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4" name="Line 2264">
                <a:extLst>
                  <a:ext uri="{FF2B5EF4-FFF2-40B4-BE49-F238E27FC236}">
                    <a16:creationId xmlns:a16="http://schemas.microsoft.com/office/drawing/2014/main" id="{14A6415F-6953-EBD4-D20F-BE0B5F9CD7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852" y="3969"/>
                <a:ext cx="50" cy="6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5" name="Line 2265">
                <a:extLst>
                  <a:ext uri="{FF2B5EF4-FFF2-40B4-BE49-F238E27FC236}">
                    <a16:creationId xmlns:a16="http://schemas.microsoft.com/office/drawing/2014/main" id="{58DDE38F-B655-E9C9-C8A7-A4A60B0E73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51" y="3927"/>
                <a:ext cx="95" cy="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6" name="Freeform 2266">
                <a:extLst>
                  <a:ext uri="{FF2B5EF4-FFF2-40B4-BE49-F238E27FC236}">
                    <a16:creationId xmlns:a16="http://schemas.microsoft.com/office/drawing/2014/main" id="{749FC013-C889-9948-2FBD-93D657218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3726"/>
                <a:ext cx="107" cy="77"/>
              </a:xfrm>
              <a:custGeom>
                <a:avLst/>
                <a:gdLst>
                  <a:gd name="T0" fmla="*/ 0 w 539"/>
                  <a:gd name="T1" fmla="*/ 386 h 386"/>
                  <a:gd name="T2" fmla="*/ 539 w 539"/>
                  <a:gd name="T3" fmla="*/ 229 h 386"/>
                  <a:gd name="T4" fmla="*/ 264 w 539"/>
                  <a:gd name="T5" fmla="*/ 0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9" h="386">
                    <a:moveTo>
                      <a:pt x="0" y="386"/>
                    </a:moveTo>
                    <a:lnTo>
                      <a:pt x="539" y="229"/>
                    </a:lnTo>
                    <a:lnTo>
                      <a:pt x="264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7" name="Line 2267">
                <a:extLst>
                  <a:ext uri="{FF2B5EF4-FFF2-40B4-BE49-F238E27FC236}">
                    <a16:creationId xmlns:a16="http://schemas.microsoft.com/office/drawing/2014/main" id="{039F2DE4-DF45-92EC-BE21-14B2F2D377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64" y="3562"/>
                <a:ext cx="10" cy="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8" name="Freeform 2268">
                <a:extLst>
                  <a:ext uri="{FF2B5EF4-FFF2-40B4-BE49-F238E27FC236}">
                    <a16:creationId xmlns:a16="http://schemas.microsoft.com/office/drawing/2014/main" id="{BAC1B4E9-EB33-D6A2-5394-A03C5009CA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7" y="3628"/>
                <a:ext cx="27" cy="45"/>
              </a:xfrm>
              <a:custGeom>
                <a:avLst/>
                <a:gdLst>
                  <a:gd name="T0" fmla="*/ 25 w 136"/>
                  <a:gd name="T1" fmla="*/ 225 h 225"/>
                  <a:gd name="T2" fmla="*/ 0 w 136"/>
                  <a:gd name="T3" fmla="*/ 21 h 225"/>
                  <a:gd name="T4" fmla="*/ 136 w 136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225">
                    <a:moveTo>
                      <a:pt x="25" y="225"/>
                    </a:moveTo>
                    <a:lnTo>
                      <a:pt x="0" y="21"/>
                    </a:lnTo>
                    <a:lnTo>
                      <a:pt x="136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9" name="Freeform 2269">
                <a:extLst>
                  <a:ext uri="{FF2B5EF4-FFF2-40B4-BE49-F238E27FC236}">
                    <a16:creationId xmlns:a16="http://schemas.microsoft.com/office/drawing/2014/main" id="{19B7777A-D53A-4FFB-880C-E3C196D20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3628"/>
                <a:ext cx="76" cy="109"/>
              </a:xfrm>
              <a:custGeom>
                <a:avLst/>
                <a:gdLst>
                  <a:gd name="T0" fmla="*/ 379 w 379"/>
                  <a:gd name="T1" fmla="*/ 543 h 543"/>
                  <a:gd name="T2" fmla="*/ 311 w 379"/>
                  <a:gd name="T3" fmla="*/ 264 h 543"/>
                  <a:gd name="T4" fmla="*/ 146 w 379"/>
                  <a:gd name="T5" fmla="*/ 25 h 543"/>
                  <a:gd name="T6" fmla="*/ 0 w 379"/>
                  <a:gd name="T7" fmla="*/ 0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9" h="543">
                    <a:moveTo>
                      <a:pt x="379" y="543"/>
                    </a:moveTo>
                    <a:lnTo>
                      <a:pt x="311" y="264"/>
                    </a:lnTo>
                    <a:lnTo>
                      <a:pt x="146" y="2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0" name="Freeform 2270">
                <a:extLst>
                  <a:ext uri="{FF2B5EF4-FFF2-40B4-BE49-F238E27FC236}">
                    <a16:creationId xmlns:a16="http://schemas.microsoft.com/office/drawing/2014/main" id="{43659E90-EF12-2B04-92E5-FBACD6685B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3549"/>
                <a:ext cx="14" cy="79"/>
              </a:xfrm>
              <a:custGeom>
                <a:avLst/>
                <a:gdLst>
                  <a:gd name="T0" fmla="*/ 72 w 72"/>
                  <a:gd name="T1" fmla="*/ 397 h 397"/>
                  <a:gd name="T2" fmla="*/ 0 w 72"/>
                  <a:gd name="T3" fmla="*/ 129 h 397"/>
                  <a:gd name="T4" fmla="*/ 61 w 72"/>
                  <a:gd name="T5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397">
                    <a:moveTo>
                      <a:pt x="72" y="397"/>
                    </a:moveTo>
                    <a:lnTo>
                      <a:pt x="0" y="129"/>
                    </a:lnTo>
                    <a:lnTo>
                      <a:pt x="6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1" name="Freeform 2271">
                <a:extLst>
                  <a:ext uri="{FF2B5EF4-FFF2-40B4-BE49-F238E27FC236}">
                    <a16:creationId xmlns:a16="http://schemas.microsoft.com/office/drawing/2014/main" id="{DE8E3FE3-8C67-EE20-4ED0-CFC7EE3688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3737"/>
                <a:ext cx="33" cy="35"/>
              </a:xfrm>
              <a:custGeom>
                <a:avLst/>
                <a:gdLst>
                  <a:gd name="T0" fmla="*/ 165 w 165"/>
                  <a:gd name="T1" fmla="*/ 0 h 175"/>
                  <a:gd name="T2" fmla="*/ 43 w 165"/>
                  <a:gd name="T3" fmla="*/ 50 h 175"/>
                  <a:gd name="T4" fmla="*/ 0 w 165"/>
                  <a:gd name="T5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175">
                    <a:moveTo>
                      <a:pt x="165" y="0"/>
                    </a:moveTo>
                    <a:lnTo>
                      <a:pt x="43" y="50"/>
                    </a:lnTo>
                    <a:lnTo>
                      <a:pt x="0" y="1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2" name="Freeform 2272">
                <a:extLst>
                  <a:ext uri="{FF2B5EF4-FFF2-40B4-BE49-F238E27FC236}">
                    <a16:creationId xmlns:a16="http://schemas.microsoft.com/office/drawing/2014/main" id="{362FBCEF-E610-026F-6D90-6A4BBA70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3602"/>
                <a:ext cx="85" cy="62"/>
              </a:xfrm>
              <a:custGeom>
                <a:avLst/>
                <a:gdLst>
                  <a:gd name="T0" fmla="*/ 0 w 425"/>
                  <a:gd name="T1" fmla="*/ 314 h 314"/>
                  <a:gd name="T2" fmla="*/ 232 w 425"/>
                  <a:gd name="T3" fmla="*/ 68 h 314"/>
                  <a:gd name="T4" fmla="*/ 425 w 425"/>
                  <a:gd name="T5" fmla="*/ 0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5" h="314">
                    <a:moveTo>
                      <a:pt x="0" y="314"/>
                    </a:moveTo>
                    <a:lnTo>
                      <a:pt x="232" y="68"/>
                    </a:lnTo>
                    <a:lnTo>
                      <a:pt x="425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3" name="Line 2273">
                <a:extLst>
                  <a:ext uri="{FF2B5EF4-FFF2-40B4-BE49-F238E27FC236}">
                    <a16:creationId xmlns:a16="http://schemas.microsoft.com/office/drawing/2014/main" id="{9E227E7D-C33A-78D7-5940-8094A9C58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482" y="3592"/>
                <a:ext cx="1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4" name="Freeform 2274">
                <a:extLst>
                  <a:ext uri="{FF2B5EF4-FFF2-40B4-BE49-F238E27FC236}">
                    <a16:creationId xmlns:a16="http://schemas.microsoft.com/office/drawing/2014/main" id="{997CBA3F-DC69-25E3-6135-1C79405717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3479"/>
                <a:ext cx="59" cy="113"/>
              </a:xfrm>
              <a:custGeom>
                <a:avLst/>
                <a:gdLst>
                  <a:gd name="T0" fmla="*/ 293 w 293"/>
                  <a:gd name="T1" fmla="*/ 0 h 564"/>
                  <a:gd name="T2" fmla="*/ 75 w 293"/>
                  <a:gd name="T3" fmla="*/ 542 h 564"/>
                  <a:gd name="T4" fmla="*/ 0 w 293"/>
                  <a:gd name="T5" fmla="*/ 564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3" h="564">
                    <a:moveTo>
                      <a:pt x="293" y="0"/>
                    </a:moveTo>
                    <a:lnTo>
                      <a:pt x="75" y="542"/>
                    </a:lnTo>
                    <a:lnTo>
                      <a:pt x="0" y="564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5" name="Freeform 2275">
                <a:extLst>
                  <a:ext uri="{FF2B5EF4-FFF2-40B4-BE49-F238E27FC236}">
                    <a16:creationId xmlns:a16="http://schemas.microsoft.com/office/drawing/2014/main" id="{78737F87-19DC-FACB-9384-28328A2392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8" y="3662"/>
                <a:ext cx="119" cy="62"/>
              </a:xfrm>
              <a:custGeom>
                <a:avLst/>
                <a:gdLst>
                  <a:gd name="T0" fmla="*/ 593 w 593"/>
                  <a:gd name="T1" fmla="*/ 0 h 310"/>
                  <a:gd name="T2" fmla="*/ 411 w 593"/>
                  <a:gd name="T3" fmla="*/ 218 h 310"/>
                  <a:gd name="T4" fmla="*/ 65 w 593"/>
                  <a:gd name="T5" fmla="*/ 310 h 310"/>
                  <a:gd name="T6" fmla="*/ 0 w 593"/>
                  <a:gd name="T7" fmla="*/ 278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3" h="310">
                    <a:moveTo>
                      <a:pt x="593" y="0"/>
                    </a:moveTo>
                    <a:lnTo>
                      <a:pt x="411" y="218"/>
                    </a:lnTo>
                    <a:lnTo>
                      <a:pt x="65" y="310"/>
                    </a:lnTo>
                    <a:lnTo>
                      <a:pt x="0" y="27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6" name="Line 2276">
                <a:extLst>
                  <a:ext uri="{FF2B5EF4-FFF2-40B4-BE49-F238E27FC236}">
                    <a16:creationId xmlns:a16="http://schemas.microsoft.com/office/drawing/2014/main" id="{A997EDFD-422D-0728-A30E-AC267BB32D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2" y="3693"/>
                <a:ext cx="9" cy="1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7" name="Freeform 2277">
                <a:extLst>
                  <a:ext uri="{FF2B5EF4-FFF2-40B4-BE49-F238E27FC236}">
                    <a16:creationId xmlns:a16="http://schemas.microsoft.com/office/drawing/2014/main" id="{CC9C8FB2-F5C2-2118-B711-DD7ED85E1A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7" y="3662"/>
                <a:ext cx="64" cy="31"/>
              </a:xfrm>
              <a:custGeom>
                <a:avLst/>
                <a:gdLst>
                  <a:gd name="T0" fmla="*/ 322 w 322"/>
                  <a:gd name="T1" fmla="*/ 157 h 157"/>
                  <a:gd name="T2" fmla="*/ 289 w 322"/>
                  <a:gd name="T3" fmla="*/ 96 h 157"/>
                  <a:gd name="T4" fmla="*/ 89 w 322"/>
                  <a:gd name="T5" fmla="*/ 75 h 157"/>
                  <a:gd name="T6" fmla="*/ 0 w 322"/>
                  <a:gd name="T7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2" h="157">
                    <a:moveTo>
                      <a:pt x="322" y="157"/>
                    </a:moveTo>
                    <a:lnTo>
                      <a:pt x="289" y="96"/>
                    </a:lnTo>
                    <a:lnTo>
                      <a:pt x="89" y="75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8" name="Freeform 2278">
                <a:extLst>
                  <a:ext uri="{FF2B5EF4-FFF2-40B4-BE49-F238E27FC236}">
                    <a16:creationId xmlns:a16="http://schemas.microsoft.com/office/drawing/2014/main" id="{E20CC07B-5BDC-21CC-A064-53DB07F57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3703"/>
                <a:ext cx="17" cy="47"/>
              </a:xfrm>
              <a:custGeom>
                <a:avLst/>
                <a:gdLst>
                  <a:gd name="T0" fmla="*/ 0 w 86"/>
                  <a:gd name="T1" fmla="*/ 235 h 235"/>
                  <a:gd name="T2" fmla="*/ 86 w 86"/>
                  <a:gd name="T3" fmla="*/ 125 h 235"/>
                  <a:gd name="T4" fmla="*/ 39 w 86"/>
                  <a:gd name="T5" fmla="*/ 0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" h="235">
                    <a:moveTo>
                      <a:pt x="0" y="235"/>
                    </a:moveTo>
                    <a:lnTo>
                      <a:pt x="86" y="125"/>
                    </a:lnTo>
                    <a:lnTo>
                      <a:pt x="39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9" name="Line 2279">
                <a:extLst>
                  <a:ext uri="{FF2B5EF4-FFF2-40B4-BE49-F238E27FC236}">
                    <a16:creationId xmlns:a16="http://schemas.microsoft.com/office/drawing/2014/main" id="{FC37D9E4-36E9-30B3-2CEF-0FC91EFC6E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483" y="3602"/>
                <a:ext cx="44" cy="6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0" name="Freeform 2280">
                <a:extLst>
                  <a:ext uri="{FF2B5EF4-FFF2-40B4-BE49-F238E27FC236}">
                    <a16:creationId xmlns:a16="http://schemas.microsoft.com/office/drawing/2014/main" id="{28B589EA-A831-22B5-5536-B36AD7874E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5" y="3730"/>
                <a:ext cx="106" cy="74"/>
              </a:xfrm>
              <a:custGeom>
                <a:avLst/>
                <a:gdLst>
                  <a:gd name="T0" fmla="*/ 0 w 533"/>
                  <a:gd name="T1" fmla="*/ 0 h 368"/>
                  <a:gd name="T2" fmla="*/ 111 w 533"/>
                  <a:gd name="T3" fmla="*/ 100 h 368"/>
                  <a:gd name="T4" fmla="*/ 122 w 533"/>
                  <a:gd name="T5" fmla="*/ 243 h 368"/>
                  <a:gd name="T6" fmla="*/ 215 w 533"/>
                  <a:gd name="T7" fmla="*/ 358 h 368"/>
                  <a:gd name="T8" fmla="*/ 533 w 533"/>
                  <a:gd name="T9" fmla="*/ 368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3" h="368">
                    <a:moveTo>
                      <a:pt x="0" y="0"/>
                    </a:moveTo>
                    <a:lnTo>
                      <a:pt x="111" y="100"/>
                    </a:lnTo>
                    <a:lnTo>
                      <a:pt x="122" y="243"/>
                    </a:lnTo>
                    <a:lnTo>
                      <a:pt x="215" y="358"/>
                    </a:lnTo>
                    <a:lnTo>
                      <a:pt x="533" y="368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1" name="Freeform 2281">
                <a:extLst>
                  <a:ext uri="{FF2B5EF4-FFF2-40B4-BE49-F238E27FC236}">
                    <a16:creationId xmlns:a16="http://schemas.microsoft.com/office/drawing/2014/main" id="{2B9F744D-92D5-92DB-FE1A-AD9192E30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1" y="3804"/>
                <a:ext cx="32" cy="104"/>
              </a:xfrm>
              <a:custGeom>
                <a:avLst/>
                <a:gdLst>
                  <a:gd name="T0" fmla="*/ 0 w 160"/>
                  <a:gd name="T1" fmla="*/ 0 h 522"/>
                  <a:gd name="T2" fmla="*/ 14 w 160"/>
                  <a:gd name="T3" fmla="*/ 207 h 522"/>
                  <a:gd name="T4" fmla="*/ 132 w 160"/>
                  <a:gd name="T5" fmla="*/ 250 h 522"/>
                  <a:gd name="T6" fmla="*/ 110 w 160"/>
                  <a:gd name="T7" fmla="*/ 522 h 522"/>
                  <a:gd name="T8" fmla="*/ 160 w 160"/>
                  <a:gd name="T9" fmla="*/ 522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522">
                    <a:moveTo>
                      <a:pt x="0" y="0"/>
                    </a:moveTo>
                    <a:lnTo>
                      <a:pt x="14" y="207"/>
                    </a:lnTo>
                    <a:lnTo>
                      <a:pt x="132" y="250"/>
                    </a:lnTo>
                    <a:lnTo>
                      <a:pt x="110" y="522"/>
                    </a:lnTo>
                    <a:lnTo>
                      <a:pt x="160" y="522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2" name="Line 2282">
                <a:extLst>
                  <a:ext uri="{FF2B5EF4-FFF2-40B4-BE49-F238E27FC236}">
                    <a16:creationId xmlns:a16="http://schemas.microsoft.com/office/drawing/2014/main" id="{EF54F682-BDB0-8D84-A97A-B4D8D9884A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23" y="3877"/>
                <a:ext cx="68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3" name="Line 2283">
                <a:extLst>
                  <a:ext uri="{FF2B5EF4-FFF2-40B4-BE49-F238E27FC236}">
                    <a16:creationId xmlns:a16="http://schemas.microsoft.com/office/drawing/2014/main" id="{F09ACAD3-EF2B-FACD-F6BF-E346AF362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3908"/>
                <a:ext cx="16" cy="6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4" name="Line 2284">
                <a:extLst>
                  <a:ext uri="{FF2B5EF4-FFF2-40B4-BE49-F238E27FC236}">
                    <a16:creationId xmlns:a16="http://schemas.microsoft.com/office/drawing/2014/main" id="{B6F4D954-EA62-16A7-B27B-FCE83D7576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9" y="3832"/>
                <a:ext cx="4" cy="2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5" name="Line 2285">
                <a:extLst>
                  <a:ext uri="{FF2B5EF4-FFF2-40B4-BE49-F238E27FC236}">
                    <a16:creationId xmlns:a16="http://schemas.microsoft.com/office/drawing/2014/main" id="{14C70BBD-D36B-36BC-866B-C2F08D09D9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23" y="3824"/>
                <a:ext cx="55" cy="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6" name="Freeform 2286">
                <a:extLst>
                  <a:ext uri="{FF2B5EF4-FFF2-40B4-BE49-F238E27FC236}">
                    <a16:creationId xmlns:a16="http://schemas.microsoft.com/office/drawing/2014/main" id="{136BF87E-2C9A-2891-D156-A839A52D3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6" y="3849"/>
                <a:ext cx="123" cy="21"/>
              </a:xfrm>
              <a:custGeom>
                <a:avLst/>
                <a:gdLst>
                  <a:gd name="T0" fmla="*/ 0 w 614"/>
                  <a:gd name="T1" fmla="*/ 107 h 107"/>
                  <a:gd name="T2" fmla="*/ 264 w 614"/>
                  <a:gd name="T3" fmla="*/ 0 h 107"/>
                  <a:gd name="T4" fmla="*/ 614 w 614"/>
                  <a:gd name="T5" fmla="*/ 4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14" h="107">
                    <a:moveTo>
                      <a:pt x="0" y="107"/>
                    </a:moveTo>
                    <a:lnTo>
                      <a:pt x="264" y="0"/>
                    </a:lnTo>
                    <a:lnTo>
                      <a:pt x="614" y="4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7" name="Line 2287">
                <a:extLst>
                  <a:ext uri="{FF2B5EF4-FFF2-40B4-BE49-F238E27FC236}">
                    <a16:creationId xmlns:a16="http://schemas.microsoft.com/office/drawing/2014/main" id="{6EA90C16-3701-13C1-B142-B45C038475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08" y="3772"/>
                <a:ext cx="69" cy="1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8" name="Freeform 2288">
                <a:extLst>
                  <a:ext uri="{FF2B5EF4-FFF2-40B4-BE49-F238E27FC236}">
                    <a16:creationId xmlns:a16="http://schemas.microsoft.com/office/drawing/2014/main" id="{CA565498-01CB-E440-8BA4-C6E8CAE76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1" y="3877"/>
                <a:ext cx="68" cy="96"/>
              </a:xfrm>
              <a:custGeom>
                <a:avLst/>
                <a:gdLst>
                  <a:gd name="T0" fmla="*/ 343 w 343"/>
                  <a:gd name="T1" fmla="*/ 482 h 482"/>
                  <a:gd name="T2" fmla="*/ 279 w 343"/>
                  <a:gd name="T3" fmla="*/ 260 h 482"/>
                  <a:gd name="T4" fmla="*/ 0 w 343"/>
                  <a:gd name="T5" fmla="*/ 0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3" h="482">
                    <a:moveTo>
                      <a:pt x="343" y="482"/>
                    </a:moveTo>
                    <a:lnTo>
                      <a:pt x="279" y="260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9" name="Freeform 2289">
                <a:extLst>
                  <a:ext uri="{FF2B5EF4-FFF2-40B4-BE49-F238E27FC236}">
                    <a16:creationId xmlns:a16="http://schemas.microsoft.com/office/drawing/2014/main" id="{7601C182-5F0E-008E-6000-90A56A1BCE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" y="3858"/>
                <a:ext cx="77" cy="115"/>
              </a:xfrm>
              <a:custGeom>
                <a:avLst/>
                <a:gdLst>
                  <a:gd name="T0" fmla="*/ 0 w 386"/>
                  <a:gd name="T1" fmla="*/ 575 h 575"/>
                  <a:gd name="T2" fmla="*/ 371 w 386"/>
                  <a:gd name="T3" fmla="*/ 342 h 575"/>
                  <a:gd name="T4" fmla="*/ 386 w 386"/>
                  <a:gd name="T5" fmla="*/ 200 h 575"/>
                  <a:gd name="T6" fmla="*/ 300 w 386"/>
                  <a:gd name="T7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6" h="575">
                    <a:moveTo>
                      <a:pt x="0" y="575"/>
                    </a:moveTo>
                    <a:lnTo>
                      <a:pt x="371" y="342"/>
                    </a:lnTo>
                    <a:lnTo>
                      <a:pt x="386" y="200"/>
                    </a:lnTo>
                    <a:lnTo>
                      <a:pt x="3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0" name="Line 2290">
                <a:extLst>
                  <a:ext uri="{FF2B5EF4-FFF2-40B4-BE49-F238E27FC236}">
                    <a16:creationId xmlns:a16="http://schemas.microsoft.com/office/drawing/2014/main" id="{12B2C48F-9808-4760-A84B-F176ECED59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7" y="3772"/>
                <a:ext cx="46" cy="6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1" name="Line 2291">
                <a:extLst>
                  <a:ext uri="{FF2B5EF4-FFF2-40B4-BE49-F238E27FC236}">
                    <a16:creationId xmlns:a16="http://schemas.microsoft.com/office/drawing/2014/main" id="{1F59F398-7705-F168-43C4-0DBA2157C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1" y="3750"/>
                <a:ext cx="83" cy="54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2" name="Freeform 2292">
                <a:extLst>
                  <a:ext uri="{FF2B5EF4-FFF2-40B4-BE49-F238E27FC236}">
                    <a16:creationId xmlns:a16="http://schemas.microsoft.com/office/drawing/2014/main" id="{53D34EEA-A7DC-905A-6A70-FC4600E8C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3479"/>
                <a:ext cx="91" cy="70"/>
              </a:xfrm>
              <a:custGeom>
                <a:avLst/>
                <a:gdLst>
                  <a:gd name="T0" fmla="*/ 0 w 457"/>
                  <a:gd name="T1" fmla="*/ 0 h 349"/>
                  <a:gd name="T2" fmla="*/ 254 w 457"/>
                  <a:gd name="T3" fmla="*/ 264 h 349"/>
                  <a:gd name="T4" fmla="*/ 457 w 457"/>
                  <a:gd name="T5" fmla="*/ 349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7" h="349">
                    <a:moveTo>
                      <a:pt x="0" y="0"/>
                    </a:moveTo>
                    <a:lnTo>
                      <a:pt x="254" y="264"/>
                    </a:lnTo>
                    <a:lnTo>
                      <a:pt x="457" y="34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3" name="Freeform 2293">
                <a:extLst>
                  <a:ext uri="{FF2B5EF4-FFF2-40B4-BE49-F238E27FC236}">
                    <a16:creationId xmlns:a16="http://schemas.microsoft.com/office/drawing/2014/main" id="{E2B7007C-B71F-E02F-7759-B209B9C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3" y="3787"/>
                <a:ext cx="45" cy="83"/>
              </a:xfrm>
              <a:custGeom>
                <a:avLst/>
                <a:gdLst>
                  <a:gd name="T0" fmla="*/ 225 w 225"/>
                  <a:gd name="T1" fmla="*/ 0 h 417"/>
                  <a:gd name="T2" fmla="*/ 0 w 225"/>
                  <a:gd name="T3" fmla="*/ 282 h 417"/>
                  <a:gd name="T4" fmla="*/ 165 w 225"/>
                  <a:gd name="T5" fmla="*/ 417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5" h="417">
                    <a:moveTo>
                      <a:pt x="225" y="0"/>
                    </a:moveTo>
                    <a:lnTo>
                      <a:pt x="0" y="282"/>
                    </a:lnTo>
                    <a:lnTo>
                      <a:pt x="165" y="41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4" name="Line 2294">
                <a:extLst>
                  <a:ext uri="{FF2B5EF4-FFF2-40B4-BE49-F238E27FC236}">
                    <a16:creationId xmlns:a16="http://schemas.microsoft.com/office/drawing/2014/main" id="{7A479EE9-4404-6B80-DBBB-EA0F7104E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91" y="3870"/>
                <a:ext cx="5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5" name="Line 2295">
                <a:extLst>
                  <a:ext uri="{FF2B5EF4-FFF2-40B4-BE49-F238E27FC236}">
                    <a16:creationId xmlns:a16="http://schemas.microsoft.com/office/drawing/2014/main" id="{9E6B7440-FF41-81E0-E3A1-D2790A8DE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91" y="3673"/>
                <a:ext cx="21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6" name="Line 2296">
                <a:extLst>
                  <a:ext uri="{FF2B5EF4-FFF2-40B4-BE49-F238E27FC236}">
                    <a16:creationId xmlns:a16="http://schemas.microsoft.com/office/drawing/2014/main" id="{A31FB795-0031-AC03-CCF9-C31720304F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574" y="3750"/>
                <a:ext cx="34" cy="3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7" name="Line 2297">
                <a:extLst>
                  <a:ext uri="{FF2B5EF4-FFF2-40B4-BE49-F238E27FC236}">
                    <a16:creationId xmlns:a16="http://schemas.microsoft.com/office/drawing/2014/main" id="{EC225940-954B-87AC-C06E-04948C6C4A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82" y="3673"/>
                <a:ext cx="30" cy="3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8" name="Freeform 2298">
                <a:extLst>
                  <a:ext uri="{FF2B5EF4-FFF2-40B4-BE49-F238E27FC236}">
                    <a16:creationId xmlns:a16="http://schemas.microsoft.com/office/drawing/2014/main" id="{74B182F8-7546-63B3-4D34-D5A3D1BCD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6" y="3477"/>
                <a:ext cx="110" cy="62"/>
              </a:xfrm>
              <a:custGeom>
                <a:avLst/>
                <a:gdLst>
                  <a:gd name="T0" fmla="*/ 0 w 551"/>
                  <a:gd name="T1" fmla="*/ 314 h 314"/>
                  <a:gd name="T2" fmla="*/ 204 w 551"/>
                  <a:gd name="T3" fmla="*/ 243 h 314"/>
                  <a:gd name="T4" fmla="*/ 551 w 551"/>
                  <a:gd name="T5" fmla="*/ 0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1" h="314">
                    <a:moveTo>
                      <a:pt x="0" y="314"/>
                    </a:moveTo>
                    <a:lnTo>
                      <a:pt x="204" y="243"/>
                    </a:lnTo>
                    <a:lnTo>
                      <a:pt x="551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9" name="Freeform 2299">
                <a:extLst>
                  <a:ext uri="{FF2B5EF4-FFF2-40B4-BE49-F238E27FC236}">
                    <a16:creationId xmlns:a16="http://schemas.microsoft.com/office/drawing/2014/main" id="{EA0BB122-2C97-D277-541C-BD6C2C008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" y="3680"/>
                <a:ext cx="142" cy="71"/>
              </a:xfrm>
              <a:custGeom>
                <a:avLst/>
                <a:gdLst>
                  <a:gd name="T0" fmla="*/ 0 w 707"/>
                  <a:gd name="T1" fmla="*/ 0 h 353"/>
                  <a:gd name="T2" fmla="*/ 22 w 707"/>
                  <a:gd name="T3" fmla="*/ 60 h 353"/>
                  <a:gd name="T4" fmla="*/ 150 w 707"/>
                  <a:gd name="T5" fmla="*/ 235 h 353"/>
                  <a:gd name="T6" fmla="*/ 286 w 707"/>
                  <a:gd name="T7" fmla="*/ 292 h 353"/>
                  <a:gd name="T8" fmla="*/ 350 w 707"/>
                  <a:gd name="T9" fmla="*/ 267 h 353"/>
                  <a:gd name="T10" fmla="*/ 457 w 707"/>
                  <a:gd name="T11" fmla="*/ 353 h 353"/>
                  <a:gd name="T12" fmla="*/ 707 w 707"/>
                  <a:gd name="T13" fmla="*/ 249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7" h="353">
                    <a:moveTo>
                      <a:pt x="0" y="0"/>
                    </a:moveTo>
                    <a:lnTo>
                      <a:pt x="22" y="60"/>
                    </a:lnTo>
                    <a:lnTo>
                      <a:pt x="150" y="235"/>
                    </a:lnTo>
                    <a:lnTo>
                      <a:pt x="286" y="292"/>
                    </a:lnTo>
                    <a:lnTo>
                      <a:pt x="350" y="267"/>
                    </a:lnTo>
                    <a:lnTo>
                      <a:pt x="457" y="353"/>
                    </a:lnTo>
                    <a:lnTo>
                      <a:pt x="707" y="24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0" name="Line 2300">
                <a:extLst>
                  <a:ext uri="{FF2B5EF4-FFF2-40B4-BE49-F238E27FC236}">
                    <a16:creationId xmlns:a16="http://schemas.microsoft.com/office/drawing/2014/main" id="{0F54B47C-B7E0-E8BC-F5B8-F3C961D237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43" y="3664"/>
                <a:ext cx="155" cy="16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1" name="Line 2301">
                <a:extLst>
                  <a:ext uri="{FF2B5EF4-FFF2-40B4-BE49-F238E27FC236}">
                    <a16:creationId xmlns:a16="http://schemas.microsoft.com/office/drawing/2014/main" id="{ACADC3CF-3C6A-BEAC-64E8-65D65147DD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3539"/>
                <a:ext cx="3" cy="14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2" name="Freeform 2302">
                <a:extLst>
                  <a:ext uri="{FF2B5EF4-FFF2-40B4-BE49-F238E27FC236}">
                    <a16:creationId xmlns:a16="http://schemas.microsoft.com/office/drawing/2014/main" id="{8006E8E1-E7D2-A760-6EA1-A96505E431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4124"/>
                <a:ext cx="275" cy="177"/>
              </a:xfrm>
              <a:custGeom>
                <a:avLst/>
                <a:gdLst>
                  <a:gd name="T0" fmla="*/ 928 w 1375"/>
                  <a:gd name="T1" fmla="*/ 175 h 886"/>
                  <a:gd name="T2" fmla="*/ 593 w 1375"/>
                  <a:gd name="T3" fmla="*/ 0 h 886"/>
                  <a:gd name="T4" fmla="*/ 428 w 1375"/>
                  <a:gd name="T5" fmla="*/ 211 h 886"/>
                  <a:gd name="T6" fmla="*/ 432 w 1375"/>
                  <a:gd name="T7" fmla="*/ 343 h 886"/>
                  <a:gd name="T8" fmla="*/ 271 w 1375"/>
                  <a:gd name="T9" fmla="*/ 564 h 886"/>
                  <a:gd name="T10" fmla="*/ 25 w 1375"/>
                  <a:gd name="T11" fmla="*/ 711 h 886"/>
                  <a:gd name="T12" fmla="*/ 0 w 1375"/>
                  <a:gd name="T13" fmla="*/ 839 h 886"/>
                  <a:gd name="T14" fmla="*/ 193 w 1375"/>
                  <a:gd name="T15" fmla="*/ 886 h 886"/>
                  <a:gd name="T16" fmla="*/ 236 w 1375"/>
                  <a:gd name="T17" fmla="*/ 839 h 886"/>
                  <a:gd name="T18" fmla="*/ 507 w 1375"/>
                  <a:gd name="T19" fmla="*/ 764 h 886"/>
                  <a:gd name="T20" fmla="*/ 1153 w 1375"/>
                  <a:gd name="T21" fmla="*/ 853 h 886"/>
                  <a:gd name="T22" fmla="*/ 1146 w 1375"/>
                  <a:gd name="T23" fmla="*/ 782 h 886"/>
                  <a:gd name="T24" fmla="*/ 1375 w 1375"/>
                  <a:gd name="T25" fmla="*/ 521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886">
                    <a:moveTo>
                      <a:pt x="928" y="175"/>
                    </a:moveTo>
                    <a:lnTo>
                      <a:pt x="593" y="0"/>
                    </a:lnTo>
                    <a:lnTo>
                      <a:pt x="428" y="211"/>
                    </a:lnTo>
                    <a:lnTo>
                      <a:pt x="432" y="343"/>
                    </a:lnTo>
                    <a:lnTo>
                      <a:pt x="271" y="564"/>
                    </a:lnTo>
                    <a:lnTo>
                      <a:pt x="25" y="711"/>
                    </a:lnTo>
                    <a:lnTo>
                      <a:pt x="0" y="839"/>
                    </a:lnTo>
                    <a:lnTo>
                      <a:pt x="193" y="886"/>
                    </a:lnTo>
                    <a:lnTo>
                      <a:pt x="236" y="839"/>
                    </a:lnTo>
                    <a:lnTo>
                      <a:pt x="507" y="764"/>
                    </a:lnTo>
                    <a:lnTo>
                      <a:pt x="1153" y="853"/>
                    </a:lnTo>
                    <a:lnTo>
                      <a:pt x="1146" y="782"/>
                    </a:lnTo>
                    <a:lnTo>
                      <a:pt x="1375" y="521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3" name="Freeform 2303">
                <a:extLst>
                  <a:ext uri="{FF2B5EF4-FFF2-40B4-BE49-F238E27FC236}">
                    <a16:creationId xmlns:a16="http://schemas.microsoft.com/office/drawing/2014/main" id="{123DE39C-753E-8936-6477-A6D297367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" y="4004"/>
                <a:ext cx="70" cy="92"/>
              </a:xfrm>
              <a:custGeom>
                <a:avLst/>
                <a:gdLst>
                  <a:gd name="T0" fmla="*/ 350 w 350"/>
                  <a:gd name="T1" fmla="*/ 460 h 460"/>
                  <a:gd name="T2" fmla="*/ 218 w 350"/>
                  <a:gd name="T3" fmla="*/ 414 h 460"/>
                  <a:gd name="T4" fmla="*/ 61 w 350"/>
                  <a:gd name="T5" fmla="*/ 32 h 460"/>
                  <a:gd name="T6" fmla="*/ 0 w 350"/>
                  <a:gd name="T7" fmla="*/ 0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0" h="460">
                    <a:moveTo>
                      <a:pt x="350" y="460"/>
                    </a:moveTo>
                    <a:lnTo>
                      <a:pt x="218" y="414"/>
                    </a:lnTo>
                    <a:lnTo>
                      <a:pt x="61" y="32"/>
                    </a:lnTo>
                    <a:lnTo>
                      <a:pt x="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4" name="Freeform 2304">
                <a:extLst>
                  <a:ext uri="{FF2B5EF4-FFF2-40B4-BE49-F238E27FC236}">
                    <a16:creationId xmlns:a16="http://schemas.microsoft.com/office/drawing/2014/main" id="{86919D4D-08A9-C03E-A982-3F0E1D98E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" y="4112"/>
                <a:ext cx="50" cy="115"/>
              </a:xfrm>
              <a:custGeom>
                <a:avLst/>
                <a:gdLst>
                  <a:gd name="T0" fmla="*/ 25 w 251"/>
                  <a:gd name="T1" fmla="*/ 0 h 575"/>
                  <a:gd name="T2" fmla="*/ 0 w 251"/>
                  <a:gd name="T3" fmla="*/ 289 h 575"/>
                  <a:gd name="T4" fmla="*/ 197 w 251"/>
                  <a:gd name="T5" fmla="*/ 364 h 575"/>
                  <a:gd name="T6" fmla="*/ 251 w 251"/>
                  <a:gd name="T7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1" h="575">
                    <a:moveTo>
                      <a:pt x="25" y="0"/>
                    </a:moveTo>
                    <a:lnTo>
                      <a:pt x="0" y="289"/>
                    </a:lnTo>
                    <a:lnTo>
                      <a:pt x="197" y="364"/>
                    </a:lnTo>
                    <a:lnTo>
                      <a:pt x="251" y="5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5" name="Freeform 2305">
                <a:extLst>
                  <a:ext uri="{FF2B5EF4-FFF2-40B4-BE49-F238E27FC236}">
                    <a16:creationId xmlns:a16="http://schemas.microsoft.com/office/drawing/2014/main" id="{C22FB098-D19D-3D7F-F776-DCBA4690FB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0" y="4096"/>
                <a:ext cx="118" cy="20"/>
              </a:xfrm>
              <a:custGeom>
                <a:avLst/>
                <a:gdLst>
                  <a:gd name="T0" fmla="*/ 593 w 593"/>
                  <a:gd name="T1" fmla="*/ 0 h 97"/>
                  <a:gd name="T2" fmla="*/ 308 w 593"/>
                  <a:gd name="T3" fmla="*/ 97 h 97"/>
                  <a:gd name="T4" fmla="*/ 0 w 593"/>
                  <a:gd name="T5" fmla="*/ 79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3" h="97">
                    <a:moveTo>
                      <a:pt x="593" y="0"/>
                    </a:moveTo>
                    <a:lnTo>
                      <a:pt x="308" y="97"/>
                    </a:lnTo>
                    <a:lnTo>
                      <a:pt x="0" y="79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6" name="Freeform 2306">
                <a:extLst>
                  <a:ext uri="{FF2B5EF4-FFF2-40B4-BE49-F238E27FC236}">
                    <a16:creationId xmlns:a16="http://schemas.microsoft.com/office/drawing/2014/main" id="{327D3890-DCE0-61EA-3A12-8F7821D74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1" y="3997"/>
                <a:ext cx="99" cy="115"/>
              </a:xfrm>
              <a:custGeom>
                <a:avLst/>
                <a:gdLst>
                  <a:gd name="T0" fmla="*/ 0 w 492"/>
                  <a:gd name="T1" fmla="*/ 0 h 575"/>
                  <a:gd name="T2" fmla="*/ 175 w 492"/>
                  <a:gd name="T3" fmla="*/ 111 h 575"/>
                  <a:gd name="T4" fmla="*/ 221 w 492"/>
                  <a:gd name="T5" fmla="*/ 475 h 575"/>
                  <a:gd name="T6" fmla="*/ 492 w 492"/>
                  <a:gd name="T7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2" h="575">
                    <a:moveTo>
                      <a:pt x="0" y="0"/>
                    </a:moveTo>
                    <a:lnTo>
                      <a:pt x="175" y="111"/>
                    </a:lnTo>
                    <a:lnTo>
                      <a:pt x="221" y="475"/>
                    </a:lnTo>
                    <a:lnTo>
                      <a:pt x="492" y="575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7" name="Freeform 2307">
                <a:extLst>
                  <a:ext uri="{FF2B5EF4-FFF2-40B4-BE49-F238E27FC236}">
                    <a16:creationId xmlns:a16="http://schemas.microsoft.com/office/drawing/2014/main" id="{C5A14FE3-1158-CB13-B502-8867949246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3997"/>
                <a:ext cx="41" cy="162"/>
              </a:xfrm>
              <a:custGeom>
                <a:avLst/>
                <a:gdLst>
                  <a:gd name="T0" fmla="*/ 208 w 208"/>
                  <a:gd name="T1" fmla="*/ 0 h 807"/>
                  <a:gd name="T2" fmla="*/ 136 w 208"/>
                  <a:gd name="T3" fmla="*/ 18 h 807"/>
                  <a:gd name="T4" fmla="*/ 40 w 208"/>
                  <a:gd name="T5" fmla="*/ 279 h 807"/>
                  <a:gd name="T6" fmla="*/ 125 w 208"/>
                  <a:gd name="T7" fmla="*/ 628 h 807"/>
                  <a:gd name="T8" fmla="*/ 0 w 208"/>
                  <a:gd name="T9" fmla="*/ 807 h 8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807">
                    <a:moveTo>
                      <a:pt x="208" y="0"/>
                    </a:moveTo>
                    <a:lnTo>
                      <a:pt x="136" y="18"/>
                    </a:lnTo>
                    <a:lnTo>
                      <a:pt x="40" y="279"/>
                    </a:lnTo>
                    <a:lnTo>
                      <a:pt x="125" y="628"/>
                    </a:lnTo>
                    <a:lnTo>
                      <a:pt x="0" y="807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8" name="Freeform 2308">
                <a:extLst>
                  <a:ext uri="{FF2B5EF4-FFF2-40B4-BE49-F238E27FC236}">
                    <a16:creationId xmlns:a16="http://schemas.microsoft.com/office/drawing/2014/main" id="{4DC25F0F-478A-0222-DFE4-10927E689D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5" y="4227"/>
                <a:ext cx="201" cy="40"/>
              </a:xfrm>
              <a:custGeom>
                <a:avLst/>
                <a:gdLst>
                  <a:gd name="T0" fmla="*/ 0 w 1003"/>
                  <a:gd name="T1" fmla="*/ 0 h 200"/>
                  <a:gd name="T2" fmla="*/ 107 w 1003"/>
                  <a:gd name="T3" fmla="*/ 196 h 200"/>
                  <a:gd name="T4" fmla="*/ 489 w 1003"/>
                  <a:gd name="T5" fmla="*/ 200 h 200"/>
                  <a:gd name="T6" fmla="*/ 1003 w 1003"/>
                  <a:gd name="T7" fmla="*/ 46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3" h="200">
                    <a:moveTo>
                      <a:pt x="0" y="0"/>
                    </a:moveTo>
                    <a:lnTo>
                      <a:pt x="107" y="196"/>
                    </a:lnTo>
                    <a:lnTo>
                      <a:pt x="489" y="200"/>
                    </a:lnTo>
                    <a:lnTo>
                      <a:pt x="1003" y="46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9" name="Line 2309">
                <a:extLst>
                  <a:ext uri="{FF2B5EF4-FFF2-40B4-BE49-F238E27FC236}">
                    <a16:creationId xmlns:a16="http://schemas.microsoft.com/office/drawing/2014/main" id="{CA5C5B6A-B51B-3A29-07F5-5985745256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490" y="4159"/>
                <a:ext cx="89" cy="6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0" name="Line 2310">
                <a:extLst>
                  <a:ext uri="{FF2B5EF4-FFF2-40B4-BE49-F238E27FC236}">
                    <a16:creationId xmlns:a16="http://schemas.microsoft.com/office/drawing/2014/main" id="{0EBAD86C-EB40-1D5F-2210-E3303D5105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79" y="4227"/>
                <a:ext cx="96" cy="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1" name="Line 2311">
                <a:extLst>
                  <a:ext uri="{FF2B5EF4-FFF2-40B4-BE49-F238E27FC236}">
                    <a16:creationId xmlns:a16="http://schemas.microsoft.com/office/drawing/2014/main" id="{0FA9BA46-FCFB-A853-E16D-B106F0EAA0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539" y="3976"/>
                <a:ext cx="139" cy="28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2" name="Line 2312">
                <a:extLst>
                  <a:ext uri="{FF2B5EF4-FFF2-40B4-BE49-F238E27FC236}">
                    <a16:creationId xmlns:a16="http://schemas.microsoft.com/office/drawing/2014/main" id="{FF29B8D2-E92D-5516-748D-76C394EA73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5" y="3717"/>
                <a:ext cx="23" cy="1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3" name="Line 2313">
                <a:extLst>
                  <a:ext uri="{FF2B5EF4-FFF2-40B4-BE49-F238E27FC236}">
                    <a16:creationId xmlns:a16="http://schemas.microsoft.com/office/drawing/2014/main" id="{77898ED3-D76C-E59B-2F5D-E5AF2060B9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59" y="3973"/>
                <a:ext cx="19" cy="3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4" name="Line 2314">
                <a:extLst>
                  <a:ext uri="{FF2B5EF4-FFF2-40B4-BE49-F238E27FC236}">
                    <a16:creationId xmlns:a16="http://schemas.microsoft.com/office/drawing/2014/main" id="{B70E7568-550D-3A18-E1EC-D893AFB04C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98" y="3664"/>
                <a:ext cx="10" cy="5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5" name="Line 2315">
                <a:extLst>
                  <a:ext uri="{FF2B5EF4-FFF2-40B4-BE49-F238E27FC236}">
                    <a16:creationId xmlns:a16="http://schemas.microsoft.com/office/drawing/2014/main" id="{7718445E-50AA-E918-54CB-1FEB88C81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1" y="3976"/>
                <a:ext cx="8" cy="21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6" name="Line 2316">
                <a:extLst>
                  <a:ext uri="{FF2B5EF4-FFF2-40B4-BE49-F238E27FC236}">
                    <a16:creationId xmlns:a16="http://schemas.microsoft.com/office/drawing/2014/main" id="{4F5AAE1D-2C38-D513-A960-5302D2944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748" y="4096"/>
                <a:ext cx="78" cy="1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7" name="Line 2317">
                <a:extLst>
                  <a:ext uri="{FF2B5EF4-FFF2-40B4-BE49-F238E27FC236}">
                    <a16:creationId xmlns:a16="http://schemas.microsoft.com/office/drawing/2014/main" id="{2AB4858F-4F14-5CFA-8311-7F26BA2C6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0" y="3714"/>
                <a:ext cx="141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8" name="Line 2318">
                <a:extLst>
                  <a:ext uri="{FF2B5EF4-FFF2-40B4-BE49-F238E27FC236}">
                    <a16:creationId xmlns:a16="http://schemas.microsoft.com/office/drawing/2014/main" id="{1015CC18-4B65-68F4-1A96-A17414DB1A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9" y="3569"/>
                <a:ext cx="52" cy="3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9" name="Line 2319">
                <a:extLst>
                  <a:ext uri="{FF2B5EF4-FFF2-40B4-BE49-F238E27FC236}">
                    <a16:creationId xmlns:a16="http://schemas.microsoft.com/office/drawing/2014/main" id="{F81611B4-9682-33BD-1D71-3A87724415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09" y="1886"/>
                <a:ext cx="100" cy="2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0" name="Line 2320">
                <a:extLst>
                  <a:ext uri="{FF2B5EF4-FFF2-40B4-BE49-F238E27FC236}">
                    <a16:creationId xmlns:a16="http://schemas.microsoft.com/office/drawing/2014/main" id="{F3107D25-8892-B259-11FC-0068D6E66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1" y="3407"/>
                <a:ext cx="93" cy="195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1" name="Line 2321">
                <a:extLst>
                  <a:ext uri="{FF2B5EF4-FFF2-40B4-BE49-F238E27FC236}">
                    <a16:creationId xmlns:a16="http://schemas.microsoft.com/office/drawing/2014/main" id="{375E9B2F-7C55-796D-36D2-E074C4ED47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6" y="3483"/>
                <a:ext cx="68" cy="79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2" name="Line 2322">
                <a:extLst>
                  <a:ext uri="{FF2B5EF4-FFF2-40B4-BE49-F238E27FC236}">
                    <a16:creationId xmlns:a16="http://schemas.microsoft.com/office/drawing/2014/main" id="{AC78DD6C-8694-0932-C390-BCECD7F4D4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102" y="2489"/>
                <a:ext cx="8" cy="40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3" name="Freeform 2323">
                <a:extLst>
                  <a:ext uri="{FF2B5EF4-FFF2-40B4-BE49-F238E27FC236}">
                    <a16:creationId xmlns:a16="http://schemas.microsoft.com/office/drawing/2014/main" id="{C19F3F85-C15C-D7BC-4925-A087005911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1" y="1775"/>
                <a:ext cx="20" cy="111"/>
              </a:xfrm>
              <a:custGeom>
                <a:avLst/>
                <a:gdLst>
                  <a:gd name="T0" fmla="*/ 43 w 100"/>
                  <a:gd name="T1" fmla="*/ 557 h 557"/>
                  <a:gd name="T2" fmla="*/ 0 w 100"/>
                  <a:gd name="T3" fmla="*/ 346 h 557"/>
                  <a:gd name="T4" fmla="*/ 100 w 100"/>
                  <a:gd name="T5" fmla="*/ 0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557">
                    <a:moveTo>
                      <a:pt x="43" y="557"/>
                    </a:moveTo>
                    <a:lnTo>
                      <a:pt x="0" y="346"/>
                    </a:lnTo>
                    <a:lnTo>
                      <a:pt x="100" y="0"/>
                    </a:lnTo>
                  </a:path>
                </a:pathLst>
              </a:cu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4" name="Line 2324">
                <a:extLst>
                  <a:ext uri="{FF2B5EF4-FFF2-40B4-BE49-F238E27FC236}">
                    <a16:creationId xmlns:a16="http://schemas.microsoft.com/office/drawing/2014/main" id="{06754EDD-3979-25F4-A84D-31EABA0E8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32" y="1298"/>
                <a:ext cx="78" cy="7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5" name="Line 2325">
                <a:extLst>
                  <a:ext uri="{FF2B5EF4-FFF2-40B4-BE49-F238E27FC236}">
                    <a16:creationId xmlns:a16="http://schemas.microsoft.com/office/drawing/2014/main" id="{FA4DE0BB-F51B-5F49-9859-035626E42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4" y="2529"/>
                <a:ext cx="26" cy="23"/>
              </a:xfrm>
              <a:prstGeom prst="line">
                <a:avLst/>
              </a:prstGeom>
              <a:noFill/>
              <a:ln w="1588">
                <a:solidFill>
                  <a:srgbClr val="99999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6" name="Freeform 2326">
                <a:extLst>
                  <a:ext uri="{FF2B5EF4-FFF2-40B4-BE49-F238E27FC236}">
                    <a16:creationId xmlns:a16="http://schemas.microsoft.com/office/drawing/2014/main" id="{3A11BE66-D29A-202C-FB41-EF373AAA3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6" y="4"/>
                <a:ext cx="3348" cy="4312"/>
              </a:xfrm>
              <a:custGeom>
                <a:avLst/>
                <a:gdLst>
                  <a:gd name="T0" fmla="*/ 14226 w 16744"/>
                  <a:gd name="T1" fmla="*/ 5267 h 21564"/>
                  <a:gd name="T2" fmla="*/ 13233 w 16744"/>
                  <a:gd name="T3" fmla="*/ 4242 h 21564"/>
                  <a:gd name="T4" fmla="*/ 12515 w 16744"/>
                  <a:gd name="T5" fmla="*/ 3642 h 21564"/>
                  <a:gd name="T6" fmla="*/ 11726 w 16744"/>
                  <a:gd name="T7" fmla="*/ 2549 h 21564"/>
                  <a:gd name="T8" fmla="*/ 11479 w 16744"/>
                  <a:gd name="T9" fmla="*/ 1528 h 21564"/>
                  <a:gd name="T10" fmla="*/ 11119 w 16744"/>
                  <a:gd name="T11" fmla="*/ 386 h 21564"/>
                  <a:gd name="T12" fmla="*/ 9790 w 16744"/>
                  <a:gd name="T13" fmla="*/ 0 h 21564"/>
                  <a:gd name="T14" fmla="*/ 8822 w 16744"/>
                  <a:gd name="T15" fmla="*/ 621 h 21564"/>
                  <a:gd name="T16" fmla="*/ 7997 w 16744"/>
                  <a:gd name="T17" fmla="*/ 635 h 21564"/>
                  <a:gd name="T18" fmla="*/ 7204 w 16744"/>
                  <a:gd name="T19" fmla="*/ 843 h 21564"/>
                  <a:gd name="T20" fmla="*/ 5804 w 16744"/>
                  <a:gd name="T21" fmla="*/ 589 h 21564"/>
                  <a:gd name="T22" fmla="*/ 4847 w 16744"/>
                  <a:gd name="T23" fmla="*/ 796 h 21564"/>
                  <a:gd name="T24" fmla="*/ 3554 w 16744"/>
                  <a:gd name="T25" fmla="*/ 186 h 21564"/>
                  <a:gd name="T26" fmla="*/ 2782 w 16744"/>
                  <a:gd name="T27" fmla="*/ 1521 h 21564"/>
                  <a:gd name="T28" fmla="*/ 2400 w 16744"/>
                  <a:gd name="T29" fmla="*/ 2314 h 21564"/>
                  <a:gd name="T30" fmla="*/ 2586 w 16744"/>
                  <a:gd name="T31" fmla="*/ 3064 h 21564"/>
                  <a:gd name="T32" fmla="*/ 2950 w 16744"/>
                  <a:gd name="T33" fmla="*/ 4528 h 21564"/>
                  <a:gd name="T34" fmla="*/ 2597 w 16744"/>
                  <a:gd name="T35" fmla="*/ 5428 h 21564"/>
                  <a:gd name="T36" fmla="*/ 2997 w 16744"/>
                  <a:gd name="T37" fmla="*/ 6727 h 21564"/>
                  <a:gd name="T38" fmla="*/ 3007 w 16744"/>
                  <a:gd name="T39" fmla="*/ 7713 h 21564"/>
                  <a:gd name="T40" fmla="*/ 2668 w 16744"/>
                  <a:gd name="T41" fmla="*/ 8998 h 21564"/>
                  <a:gd name="T42" fmla="*/ 2414 w 16744"/>
                  <a:gd name="T43" fmla="*/ 9605 h 21564"/>
                  <a:gd name="T44" fmla="*/ 1843 w 16744"/>
                  <a:gd name="T45" fmla="*/ 10534 h 21564"/>
                  <a:gd name="T46" fmla="*/ 1868 w 16744"/>
                  <a:gd name="T47" fmla="*/ 11862 h 21564"/>
                  <a:gd name="T48" fmla="*/ 1775 w 16744"/>
                  <a:gd name="T49" fmla="*/ 13137 h 21564"/>
                  <a:gd name="T50" fmla="*/ 1539 w 16744"/>
                  <a:gd name="T51" fmla="*/ 14265 h 21564"/>
                  <a:gd name="T52" fmla="*/ 1361 w 16744"/>
                  <a:gd name="T53" fmla="*/ 15572 h 21564"/>
                  <a:gd name="T54" fmla="*/ 707 w 16744"/>
                  <a:gd name="T55" fmla="*/ 16426 h 21564"/>
                  <a:gd name="T56" fmla="*/ 146 w 16744"/>
                  <a:gd name="T57" fmla="*/ 17211 h 21564"/>
                  <a:gd name="T58" fmla="*/ 846 w 16744"/>
                  <a:gd name="T59" fmla="*/ 18736 h 21564"/>
                  <a:gd name="T60" fmla="*/ 1761 w 16744"/>
                  <a:gd name="T61" fmla="*/ 19250 h 21564"/>
                  <a:gd name="T62" fmla="*/ 1746 w 16744"/>
                  <a:gd name="T63" fmla="*/ 20596 h 21564"/>
                  <a:gd name="T64" fmla="*/ 693 w 16744"/>
                  <a:gd name="T65" fmla="*/ 21439 h 21564"/>
                  <a:gd name="T66" fmla="*/ 2547 w 16744"/>
                  <a:gd name="T67" fmla="*/ 21118 h 21564"/>
                  <a:gd name="T68" fmla="*/ 4515 w 16744"/>
                  <a:gd name="T69" fmla="*/ 21475 h 21564"/>
                  <a:gd name="T70" fmla="*/ 5486 w 16744"/>
                  <a:gd name="T71" fmla="*/ 20643 h 21564"/>
                  <a:gd name="T72" fmla="*/ 5865 w 16744"/>
                  <a:gd name="T73" fmla="*/ 21207 h 21564"/>
                  <a:gd name="T74" fmla="*/ 8122 w 16744"/>
                  <a:gd name="T75" fmla="*/ 20018 h 21564"/>
                  <a:gd name="T76" fmla="*/ 9240 w 16744"/>
                  <a:gd name="T77" fmla="*/ 18800 h 21564"/>
                  <a:gd name="T78" fmla="*/ 8993 w 16744"/>
                  <a:gd name="T79" fmla="*/ 17533 h 21564"/>
                  <a:gd name="T80" fmla="*/ 10194 w 16744"/>
                  <a:gd name="T81" fmla="*/ 16444 h 21564"/>
                  <a:gd name="T82" fmla="*/ 11183 w 16744"/>
                  <a:gd name="T83" fmla="*/ 16133 h 21564"/>
                  <a:gd name="T84" fmla="*/ 12033 w 16744"/>
                  <a:gd name="T85" fmla="*/ 16169 h 21564"/>
                  <a:gd name="T86" fmla="*/ 13333 w 16744"/>
                  <a:gd name="T87" fmla="*/ 16040 h 21564"/>
                  <a:gd name="T88" fmla="*/ 14015 w 16744"/>
                  <a:gd name="T89" fmla="*/ 16051 h 21564"/>
                  <a:gd name="T90" fmla="*/ 14830 w 16744"/>
                  <a:gd name="T91" fmla="*/ 15179 h 21564"/>
                  <a:gd name="T92" fmla="*/ 14480 w 16744"/>
                  <a:gd name="T93" fmla="*/ 14183 h 21564"/>
                  <a:gd name="T94" fmla="*/ 14876 w 16744"/>
                  <a:gd name="T95" fmla="*/ 13080 h 21564"/>
                  <a:gd name="T96" fmla="*/ 15698 w 16744"/>
                  <a:gd name="T97" fmla="*/ 12266 h 21564"/>
                  <a:gd name="T98" fmla="*/ 16066 w 16744"/>
                  <a:gd name="T99" fmla="*/ 11059 h 21564"/>
                  <a:gd name="T100" fmla="*/ 16198 w 16744"/>
                  <a:gd name="T101" fmla="*/ 10227 h 21564"/>
                  <a:gd name="T102" fmla="*/ 15115 w 16744"/>
                  <a:gd name="T103" fmla="*/ 9613 h 21564"/>
                  <a:gd name="T104" fmla="*/ 15108 w 16744"/>
                  <a:gd name="T105" fmla="*/ 8202 h 21564"/>
                  <a:gd name="T106" fmla="*/ 14633 w 16744"/>
                  <a:gd name="T107" fmla="*/ 7209 h 21564"/>
                  <a:gd name="T108" fmla="*/ 14594 w 16744"/>
                  <a:gd name="T109" fmla="*/ 6706 h 21564"/>
                  <a:gd name="T110" fmla="*/ 15644 w 16744"/>
                  <a:gd name="T111" fmla="*/ 6588 h 21564"/>
                  <a:gd name="T112" fmla="*/ 15133 w 16744"/>
                  <a:gd name="T113" fmla="*/ 5920 h 21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6744" h="21564">
                    <a:moveTo>
                      <a:pt x="14890" y="5520"/>
                    </a:moveTo>
                    <a:lnTo>
                      <a:pt x="14812" y="5395"/>
                    </a:lnTo>
                    <a:lnTo>
                      <a:pt x="14601" y="5478"/>
                    </a:lnTo>
                    <a:lnTo>
                      <a:pt x="14465" y="5420"/>
                    </a:lnTo>
                    <a:lnTo>
                      <a:pt x="14562" y="5217"/>
                    </a:lnTo>
                    <a:lnTo>
                      <a:pt x="14290" y="5306"/>
                    </a:lnTo>
                    <a:lnTo>
                      <a:pt x="14226" y="5267"/>
                    </a:lnTo>
                    <a:lnTo>
                      <a:pt x="14208" y="4963"/>
                    </a:lnTo>
                    <a:lnTo>
                      <a:pt x="14055" y="4799"/>
                    </a:lnTo>
                    <a:lnTo>
                      <a:pt x="14122" y="4506"/>
                    </a:lnTo>
                    <a:lnTo>
                      <a:pt x="14008" y="4074"/>
                    </a:lnTo>
                    <a:lnTo>
                      <a:pt x="13930" y="4274"/>
                    </a:lnTo>
                    <a:lnTo>
                      <a:pt x="13480" y="4528"/>
                    </a:lnTo>
                    <a:lnTo>
                      <a:pt x="13233" y="4242"/>
                    </a:lnTo>
                    <a:lnTo>
                      <a:pt x="13222" y="3931"/>
                    </a:lnTo>
                    <a:lnTo>
                      <a:pt x="13112" y="3646"/>
                    </a:lnTo>
                    <a:lnTo>
                      <a:pt x="12815" y="3831"/>
                    </a:lnTo>
                    <a:lnTo>
                      <a:pt x="12612" y="3892"/>
                    </a:lnTo>
                    <a:lnTo>
                      <a:pt x="12551" y="3856"/>
                    </a:lnTo>
                    <a:lnTo>
                      <a:pt x="12479" y="3731"/>
                    </a:lnTo>
                    <a:lnTo>
                      <a:pt x="12515" y="3642"/>
                    </a:lnTo>
                    <a:lnTo>
                      <a:pt x="12326" y="3096"/>
                    </a:lnTo>
                    <a:lnTo>
                      <a:pt x="12062" y="3042"/>
                    </a:lnTo>
                    <a:lnTo>
                      <a:pt x="12033" y="2789"/>
                    </a:lnTo>
                    <a:lnTo>
                      <a:pt x="11972" y="2814"/>
                    </a:lnTo>
                    <a:lnTo>
                      <a:pt x="11951" y="2746"/>
                    </a:lnTo>
                    <a:lnTo>
                      <a:pt x="11751" y="2674"/>
                    </a:lnTo>
                    <a:lnTo>
                      <a:pt x="11726" y="2549"/>
                    </a:lnTo>
                    <a:lnTo>
                      <a:pt x="11601" y="2414"/>
                    </a:lnTo>
                    <a:lnTo>
                      <a:pt x="11212" y="2271"/>
                    </a:lnTo>
                    <a:lnTo>
                      <a:pt x="11090" y="2110"/>
                    </a:lnTo>
                    <a:lnTo>
                      <a:pt x="11097" y="1975"/>
                    </a:lnTo>
                    <a:lnTo>
                      <a:pt x="11283" y="1864"/>
                    </a:lnTo>
                    <a:lnTo>
                      <a:pt x="11344" y="1582"/>
                    </a:lnTo>
                    <a:lnTo>
                      <a:pt x="11479" y="1528"/>
                    </a:lnTo>
                    <a:lnTo>
                      <a:pt x="11479" y="1460"/>
                    </a:lnTo>
                    <a:lnTo>
                      <a:pt x="11340" y="1325"/>
                    </a:lnTo>
                    <a:lnTo>
                      <a:pt x="11354" y="1196"/>
                    </a:lnTo>
                    <a:lnTo>
                      <a:pt x="11154" y="875"/>
                    </a:lnTo>
                    <a:lnTo>
                      <a:pt x="11026" y="800"/>
                    </a:lnTo>
                    <a:lnTo>
                      <a:pt x="10983" y="689"/>
                    </a:lnTo>
                    <a:lnTo>
                      <a:pt x="11119" y="386"/>
                    </a:lnTo>
                    <a:lnTo>
                      <a:pt x="10904" y="368"/>
                    </a:lnTo>
                    <a:lnTo>
                      <a:pt x="10736" y="236"/>
                    </a:lnTo>
                    <a:lnTo>
                      <a:pt x="10526" y="228"/>
                    </a:lnTo>
                    <a:lnTo>
                      <a:pt x="10494" y="186"/>
                    </a:lnTo>
                    <a:lnTo>
                      <a:pt x="10397" y="221"/>
                    </a:lnTo>
                    <a:lnTo>
                      <a:pt x="9894" y="103"/>
                    </a:lnTo>
                    <a:lnTo>
                      <a:pt x="9790" y="0"/>
                    </a:lnTo>
                    <a:lnTo>
                      <a:pt x="9569" y="336"/>
                    </a:lnTo>
                    <a:lnTo>
                      <a:pt x="9576" y="471"/>
                    </a:lnTo>
                    <a:lnTo>
                      <a:pt x="9708" y="700"/>
                    </a:lnTo>
                    <a:lnTo>
                      <a:pt x="9258" y="625"/>
                    </a:lnTo>
                    <a:lnTo>
                      <a:pt x="9201" y="664"/>
                    </a:lnTo>
                    <a:lnTo>
                      <a:pt x="8951" y="578"/>
                    </a:lnTo>
                    <a:lnTo>
                      <a:pt x="8822" y="621"/>
                    </a:lnTo>
                    <a:lnTo>
                      <a:pt x="8658" y="721"/>
                    </a:lnTo>
                    <a:lnTo>
                      <a:pt x="8597" y="978"/>
                    </a:lnTo>
                    <a:lnTo>
                      <a:pt x="8408" y="925"/>
                    </a:lnTo>
                    <a:lnTo>
                      <a:pt x="8361" y="618"/>
                    </a:lnTo>
                    <a:lnTo>
                      <a:pt x="8304" y="582"/>
                    </a:lnTo>
                    <a:lnTo>
                      <a:pt x="8126" y="682"/>
                    </a:lnTo>
                    <a:lnTo>
                      <a:pt x="7997" y="635"/>
                    </a:lnTo>
                    <a:lnTo>
                      <a:pt x="7951" y="835"/>
                    </a:lnTo>
                    <a:lnTo>
                      <a:pt x="7883" y="853"/>
                    </a:lnTo>
                    <a:lnTo>
                      <a:pt x="7826" y="810"/>
                    </a:lnTo>
                    <a:lnTo>
                      <a:pt x="7690" y="850"/>
                    </a:lnTo>
                    <a:lnTo>
                      <a:pt x="7365" y="696"/>
                    </a:lnTo>
                    <a:lnTo>
                      <a:pt x="7272" y="875"/>
                    </a:lnTo>
                    <a:lnTo>
                      <a:pt x="7204" y="843"/>
                    </a:lnTo>
                    <a:lnTo>
                      <a:pt x="6947" y="1000"/>
                    </a:lnTo>
                    <a:lnTo>
                      <a:pt x="6718" y="1025"/>
                    </a:lnTo>
                    <a:lnTo>
                      <a:pt x="6561" y="703"/>
                    </a:lnTo>
                    <a:lnTo>
                      <a:pt x="6422" y="746"/>
                    </a:lnTo>
                    <a:lnTo>
                      <a:pt x="6290" y="696"/>
                    </a:lnTo>
                    <a:lnTo>
                      <a:pt x="6054" y="428"/>
                    </a:lnTo>
                    <a:lnTo>
                      <a:pt x="5804" y="589"/>
                    </a:lnTo>
                    <a:lnTo>
                      <a:pt x="5697" y="621"/>
                    </a:lnTo>
                    <a:lnTo>
                      <a:pt x="5754" y="746"/>
                    </a:lnTo>
                    <a:lnTo>
                      <a:pt x="5472" y="735"/>
                    </a:lnTo>
                    <a:lnTo>
                      <a:pt x="5711" y="907"/>
                    </a:lnTo>
                    <a:lnTo>
                      <a:pt x="5365" y="1175"/>
                    </a:lnTo>
                    <a:lnTo>
                      <a:pt x="4997" y="1228"/>
                    </a:lnTo>
                    <a:lnTo>
                      <a:pt x="4847" y="796"/>
                    </a:lnTo>
                    <a:lnTo>
                      <a:pt x="4543" y="1135"/>
                    </a:lnTo>
                    <a:lnTo>
                      <a:pt x="4357" y="1071"/>
                    </a:lnTo>
                    <a:lnTo>
                      <a:pt x="4390" y="878"/>
                    </a:lnTo>
                    <a:lnTo>
                      <a:pt x="4193" y="678"/>
                    </a:lnTo>
                    <a:lnTo>
                      <a:pt x="3804" y="364"/>
                    </a:lnTo>
                    <a:lnTo>
                      <a:pt x="3657" y="375"/>
                    </a:lnTo>
                    <a:lnTo>
                      <a:pt x="3554" y="186"/>
                    </a:lnTo>
                    <a:lnTo>
                      <a:pt x="3354" y="485"/>
                    </a:lnTo>
                    <a:lnTo>
                      <a:pt x="3225" y="475"/>
                    </a:lnTo>
                    <a:lnTo>
                      <a:pt x="3172" y="614"/>
                    </a:lnTo>
                    <a:lnTo>
                      <a:pt x="2943" y="803"/>
                    </a:lnTo>
                    <a:lnTo>
                      <a:pt x="2682" y="1246"/>
                    </a:lnTo>
                    <a:lnTo>
                      <a:pt x="2993" y="1503"/>
                    </a:lnTo>
                    <a:lnTo>
                      <a:pt x="2782" y="1521"/>
                    </a:lnTo>
                    <a:lnTo>
                      <a:pt x="2636" y="1671"/>
                    </a:lnTo>
                    <a:lnTo>
                      <a:pt x="2543" y="1928"/>
                    </a:lnTo>
                    <a:lnTo>
                      <a:pt x="2286" y="2035"/>
                    </a:lnTo>
                    <a:lnTo>
                      <a:pt x="2146" y="2010"/>
                    </a:lnTo>
                    <a:lnTo>
                      <a:pt x="2193" y="2210"/>
                    </a:lnTo>
                    <a:lnTo>
                      <a:pt x="2368" y="2253"/>
                    </a:lnTo>
                    <a:lnTo>
                      <a:pt x="2400" y="2314"/>
                    </a:lnTo>
                    <a:lnTo>
                      <a:pt x="2582" y="2257"/>
                    </a:lnTo>
                    <a:lnTo>
                      <a:pt x="2664" y="2492"/>
                    </a:lnTo>
                    <a:lnTo>
                      <a:pt x="2725" y="2521"/>
                    </a:lnTo>
                    <a:lnTo>
                      <a:pt x="2782" y="2810"/>
                    </a:lnTo>
                    <a:lnTo>
                      <a:pt x="2722" y="2946"/>
                    </a:lnTo>
                    <a:lnTo>
                      <a:pt x="2579" y="2989"/>
                    </a:lnTo>
                    <a:lnTo>
                      <a:pt x="2586" y="3064"/>
                    </a:lnTo>
                    <a:lnTo>
                      <a:pt x="2947" y="3624"/>
                    </a:lnTo>
                    <a:lnTo>
                      <a:pt x="3004" y="3856"/>
                    </a:lnTo>
                    <a:lnTo>
                      <a:pt x="3097" y="3931"/>
                    </a:lnTo>
                    <a:lnTo>
                      <a:pt x="3097" y="4060"/>
                    </a:lnTo>
                    <a:lnTo>
                      <a:pt x="2950" y="4153"/>
                    </a:lnTo>
                    <a:lnTo>
                      <a:pt x="2904" y="4478"/>
                    </a:lnTo>
                    <a:lnTo>
                      <a:pt x="2950" y="4528"/>
                    </a:lnTo>
                    <a:lnTo>
                      <a:pt x="2936" y="4538"/>
                    </a:lnTo>
                    <a:lnTo>
                      <a:pt x="2850" y="4653"/>
                    </a:lnTo>
                    <a:lnTo>
                      <a:pt x="2857" y="4799"/>
                    </a:lnTo>
                    <a:lnTo>
                      <a:pt x="2579" y="4903"/>
                    </a:lnTo>
                    <a:lnTo>
                      <a:pt x="2475" y="5010"/>
                    </a:lnTo>
                    <a:lnTo>
                      <a:pt x="2636" y="5153"/>
                    </a:lnTo>
                    <a:lnTo>
                      <a:pt x="2597" y="5428"/>
                    </a:lnTo>
                    <a:lnTo>
                      <a:pt x="2872" y="5449"/>
                    </a:lnTo>
                    <a:lnTo>
                      <a:pt x="2804" y="5642"/>
                    </a:lnTo>
                    <a:lnTo>
                      <a:pt x="2679" y="5702"/>
                    </a:lnTo>
                    <a:lnTo>
                      <a:pt x="2854" y="6117"/>
                    </a:lnTo>
                    <a:lnTo>
                      <a:pt x="2989" y="6549"/>
                    </a:lnTo>
                    <a:lnTo>
                      <a:pt x="2936" y="6695"/>
                    </a:lnTo>
                    <a:lnTo>
                      <a:pt x="2997" y="6727"/>
                    </a:lnTo>
                    <a:lnTo>
                      <a:pt x="2925" y="6913"/>
                    </a:lnTo>
                    <a:lnTo>
                      <a:pt x="3029" y="7002"/>
                    </a:lnTo>
                    <a:lnTo>
                      <a:pt x="2861" y="7406"/>
                    </a:lnTo>
                    <a:lnTo>
                      <a:pt x="2914" y="7456"/>
                    </a:lnTo>
                    <a:lnTo>
                      <a:pt x="3136" y="7438"/>
                    </a:lnTo>
                    <a:lnTo>
                      <a:pt x="3254" y="7702"/>
                    </a:lnTo>
                    <a:lnTo>
                      <a:pt x="3007" y="7713"/>
                    </a:lnTo>
                    <a:lnTo>
                      <a:pt x="3036" y="7924"/>
                    </a:lnTo>
                    <a:lnTo>
                      <a:pt x="2864" y="8066"/>
                    </a:lnTo>
                    <a:lnTo>
                      <a:pt x="2964" y="8334"/>
                    </a:lnTo>
                    <a:lnTo>
                      <a:pt x="2757" y="8523"/>
                    </a:lnTo>
                    <a:lnTo>
                      <a:pt x="2579" y="8827"/>
                    </a:lnTo>
                    <a:lnTo>
                      <a:pt x="2589" y="8863"/>
                    </a:lnTo>
                    <a:lnTo>
                      <a:pt x="2668" y="8998"/>
                    </a:lnTo>
                    <a:lnTo>
                      <a:pt x="2714" y="9041"/>
                    </a:lnTo>
                    <a:lnTo>
                      <a:pt x="2629" y="9195"/>
                    </a:lnTo>
                    <a:lnTo>
                      <a:pt x="2754" y="9248"/>
                    </a:lnTo>
                    <a:lnTo>
                      <a:pt x="2804" y="9516"/>
                    </a:lnTo>
                    <a:lnTo>
                      <a:pt x="2672" y="9534"/>
                    </a:lnTo>
                    <a:lnTo>
                      <a:pt x="2532" y="9684"/>
                    </a:lnTo>
                    <a:lnTo>
                      <a:pt x="2414" y="9605"/>
                    </a:lnTo>
                    <a:lnTo>
                      <a:pt x="2279" y="9627"/>
                    </a:lnTo>
                    <a:lnTo>
                      <a:pt x="2082" y="9941"/>
                    </a:lnTo>
                    <a:lnTo>
                      <a:pt x="2282" y="10109"/>
                    </a:lnTo>
                    <a:lnTo>
                      <a:pt x="2204" y="10230"/>
                    </a:lnTo>
                    <a:lnTo>
                      <a:pt x="2179" y="10452"/>
                    </a:lnTo>
                    <a:lnTo>
                      <a:pt x="1900" y="10491"/>
                    </a:lnTo>
                    <a:lnTo>
                      <a:pt x="1843" y="10534"/>
                    </a:lnTo>
                    <a:lnTo>
                      <a:pt x="1968" y="10855"/>
                    </a:lnTo>
                    <a:lnTo>
                      <a:pt x="2200" y="10991"/>
                    </a:lnTo>
                    <a:lnTo>
                      <a:pt x="2182" y="11248"/>
                    </a:lnTo>
                    <a:lnTo>
                      <a:pt x="1850" y="11541"/>
                    </a:lnTo>
                    <a:lnTo>
                      <a:pt x="1900" y="11759"/>
                    </a:lnTo>
                    <a:lnTo>
                      <a:pt x="2039" y="11751"/>
                    </a:lnTo>
                    <a:lnTo>
                      <a:pt x="1868" y="11862"/>
                    </a:lnTo>
                    <a:lnTo>
                      <a:pt x="1843" y="12001"/>
                    </a:lnTo>
                    <a:lnTo>
                      <a:pt x="1571" y="12412"/>
                    </a:lnTo>
                    <a:lnTo>
                      <a:pt x="1718" y="12419"/>
                    </a:lnTo>
                    <a:lnTo>
                      <a:pt x="1543" y="12969"/>
                    </a:lnTo>
                    <a:lnTo>
                      <a:pt x="1675" y="13001"/>
                    </a:lnTo>
                    <a:lnTo>
                      <a:pt x="1707" y="13133"/>
                    </a:lnTo>
                    <a:lnTo>
                      <a:pt x="1775" y="13137"/>
                    </a:lnTo>
                    <a:lnTo>
                      <a:pt x="1750" y="13444"/>
                    </a:lnTo>
                    <a:lnTo>
                      <a:pt x="1721" y="13594"/>
                    </a:lnTo>
                    <a:lnTo>
                      <a:pt x="1607" y="13683"/>
                    </a:lnTo>
                    <a:lnTo>
                      <a:pt x="1657" y="14183"/>
                    </a:lnTo>
                    <a:lnTo>
                      <a:pt x="1688" y="14169"/>
                    </a:lnTo>
                    <a:lnTo>
                      <a:pt x="1564" y="14230"/>
                    </a:lnTo>
                    <a:lnTo>
                      <a:pt x="1539" y="14265"/>
                    </a:lnTo>
                    <a:lnTo>
                      <a:pt x="1629" y="14351"/>
                    </a:lnTo>
                    <a:lnTo>
                      <a:pt x="1639" y="14862"/>
                    </a:lnTo>
                    <a:lnTo>
                      <a:pt x="1814" y="14908"/>
                    </a:lnTo>
                    <a:lnTo>
                      <a:pt x="2239" y="15479"/>
                    </a:lnTo>
                    <a:lnTo>
                      <a:pt x="1875" y="15419"/>
                    </a:lnTo>
                    <a:lnTo>
                      <a:pt x="1654" y="15615"/>
                    </a:lnTo>
                    <a:lnTo>
                      <a:pt x="1361" y="15572"/>
                    </a:lnTo>
                    <a:lnTo>
                      <a:pt x="1182" y="15712"/>
                    </a:lnTo>
                    <a:lnTo>
                      <a:pt x="1307" y="15883"/>
                    </a:lnTo>
                    <a:lnTo>
                      <a:pt x="836" y="16069"/>
                    </a:lnTo>
                    <a:lnTo>
                      <a:pt x="846" y="16211"/>
                    </a:lnTo>
                    <a:lnTo>
                      <a:pt x="707" y="16186"/>
                    </a:lnTo>
                    <a:lnTo>
                      <a:pt x="546" y="16322"/>
                    </a:lnTo>
                    <a:lnTo>
                      <a:pt x="707" y="16426"/>
                    </a:lnTo>
                    <a:lnTo>
                      <a:pt x="550" y="16636"/>
                    </a:lnTo>
                    <a:lnTo>
                      <a:pt x="596" y="16915"/>
                    </a:lnTo>
                    <a:lnTo>
                      <a:pt x="400" y="16858"/>
                    </a:lnTo>
                    <a:lnTo>
                      <a:pt x="128" y="16943"/>
                    </a:lnTo>
                    <a:lnTo>
                      <a:pt x="0" y="16883"/>
                    </a:lnTo>
                    <a:lnTo>
                      <a:pt x="43" y="17101"/>
                    </a:lnTo>
                    <a:lnTo>
                      <a:pt x="146" y="17211"/>
                    </a:lnTo>
                    <a:lnTo>
                      <a:pt x="403" y="17679"/>
                    </a:lnTo>
                    <a:lnTo>
                      <a:pt x="389" y="18383"/>
                    </a:lnTo>
                    <a:lnTo>
                      <a:pt x="411" y="18443"/>
                    </a:lnTo>
                    <a:lnTo>
                      <a:pt x="539" y="18618"/>
                    </a:lnTo>
                    <a:lnTo>
                      <a:pt x="675" y="18675"/>
                    </a:lnTo>
                    <a:lnTo>
                      <a:pt x="739" y="18650"/>
                    </a:lnTo>
                    <a:lnTo>
                      <a:pt x="846" y="18736"/>
                    </a:lnTo>
                    <a:lnTo>
                      <a:pt x="1096" y="18632"/>
                    </a:lnTo>
                    <a:lnTo>
                      <a:pt x="1207" y="18732"/>
                    </a:lnTo>
                    <a:lnTo>
                      <a:pt x="1218" y="18875"/>
                    </a:lnTo>
                    <a:lnTo>
                      <a:pt x="1311" y="18990"/>
                    </a:lnTo>
                    <a:lnTo>
                      <a:pt x="1629" y="19000"/>
                    </a:lnTo>
                    <a:lnTo>
                      <a:pt x="1643" y="19207"/>
                    </a:lnTo>
                    <a:lnTo>
                      <a:pt x="1761" y="19250"/>
                    </a:lnTo>
                    <a:lnTo>
                      <a:pt x="1739" y="19522"/>
                    </a:lnTo>
                    <a:lnTo>
                      <a:pt x="1789" y="19522"/>
                    </a:lnTo>
                    <a:lnTo>
                      <a:pt x="1868" y="19861"/>
                    </a:lnTo>
                    <a:lnTo>
                      <a:pt x="1829" y="19968"/>
                    </a:lnTo>
                    <a:lnTo>
                      <a:pt x="1757" y="19986"/>
                    </a:lnTo>
                    <a:lnTo>
                      <a:pt x="1661" y="20247"/>
                    </a:lnTo>
                    <a:lnTo>
                      <a:pt x="1746" y="20596"/>
                    </a:lnTo>
                    <a:lnTo>
                      <a:pt x="1621" y="20775"/>
                    </a:lnTo>
                    <a:lnTo>
                      <a:pt x="1286" y="20600"/>
                    </a:lnTo>
                    <a:lnTo>
                      <a:pt x="1121" y="20811"/>
                    </a:lnTo>
                    <a:lnTo>
                      <a:pt x="1125" y="20943"/>
                    </a:lnTo>
                    <a:lnTo>
                      <a:pt x="964" y="21164"/>
                    </a:lnTo>
                    <a:lnTo>
                      <a:pt x="718" y="21311"/>
                    </a:lnTo>
                    <a:lnTo>
                      <a:pt x="693" y="21439"/>
                    </a:lnTo>
                    <a:lnTo>
                      <a:pt x="886" y="21486"/>
                    </a:lnTo>
                    <a:lnTo>
                      <a:pt x="929" y="21439"/>
                    </a:lnTo>
                    <a:lnTo>
                      <a:pt x="1200" y="21364"/>
                    </a:lnTo>
                    <a:lnTo>
                      <a:pt x="1846" y="21453"/>
                    </a:lnTo>
                    <a:lnTo>
                      <a:pt x="1839" y="21382"/>
                    </a:lnTo>
                    <a:lnTo>
                      <a:pt x="2068" y="21121"/>
                    </a:lnTo>
                    <a:lnTo>
                      <a:pt x="2547" y="21118"/>
                    </a:lnTo>
                    <a:lnTo>
                      <a:pt x="2654" y="21314"/>
                    </a:lnTo>
                    <a:lnTo>
                      <a:pt x="3036" y="21318"/>
                    </a:lnTo>
                    <a:lnTo>
                      <a:pt x="3550" y="21164"/>
                    </a:lnTo>
                    <a:lnTo>
                      <a:pt x="3911" y="21564"/>
                    </a:lnTo>
                    <a:lnTo>
                      <a:pt x="3950" y="21561"/>
                    </a:lnTo>
                    <a:lnTo>
                      <a:pt x="4064" y="21464"/>
                    </a:lnTo>
                    <a:lnTo>
                      <a:pt x="4515" y="21475"/>
                    </a:lnTo>
                    <a:lnTo>
                      <a:pt x="4747" y="21203"/>
                    </a:lnTo>
                    <a:lnTo>
                      <a:pt x="5222" y="21025"/>
                    </a:lnTo>
                    <a:lnTo>
                      <a:pt x="5207" y="20889"/>
                    </a:lnTo>
                    <a:lnTo>
                      <a:pt x="4950" y="20579"/>
                    </a:lnTo>
                    <a:lnTo>
                      <a:pt x="5215" y="20686"/>
                    </a:lnTo>
                    <a:lnTo>
                      <a:pt x="5343" y="20625"/>
                    </a:lnTo>
                    <a:lnTo>
                      <a:pt x="5486" y="20643"/>
                    </a:lnTo>
                    <a:lnTo>
                      <a:pt x="5597" y="20557"/>
                    </a:lnTo>
                    <a:lnTo>
                      <a:pt x="5732" y="20604"/>
                    </a:lnTo>
                    <a:lnTo>
                      <a:pt x="5858" y="20543"/>
                    </a:lnTo>
                    <a:lnTo>
                      <a:pt x="6029" y="20629"/>
                    </a:lnTo>
                    <a:lnTo>
                      <a:pt x="6022" y="20700"/>
                    </a:lnTo>
                    <a:lnTo>
                      <a:pt x="5879" y="20857"/>
                    </a:lnTo>
                    <a:lnTo>
                      <a:pt x="5865" y="21207"/>
                    </a:lnTo>
                    <a:lnTo>
                      <a:pt x="5904" y="21336"/>
                    </a:lnTo>
                    <a:lnTo>
                      <a:pt x="6172" y="21375"/>
                    </a:lnTo>
                    <a:lnTo>
                      <a:pt x="6604" y="21096"/>
                    </a:lnTo>
                    <a:lnTo>
                      <a:pt x="6840" y="20804"/>
                    </a:lnTo>
                    <a:lnTo>
                      <a:pt x="7847" y="20646"/>
                    </a:lnTo>
                    <a:lnTo>
                      <a:pt x="7822" y="20314"/>
                    </a:lnTo>
                    <a:lnTo>
                      <a:pt x="8122" y="20018"/>
                    </a:lnTo>
                    <a:lnTo>
                      <a:pt x="8347" y="19982"/>
                    </a:lnTo>
                    <a:lnTo>
                      <a:pt x="8358" y="19782"/>
                    </a:lnTo>
                    <a:lnTo>
                      <a:pt x="8608" y="19661"/>
                    </a:lnTo>
                    <a:lnTo>
                      <a:pt x="8726" y="19718"/>
                    </a:lnTo>
                    <a:lnTo>
                      <a:pt x="8854" y="19650"/>
                    </a:lnTo>
                    <a:lnTo>
                      <a:pt x="8954" y="19379"/>
                    </a:lnTo>
                    <a:lnTo>
                      <a:pt x="9240" y="18800"/>
                    </a:lnTo>
                    <a:lnTo>
                      <a:pt x="9454" y="18779"/>
                    </a:lnTo>
                    <a:lnTo>
                      <a:pt x="9397" y="18300"/>
                    </a:lnTo>
                    <a:lnTo>
                      <a:pt x="9126" y="18218"/>
                    </a:lnTo>
                    <a:lnTo>
                      <a:pt x="9197" y="18008"/>
                    </a:lnTo>
                    <a:lnTo>
                      <a:pt x="9058" y="17772"/>
                    </a:lnTo>
                    <a:lnTo>
                      <a:pt x="9165" y="17679"/>
                    </a:lnTo>
                    <a:lnTo>
                      <a:pt x="8993" y="17533"/>
                    </a:lnTo>
                    <a:lnTo>
                      <a:pt x="9354" y="17065"/>
                    </a:lnTo>
                    <a:lnTo>
                      <a:pt x="9308" y="16801"/>
                    </a:lnTo>
                    <a:lnTo>
                      <a:pt x="9479" y="16394"/>
                    </a:lnTo>
                    <a:lnTo>
                      <a:pt x="9729" y="16444"/>
                    </a:lnTo>
                    <a:lnTo>
                      <a:pt x="9929" y="16376"/>
                    </a:lnTo>
                    <a:lnTo>
                      <a:pt x="10047" y="16451"/>
                    </a:lnTo>
                    <a:lnTo>
                      <a:pt x="10194" y="16444"/>
                    </a:lnTo>
                    <a:lnTo>
                      <a:pt x="10204" y="16576"/>
                    </a:lnTo>
                    <a:lnTo>
                      <a:pt x="10258" y="16619"/>
                    </a:lnTo>
                    <a:lnTo>
                      <a:pt x="10422" y="16297"/>
                    </a:lnTo>
                    <a:lnTo>
                      <a:pt x="10533" y="16204"/>
                    </a:lnTo>
                    <a:lnTo>
                      <a:pt x="10783" y="16119"/>
                    </a:lnTo>
                    <a:lnTo>
                      <a:pt x="10858" y="16233"/>
                    </a:lnTo>
                    <a:lnTo>
                      <a:pt x="11183" y="16133"/>
                    </a:lnTo>
                    <a:lnTo>
                      <a:pt x="11244" y="16008"/>
                    </a:lnTo>
                    <a:lnTo>
                      <a:pt x="11376" y="16076"/>
                    </a:lnTo>
                    <a:lnTo>
                      <a:pt x="11433" y="16215"/>
                    </a:lnTo>
                    <a:lnTo>
                      <a:pt x="11562" y="16186"/>
                    </a:lnTo>
                    <a:lnTo>
                      <a:pt x="11715" y="16301"/>
                    </a:lnTo>
                    <a:lnTo>
                      <a:pt x="11862" y="16226"/>
                    </a:lnTo>
                    <a:lnTo>
                      <a:pt x="12033" y="16169"/>
                    </a:lnTo>
                    <a:lnTo>
                      <a:pt x="12387" y="16279"/>
                    </a:lnTo>
                    <a:lnTo>
                      <a:pt x="12690" y="15990"/>
                    </a:lnTo>
                    <a:lnTo>
                      <a:pt x="12826" y="15994"/>
                    </a:lnTo>
                    <a:lnTo>
                      <a:pt x="12851" y="15926"/>
                    </a:lnTo>
                    <a:lnTo>
                      <a:pt x="13247" y="16104"/>
                    </a:lnTo>
                    <a:lnTo>
                      <a:pt x="13265" y="16040"/>
                    </a:lnTo>
                    <a:lnTo>
                      <a:pt x="13333" y="16040"/>
                    </a:lnTo>
                    <a:lnTo>
                      <a:pt x="13526" y="16122"/>
                    </a:lnTo>
                    <a:lnTo>
                      <a:pt x="13619" y="16097"/>
                    </a:lnTo>
                    <a:lnTo>
                      <a:pt x="13762" y="16097"/>
                    </a:lnTo>
                    <a:lnTo>
                      <a:pt x="13837" y="15979"/>
                    </a:lnTo>
                    <a:lnTo>
                      <a:pt x="13908" y="15983"/>
                    </a:lnTo>
                    <a:lnTo>
                      <a:pt x="13905" y="16126"/>
                    </a:lnTo>
                    <a:lnTo>
                      <a:pt x="14015" y="16051"/>
                    </a:lnTo>
                    <a:lnTo>
                      <a:pt x="14047" y="15701"/>
                    </a:lnTo>
                    <a:lnTo>
                      <a:pt x="14176" y="15544"/>
                    </a:lnTo>
                    <a:lnTo>
                      <a:pt x="14319" y="15540"/>
                    </a:lnTo>
                    <a:lnTo>
                      <a:pt x="14537" y="15704"/>
                    </a:lnTo>
                    <a:lnTo>
                      <a:pt x="14748" y="15722"/>
                    </a:lnTo>
                    <a:lnTo>
                      <a:pt x="14833" y="15319"/>
                    </a:lnTo>
                    <a:lnTo>
                      <a:pt x="14830" y="15179"/>
                    </a:lnTo>
                    <a:lnTo>
                      <a:pt x="14601" y="15179"/>
                    </a:lnTo>
                    <a:lnTo>
                      <a:pt x="14701" y="15051"/>
                    </a:lnTo>
                    <a:lnTo>
                      <a:pt x="14426" y="14969"/>
                    </a:lnTo>
                    <a:lnTo>
                      <a:pt x="14480" y="14758"/>
                    </a:lnTo>
                    <a:lnTo>
                      <a:pt x="14587" y="14658"/>
                    </a:lnTo>
                    <a:lnTo>
                      <a:pt x="14608" y="14362"/>
                    </a:lnTo>
                    <a:lnTo>
                      <a:pt x="14480" y="14183"/>
                    </a:lnTo>
                    <a:lnTo>
                      <a:pt x="14487" y="14040"/>
                    </a:lnTo>
                    <a:lnTo>
                      <a:pt x="14294" y="13826"/>
                    </a:lnTo>
                    <a:lnTo>
                      <a:pt x="14576" y="13655"/>
                    </a:lnTo>
                    <a:lnTo>
                      <a:pt x="14815" y="13548"/>
                    </a:lnTo>
                    <a:lnTo>
                      <a:pt x="15019" y="13558"/>
                    </a:lnTo>
                    <a:lnTo>
                      <a:pt x="15023" y="13415"/>
                    </a:lnTo>
                    <a:lnTo>
                      <a:pt x="14876" y="13080"/>
                    </a:lnTo>
                    <a:lnTo>
                      <a:pt x="14594" y="12744"/>
                    </a:lnTo>
                    <a:lnTo>
                      <a:pt x="14723" y="12626"/>
                    </a:lnTo>
                    <a:lnTo>
                      <a:pt x="15044" y="12730"/>
                    </a:lnTo>
                    <a:lnTo>
                      <a:pt x="15248" y="12726"/>
                    </a:lnTo>
                    <a:lnTo>
                      <a:pt x="15562" y="12480"/>
                    </a:lnTo>
                    <a:lnTo>
                      <a:pt x="15690" y="12448"/>
                    </a:lnTo>
                    <a:lnTo>
                      <a:pt x="15698" y="12266"/>
                    </a:lnTo>
                    <a:lnTo>
                      <a:pt x="15455" y="11819"/>
                    </a:lnTo>
                    <a:lnTo>
                      <a:pt x="15505" y="11766"/>
                    </a:lnTo>
                    <a:lnTo>
                      <a:pt x="15737" y="11602"/>
                    </a:lnTo>
                    <a:lnTo>
                      <a:pt x="15833" y="11419"/>
                    </a:lnTo>
                    <a:lnTo>
                      <a:pt x="16166" y="11373"/>
                    </a:lnTo>
                    <a:lnTo>
                      <a:pt x="16026" y="11116"/>
                    </a:lnTo>
                    <a:lnTo>
                      <a:pt x="16066" y="11059"/>
                    </a:lnTo>
                    <a:lnTo>
                      <a:pt x="16744" y="10805"/>
                    </a:lnTo>
                    <a:lnTo>
                      <a:pt x="16741" y="10734"/>
                    </a:lnTo>
                    <a:lnTo>
                      <a:pt x="16533" y="10523"/>
                    </a:lnTo>
                    <a:lnTo>
                      <a:pt x="16248" y="10448"/>
                    </a:lnTo>
                    <a:lnTo>
                      <a:pt x="16208" y="10384"/>
                    </a:lnTo>
                    <a:lnTo>
                      <a:pt x="16416" y="10170"/>
                    </a:lnTo>
                    <a:lnTo>
                      <a:pt x="16198" y="10227"/>
                    </a:lnTo>
                    <a:lnTo>
                      <a:pt x="15826" y="10162"/>
                    </a:lnTo>
                    <a:lnTo>
                      <a:pt x="15608" y="10370"/>
                    </a:lnTo>
                    <a:lnTo>
                      <a:pt x="15240" y="10434"/>
                    </a:lnTo>
                    <a:lnTo>
                      <a:pt x="15348" y="10073"/>
                    </a:lnTo>
                    <a:lnTo>
                      <a:pt x="15112" y="9791"/>
                    </a:lnTo>
                    <a:lnTo>
                      <a:pt x="15165" y="9734"/>
                    </a:lnTo>
                    <a:lnTo>
                      <a:pt x="15115" y="9613"/>
                    </a:lnTo>
                    <a:lnTo>
                      <a:pt x="15312" y="9388"/>
                    </a:lnTo>
                    <a:lnTo>
                      <a:pt x="15515" y="9291"/>
                    </a:lnTo>
                    <a:lnTo>
                      <a:pt x="15540" y="9073"/>
                    </a:lnTo>
                    <a:lnTo>
                      <a:pt x="15615" y="9063"/>
                    </a:lnTo>
                    <a:lnTo>
                      <a:pt x="15458" y="8898"/>
                    </a:lnTo>
                    <a:lnTo>
                      <a:pt x="15458" y="8181"/>
                    </a:lnTo>
                    <a:lnTo>
                      <a:pt x="15108" y="8202"/>
                    </a:lnTo>
                    <a:lnTo>
                      <a:pt x="15023" y="8084"/>
                    </a:lnTo>
                    <a:lnTo>
                      <a:pt x="15015" y="7870"/>
                    </a:lnTo>
                    <a:lnTo>
                      <a:pt x="14898" y="7784"/>
                    </a:lnTo>
                    <a:lnTo>
                      <a:pt x="14623" y="7877"/>
                    </a:lnTo>
                    <a:lnTo>
                      <a:pt x="14480" y="7831"/>
                    </a:lnTo>
                    <a:lnTo>
                      <a:pt x="14451" y="7695"/>
                    </a:lnTo>
                    <a:lnTo>
                      <a:pt x="14633" y="7209"/>
                    </a:lnTo>
                    <a:lnTo>
                      <a:pt x="14776" y="7202"/>
                    </a:lnTo>
                    <a:lnTo>
                      <a:pt x="14898" y="7270"/>
                    </a:lnTo>
                    <a:lnTo>
                      <a:pt x="15094" y="7184"/>
                    </a:lnTo>
                    <a:lnTo>
                      <a:pt x="15098" y="7113"/>
                    </a:lnTo>
                    <a:lnTo>
                      <a:pt x="15073" y="6824"/>
                    </a:lnTo>
                    <a:lnTo>
                      <a:pt x="14790" y="6806"/>
                    </a:lnTo>
                    <a:lnTo>
                      <a:pt x="14594" y="6706"/>
                    </a:lnTo>
                    <a:lnTo>
                      <a:pt x="14576" y="6638"/>
                    </a:lnTo>
                    <a:lnTo>
                      <a:pt x="14723" y="6470"/>
                    </a:lnTo>
                    <a:lnTo>
                      <a:pt x="14912" y="6574"/>
                    </a:lnTo>
                    <a:lnTo>
                      <a:pt x="15123" y="6599"/>
                    </a:lnTo>
                    <a:lnTo>
                      <a:pt x="15490" y="6406"/>
                    </a:lnTo>
                    <a:lnTo>
                      <a:pt x="15555" y="6435"/>
                    </a:lnTo>
                    <a:lnTo>
                      <a:pt x="15644" y="6588"/>
                    </a:lnTo>
                    <a:lnTo>
                      <a:pt x="15733" y="6524"/>
                    </a:lnTo>
                    <a:lnTo>
                      <a:pt x="15705" y="6299"/>
                    </a:lnTo>
                    <a:lnTo>
                      <a:pt x="15790" y="6092"/>
                    </a:lnTo>
                    <a:lnTo>
                      <a:pt x="15701" y="5727"/>
                    </a:lnTo>
                    <a:lnTo>
                      <a:pt x="15487" y="5760"/>
                    </a:lnTo>
                    <a:lnTo>
                      <a:pt x="15369" y="6020"/>
                    </a:lnTo>
                    <a:lnTo>
                      <a:pt x="15133" y="5920"/>
                    </a:lnTo>
                    <a:lnTo>
                      <a:pt x="15230" y="5635"/>
                    </a:lnTo>
                    <a:lnTo>
                      <a:pt x="14890" y="5520"/>
                    </a:lnTo>
                  </a:path>
                </a:pathLst>
              </a:custGeom>
              <a:noFill/>
              <a:ln w="11113">
                <a:solidFill>
                  <a:srgbClr val="0099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7" name="Rectangle 2327">
                <a:extLst>
                  <a:ext uri="{FF2B5EF4-FFF2-40B4-BE49-F238E27FC236}">
                    <a16:creationId xmlns:a16="http://schemas.microsoft.com/office/drawing/2014/main" id="{631CAC21-CB0A-99B4-702C-4D65A431C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8" y="179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8" name="Rectangle 2328">
                <a:extLst>
                  <a:ext uri="{FF2B5EF4-FFF2-40B4-BE49-F238E27FC236}">
                    <a16:creationId xmlns:a16="http://schemas.microsoft.com/office/drawing/2014/main" id="{4F3C2291-ED08-D40B-D521-BEB6F07D21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4" y="205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le-Neuf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9" name="Rectangle 2329">
                <a:extLst>
                  <a:ext uri="{FF2B5EF4-FFF2-40B4-BE49-F238E27FC236}">
                    <a16:creationId xmlns:a16="http://schemas.microsoft.com/office/drawing/2014/main" id="{7107209F-58F8-FBD9-BCA7-577FD613CF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0" y="166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Othis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0" name="Rectangle 2330">
                <a:extLst>
                  <a:ext uri="{FF2B5EF4-FFF2-40B4-BE49-F238E27FC236}">
                    <a16:creationId xmlns:a16="http://schemas.microsoft.com/office/drawing/2014/main" id="{B1783F80-A043-828D-438D-3FC7BBA3B6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326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Mauregard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1" name="Rectangle 2331">
                <a:extLst>
                  <a:ext uri="{FF2B5EF4-FFF2-40B4-BE49-F238E27FC236}">
                    <a16:creationId xmlns:a16="http://schemas.microsoft.com/office/drawing/2014/main" id="{22E7B6E0-9DDC-2097-2FF5-4F6BBEF50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6" y="260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2" name="Rectangle 2332">
                <a:extLst>
                  <a:ext uri="{FF2B5EF4-FFF2-40B4-BE49-F238E27FC236}">
                    <a16:creationId xmlns:a16="http://schemas.microsoft.com/office/drawing/2014/main" id="{D802FD4B-672C-EFAE-008D-2B9E693D8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8" y="286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le-Vieux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3" name="Rectangle 2333">
                <a:extLst>
                  <a:ext uri="{FF2B5EF4-FFF2-40B4-BE49-F238E27FC236}">
                    <a16:creationId xmlns:a16="http://schemas.microsoft.com/office/drawing/2014/main" id="{EB646CAB-FE2D-3E91-7CA0-A7B42502A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4" y="233"/>
                <a:ext cx="12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Dammartin-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4" name="Rectangle 2334">
                <a:extLst>
                  <a:ext uri="{FF2B5EF4-FFF2-40B4-BE49-F238E27FC236}">
                    <a16:creationId xmlns:a16="http://schemas.microsoft.com/office/drawing/2014/main" id="{AFF01D2A-A0BE-C9CD-EC73-CF4C9D5BE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7" y="259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en-Goële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5" name="Rectangle 2335">
                <a:extLst>
                  <a:ext uri="{FF2B5EF4-FFF2-40B4-BE49-F238E27FC236}">
                    <a16:creationId xmlns:a16="http://schemas.microsoft.com/office/drawing/2014/main" id="{7E3436E2-49CB-1F47-C3E9-51AD0F66E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0" y="307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Longperrier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6" name="Rectangle 2336">
                <a:extLst>
                  <a:ext uri="{FF2B5EF4-FFF2-40B4-BE49-F238E27FC236}">
                    <a16:creationId xmlns:a16="http://schemas.microsoft.com/office/drawing/2014/main" id="{21D207C1-A81E-FCD4-6DE4-E0DE6E987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223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Rouvres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7" name="Rectangle 2337">
                <a:extLst>
                  <a:ext uri="{FF2B5EF4-FFF2-40B4-BE49-F238E27FC236}">
                    <a16:creationId xmlns:a16="http://schemas.microsoft.com/office/drawing/2014/main" id="{03F7C194-BB50-6887-2F2A-8350AFA3E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410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Mesnil-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8" name="Rectangle 2338">
                <a:extLst>
                  <a:ext uri="{FF2B5EF4-FFF2-40B4-BE49-F238E27FC236}">
                    <a16:creationId xmlns:a16="http://schemas.microsoft.com/office/drawing/2014/main" id="{CBF4FCFB-FB2E-422C-80EC-4C0636F6AD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8" y="436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Amelot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9" name="Rectangle 2339">
                <a:extLst>
                  <a:ext uri="{FF2B5EF4-FFF2-40B4-BE49-F238E27FC236}">
                    <a16:creationId xmlns:a16="http://schemas.microsoft.com/office/drawing/2014/main" id="{9A907853-D14C-46FA-2D33-7F1CF2661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6" y="354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Villeneuve-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0" name="Rectangle 2340">
                <a:extLst>
                  <a:ext uri="{FF2B5EF4-FFF2-40B4-BE49-F238E27FC236}">
                    <a16:creationId xmlns:a16="http://schemas.microsoft.com/office/drawing/2014/main" id="{05D08788-DE0D-7D0D-AB8F-5CF522E3F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380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1" name="Rectangle 2341">
                <a:extLst>
                  <a:ext uri="{FF2B5EF4-FFF2-40B4-BE49-F238E27FC236}">
                    <a16:creationId xmlns:a16="http://schemas.microsoft.com/office/drawing/2014/main" id="{FD3FB0C8-DADA-B503-1CBA-7BE2EB1EF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8" y="406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Dammartin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2" name="Rectangle 2342">
                <a:extLst>
                  <a:ext uri="{FF2B5EF4-FFF2-40B4-BE49-F238E27FC236}">
                    <a16:creationId xmlns:a16="http://schemas.microsoft.com/office/drawing/2014/main" id="{781D4E6B-501A-3C91-1CFF-CEA3A4747A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4" y="473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Thieux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3" name="Rectangle 2343">
                <a:extLst>
                  <a:ext uri="{FF2B5EF4-FFF2-40B4-BE49-F238E27FC236}">
                    <a16:creationId xmlns:a16="http://schemas.microsoft.com/office/drawing/2014/main" id="{CEF1CDC5-19BF-10A5-F013-85EF1DE35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5" y="611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Mitry-Mory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4" name="Rectangle 2344">
                <a:extLst>
                  <a:ext uri="{FF2B5EF4-FFF2-40B4-BE49-F238E27FC236}">
                    <a16:creationId xmlns:a16="http://schemas.microsoft.com/office/drawing/2014/main" id="{1520C3BC-1E0A-B4FE-825A-78DEC68F7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3" y="538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Compans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5" name="Rectangle 2345">
                <a:extLst>
                  <a:ext uri="{FF2B5EF4-FFF2-40B4-BE49-F238E27FC236}">
                    <a16:creationId xmlns:a16="http://schemas.microsoft.com/office/drawing/2014/main" id="{410F0DD3-CA9E-5219-492E-F0DBE1627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4" y="653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Gressy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6" name="Rectangle 2346">
                <a:extLst>
                  <a:ext uri="{FF2B5EF4-FFF2-40B4-BE49-F238E27FC236}">
                    <a16:creationId xmlns:a16="http://schemas.microsoft.com/office/drawing/2014/main" id="{784C783A-E35D-55E8-0E74-42BB89782E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3" y="330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St-Mard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7" name="Rectangle 2347">
                <a:extLst>
                  <a:ext uri="{FF2B5EF4-FFF2-40B4-BE49-F238E27FC236}">
                    <a16:creationId xmlns:a16="http://schemas.microsoft.com/office/drawing/2014/main" id="{3B82E9F3-E004-5055-A422-C56487C64C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401"/>
                <a:ext cx="6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8" name="Rectangle 2348">
                <a:extLst>
                  <a:ext uri="{FF2B5EF4-FFF2-40B4-BE49-F238E27FC236}">
                    <a16:creationId xmlns:a16="http://schemas.microsoft.com/office/drawing/2014/main" id="{F76FA43C-EDE2-180A-F360-F062237FB1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1" y="493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Nantouillet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9" name="Rectangle 2349">
                <a:extLst>
                  <a:ext uri="{FF2B5EF4-FFF2-40B4-BE49-F238E27FC236}">
                    <a16:creationId xmlns:a16="http://schemas.microsoft.com/office/drawing/2014/main" id="{48DF42C2-D963-6E39-27E4-5592144E20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9" y="349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Montgé-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0" name="Rectangle 2350">
                <a:extLst>
                  <a:ext uri="{FF2B5EF4-FFF2-40B4-BE49-F238E27FC236}">
                    <a16:creationId xmlns:a16="http://schemas.microsoft.com/office/drawing/2014/main" id="{D2823BB3-D3BC-F129-B75A-0B38901358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4" y="375"/>
                <a:ext cx="4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1" name="Rectangle 2351">
                <a:extLst>
                  <a:ext uri="{FF2B5EF4-FFF2-40B4-BE49-F238E27FC236}">
                    <a16:creationId xmlns:a16="http://schemas.microsoft.com/office/drawing/2014/main" id="{34CE4DB7-9FF3-B15C-7B94-B692F7C25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0" y="401"/>
                <a:ext cx="7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Goële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2" name="Rectangle 2352">
                <a:extLst>
                  <a:ext uri="{FF2B5EF4-FFF2-40B4-BE49-F238E27FC236}">
                    <a16:creationId xmlns:a16="http://schemas.microsoft.com/office/drawing/2014/main" id="{3021DE39-4DB5-C213-8DC0-C209BF49F8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4" y="290"/>
                <a:ext cx="14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Marchémoret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3" name="Rectangle 2353">
                <a:extLst>
                  <a:ext uri="{FF2B5EF4-FFF2-40B4-BE49-F238E27FC236}">
                    <a16:creationId xmlns:a16="http://schemas.microsoft.com/office/drawing/2014/main" id="{11558045-3099-EB88-3AA2-B9756D7EC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6" y="171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4" name="Rectangle 2354">
                <a:extLst>
                  <a:ext uri="{FF2B5EF4-FFF2-40B4-BE49-F238E27FC236}">
                    <a16:creationId xmlns:a16="http://schemas.microsoft.com/office/drawing/2014/main" id="{64EB610E-F47B-3D45-5727-4643DCB65E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5" y="197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Pathus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5" name="Rectangle 2355">
                <a:extLst>
                  <a:ext uri="{FF2B5EF4-FFF2-40B4-BE49-F238E27FC236}">
                    <a16:creationId xmlns:a16="http://schemas.microsoft.com/office/drawing/2014/main" id="{CEB87067-18E6-4510-E57E-5C33410A8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201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Oissery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6" name="Rectangle 2356">
                <a:extLst>
                  <a:ext uri="{FF2B5EF4-FFF2-40B4-BE49-F238E27FC236}">
                    <a16:creationId xmlns:a16="http://schemas.microsoft.com/office/drawing/2014/main" id="{C11963AA-AC09-64A4-7176-76D897FED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9" y="315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7" name="Rectangle 2357">
                <a:extLst>
                  <a:ext uri="{FF2B5EF4-FFF2-40B4-BE49-F238E27FC236}">
                    <a16:creationId xmlns:a16="http://schemas.microsoft.com/office/drawing/2014/main" id="{A68B8AAD-6EF4-C105-E5D6-3DC61DA33B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3" y="341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Soupplets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8" name="Rectangle 2358">
                <a:extLst>
                  <a:ext uri="{FF2B5EF4-FFF2-40B4-BE49-F238E27FC236}">
                    <a16:creationId xmlns:a16="http://schemas.microsoft.com/office/drawing/2014/main" id="{3E7F73AA-C9CD-004F-E3FE-A6DEA4896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6" y="410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Cuisy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9" name="Rectangle 2359">
                <a:extLst>
                  <a:ext uri="{FF2B5EF4-FFF2-40B4-BE49-F238E27FC236}">
                    <a16:creationId xmlns:a16="http://schemas.microsoft.com/office/drawing/2014/main" id="{17B54C45-4379-D15A-234C-B2CEEF66FA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6" y="442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Plessis-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0" name="Rectangle 2360">
                <a:extLst>
                  <a:ext uri="{FF2B5EF4-FFF2-40B4-BE49-F238E27FC236}">
                    <a16:creationId xmlns:a16="http://schemas.microsoft.com/office/drawing/2014/main" id="{8ED52977-7F2E-AAA9-A653-EB6D828A85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9" y="468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l'Evêque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1" name="Rectangle 2361">
                <a:extLst>
                  <a:ext uri="{FF2B5EF4-FFF2-40B4-BE49-F238E27FC236}">
                    <a16:creationId xmlns:a16="http://schemas.microsoft.com/office/drawing/2014/main" id="{85432F01-0EBA-5DE4-0C54-5416026E3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0" y="531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Iverny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2" name="Rectangle 2362">
                <a:extLst>
                  <a:ext uri="{FF2B5EF4-FFF2-40B4-BE49-F238E27FC236}">
                    <a16:creationId xmlns:a16="http://schemas.microsoft.com/office/drawing/2014/main" id="{9838B175-96FE-013A-7C85-F5FFB4E2C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6" y="489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Plessis-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3" name="Rectangle 2363">
                <a:extLst>
                  <a:ext uri="{FF2B5EF4-FFF2-40B4-BE49-F238E27FC236}">
                    <a16:creationId xmlns:a16="http://schemas.microsoft.com/office/drawing/2014/main" id="{254E5ECC-CEB2-439E-A351-C9A2EA6C0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8" y="515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aux-Bois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4" name="Rectangle 2364">
                <a:extLst>
                  <a:ext uri="{FF2B5EF4-FFF2-40B4-BE49-F238E27FC236}">
                    <a16:creationId xmlns:a16="http://schemas.microsoft.com/office/drawing/2014/main" id="{D7BAB7DD-6CEE-31DE-A121-8BD577071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1" y="459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Vinantes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5" name="Rectangle 2365">
                <a:extLst>
                  <a:ext uri="{FF2B5EF4-FFF2-40B4-BE49-F238E27FC236}">
                    <a16:creationId xmlns:a16="http://schemas.microsoft.com/office/drawing/2014/main" id="{5BEEF886-B6F3-7F79-CCC0-D13ED2ED1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0" y="576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Villeroy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6" name="Rectangle 2366">
                <a:extLst>
                  <a:ext uri="{FF2B5EF4-FFF2-40B4-BE49-F238E27FC236}">
                    <a16:creationId xmlns:a16="http://schemas.microsoft.com/office/drawing/2014/main" id="{6EFBF4BE-FEBF-3E4E-E782-CEF9BC545C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5" y="644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Charny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7" name="Rectangle 2367">
                <a:extLst>
                  <a:ext uri="{FF2B5EF4-FFF2-40B4-BE49-F238E27FC236}">
                    <a16:creationId xmlns:a16="http://schemas.microsoft.com/office/drawing/2014/main" id="{426ECEE7-EC01-D6DB-3473-037BA9AA2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8" y="562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St-Mesmes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8" name="Rectangle 2368">
                <a:extLst>
                  <a:ext uri="{FF2B5EF4-FFF2-40B4-BE49-F238E27FC236}">
                    <a16:creationId xmlns:a16="http://schemas.microsoft.com/office/drawing/2014/main" id="{E6A8EB3D-B1C0-E2A0-BEFD-E9B0B4BDC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7" y="634"/>
                <a:ext cx="7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Messy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9" name="Rectangle 2369">
                <a:extLst>
                  <a:ext uri="{FF2B5EF4-FFF2-40B4-BE49-F238E27FC236}">
                    <a16:creationId xmlns:a16="http://schemas.microsoft.com/office/drawing/2014/main" id="{88417D69-B5E7-6706-EF8C-267D9CEB4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726"/>
                <a:ext cx="11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Villeparisis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0" name="Rectangle 2370">
                <a:extLst>
                  <a:ext uri="{FF2B5EF4-FFF2-40B4-BE49-F238E27FC236}">
                    <a16:creationId xmlns:a16="http://schemas.microsoft.com/office/drawing/2014/main" id="{85BB8135-5773-A7C8-021D-5E67C1F40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9" y="741"/>
                <a:ext cx="14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Claye-Souilly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1" name="Rectangle 2371">
                <a:extLst>
                  <a:ext uri="{FF2B5EF4-FFF2-40B4-BE49-F238E27FC236}">
                    <a16:creationId xmlns:a16="http://schemas.microsoft.com/office/drawing/2014/main" id="{1AFFD43C-0182-4E36-B8C0-57290AF50D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3" y="734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Fresnes-sur-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2" name="Rectangle 2372">
                <a:extLst>
                  <a:ext uri="{FF2B5EF4-FFF2-40B4-BE49-F238E27FC236}">
                    <a16:creationId xmlns:a16="http://schemas.microsoft.com/office/drawing/2014/main" id="{090955AD-3646-0CA1-32D8-D8D5AF31A7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7" y="760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3" name="Rectangle 2373">
                <a:extLst>
                  <a:ext uri="{FF2B5EF4-FFF2-40B4-BE49-F238E27FC236}">
                    <a16:creationId xmlns:a16="http://schemas.microsoft.com/office/drawing/2014/main" id="{A6791088-402C-F0B3-B8D6-F809CB238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9" y="713"/>
                <a:ext cx="1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Charmentray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4" name="Rectangle 2374">
                <a:extLst>
                  <a:ext uri="{FF2B5EF4-FFF2-40B4-BE49-F238E27FC236}">
                    <a16:creationId xmlns:a16="http://schemas.microsoft.com/office/drawing/2014/main" id="{070F748C-FA21-302F-776D-41F68E8EB3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7" y="678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Trilbardou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5" name="Rectangle 2375">
                <a:extLst>
                  <a:ext uri="{FF2B5EF4-FFF2-40B4-BE49-F238E27FC236}">
                    <a16:creationId xmlns:a16="http://schemas.microsoft.com/office/drawing/2014/main" id="{FA8CAD6B-4AB6-C56B-38C1-23D18C9942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7" y="605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Chauconin-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6" name="Rectangle 2376">
                <a:extLst>
                  <a:ext uri="{FF2B5EF4-FFF2-40B4-BE49-F238E27FC236}">
                    <a16:creationId xmlns:a16="http://schemas.microsoft.com/office/drawing/2014/main" id="{8B4B3B94-EB1D-137A-4C35-A3FAB38488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7" y="631"/>
                <a:ext cx="14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Neufmontiers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7" name="Rectangle 2377">
                <a:extLst>
                  <a:ext uri="{FF2B5EF4-FFF2-40B4-BE49-F238E27FC236}">
                    <a16:creationId xmlns:a16="http://schemas.microsoft.com/office/drawing/2014/main" id="{29E50F2E-F7E0-9950-DFC8-BF7191990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9" y="789"/>
                <a:ext cx="7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Précy-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8" name="Rectangle 2378">
                <a:extLst>
                  <a:ext uri="{FF2B5EF4-FFF2-40B4-BE49-F238E27FC236}">
                    <a16:creationId xmlns:a16="http://schemas.microsoft.com/office/drawing/2014/main" id="{2BE3F19E-327D-DA6B-EAF5-42D6A7C2F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9" y="815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9" name="Rectangle 2379">
                <a:extLst>
                  <a:ext uri="{FF2B5EF4-FFF2-40B4-BE49-F238E27FC236}">
                    <a16:creationId xmlns:a16="http://schemas.microsoft.com/office/drawing/2014/main" id="{7943D603-7385-19EA-0A95-C99C3C586B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815"/>
                <a:ext cx="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Annet-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0" name="Rectangle 2380">
                <a:extLst>
                  <a:ext uri="{FF2B5EF4-FFF2-40B4-BE49-F238E27FC236}">
                    <a16:creationId xmlns:a16="http://schemas.microsoft.com/office/drawing/2014/main" id="{6058D50D-958E-8F7A-3E70-E461ABE57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2" y="841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1" name="Rectangle 2381">
                <a:extLst>
                  <a:ext uri="{FF2B5EF4-FFF2-40B4-BE49-F238E27FC236}">
                    <a16:creationId xmlns:a16="http://schemas.microsoft.com/office/drawing/2014/main" id="{6404AD5A-D47A-7472-ECA4-7003F2BAC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869"/>
                <a:ext cx="8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Courtry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2" name="Rectangle 2382">
                <a:extLst>
                  <a:ext uri="{FF2B5EF4-FFF2-40B4-BE49-F238E27FC236}">
                    <a16:creationId xmlns:a16="http://schemas.microsoft.com/office/drawing/2014/main" id="{7187E5AF-F0F9-4A24-B6C9-00CEF9EBB9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812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3" name="Rectangle 2383">
                <a:extLst>
                  <a:ext uri="{FF2B5EF4-FFF2-40B4-BE49-F238E27FC236}">
                    <a16:creationId xmlns:a16="http://schemas.microsoft.com/office/drawing/2014/main" id="{07D2227E-93BC-B74E-38F7-A4481B225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9" y="838"/>
                <a:ext cx="4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4" name="Rectangle 2384">
                <a:extLst>
                  <a:ext uri="{FF2B5EF4-FFF2-40B4-BE49-F238E27FC236}">
                    <a16:creationId xmlns:a16="http://schemas.microsoft.com/office/drawing/2014/main" id="{8D8D2377-0E5C-84F5-4AB8-E74834ABE4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1" y="875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Villevaudé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5" name="Rectangle 2385">
                <a:extLst>
                  <a:ext uri="{FF2B5EF4-FFF2-40B4-BE49-F238E27FC236}">
                    <a16:creationId xmlns:a16="http://schemas.microsoft.com/office/drawing/2014/main" id="{239EF34E-ED77-2822-307F-18A699B322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0" y="911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Carnetin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6" name="Rectangle 2386">
                <a:extLst>
                  <a:ext uri="{FF2B5EF4-FFF2-40B4-BE49-F238E27FC236}">
                    <a16:creationId xmlns:a16="http://schemas.microsoft.com/office/drawing/2014/main" id="{0F2F73B5-0604-3482-DFC4-4182400AD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2" y="995"/>
                <a:ext cx="8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7" name="Rectangle 2387">
                <a:extLst>
                  <a:ext uri="{FF2B5EF4-FFF2-40B4-BE49-F238E27FC236}">
                    <a16:creationId xmlns:a16="http://schemas.microsoft.com/office/drawing/2014/main" id="{1F9048FD-A28F-046E-824B-D61EC1B3D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7" y="927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Brou-sur-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8" name="Rectangle 2388">
                <a:extLst>
                  <a:ext uri="{FF2B5EF4-FFF2-40B4-BE49-F238E27FC236}">
                    <a16:creationId xmlns:a16="http://schemas.microsoft.com/office/drawing/2014/main" id="{3F870D4C-4176-128D-7B6F-5A7AEDAA9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3" y="953"/>
                <a:ext cx="13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Chantereine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9" name="Rectangle 2389">
                <a:extLst>
                  <a:ext uri="{FF2B5EF4-FFF2-40B4-BE49-F238E27FC236}">
                    <a16:creationId xmlns:a16="http://schemas.microsoft.com/office/drawing/2014/main" id="{9589C177-722A-15A0-00D4-3DFD9B176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8" y="971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Pomponne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0" name="Rectangle 2390">
                <a:extLst>
                  <a:ext uri="{FF2B5EF4-FFF2-40B4-BE49-F238E27FC236}">
                    <a16:creationId xmlns:a16="http://schemas.microsoft.com/office/drawing/2014/main" id="{5F9AF32E-AC0C-F9BE-4528-7300270E8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8" y="947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Thorigny-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1" name="Rectangle 2391">
                <a:extLst>
                  <a:ext uri="{FF2B5EF4-FFF2-40B4-BE49-F238E27FC236}">
                    <a16:creationId xmlns:a16="http://schemas.microsoft.com/office/drawing/2014/main" id="{4DEB16D3-AEFB-D093-3759-0C93E22E6D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4" y="973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2" name="Rectangle 2392">
                <a:extLst>
                  <a:ext uri="{FF2B5EF4-FFF2-40B4-BE49-F238E27FC236}">
                    <a16:creationId xmlns:a16="http://schemas.microsoft.com/office/drawing/2014/main" id="{189614D0-4B08-B364-D827-31B630372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5" y="942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Dampmart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3" name="Rectangle 2393">
                <a:extLst>
                  <a:ext uri="{FF2B5EF4-FFF2-40B4-BE49-F238E27FC236}">
                    <a16:creationId xmlns:a16="http://schemas.microsoft.com/office/drawing/2014/main" id="{F4031F9C-7FA4-6CF9-B78C-A930341F03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6" y="890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Jablines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4" name="Rectangle 2394">
                <a:extLst>
                  <a:ext uri="{FF2B5EF4-FFF2-40B4-BE49-F238E27FC236}">
                    <a16:creationId xmlns:a16="http://schemas.microsoft.com/office/drawing/2014/main" id="{54B84400-992A-B240-60F8-0C420AF83D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4" y="1052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   Vaires-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5" name="Rectangle 2395">
                <a:extLst>
                  <a:ext uri="{FF2B5EF4-FFF2-40B4-BE49-F238E27FC236}">
                    <a16:creationId xmlns:a16="http://schemas.microsoft.com/office/drawing/2014/main" id="{56868CBB-6E76-5269-6420-C1B893EEEF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6" y="1074"/>
                <a:ext cx="5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6" name="Rectangle 2396">
                <a:extLst>
                  <a:ext uri="{FF2B5EF4-FFF2-40B4-BE49-F238E27FC236}">
                    <a16:creationId xmlns:a16="http://schemas.microsoft.com/office/drawing/2014/main" id="{1244040A-8315-E4DB-8DDD-F0C195237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4" y="1096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7" name="Rectangle 2397">
                <a:extLst>
                  <a:ext uri="{FF2B5EF4-FFF2-40B4-BE49-F238E27FC236}">
                    <a16:creationId xmlns:a16="http://schemas.microsoft.com/office/drawing/2014/main" id="{A664516F-6AE1-0E57-5253-28733754E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6" y="1135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Champs-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8" name="Rectangle 2398">
                <a:extLst>
                  <a:ext uri="{FF2B5EF4-FFF2-40B4-BE49-F238E27FC236}">
                    <a16:creationId xmlns:a16="http://schemas.microsoft.com/office/drawing/2014/main" id="{4A422DE0-6719-24C3-F779-E8CC361091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" y="1161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9" name="Rectangle 2399">
                <a:extLst>
                  <a:ext uri="{FF2B5EF4-FFF2-40B4-BE49-F238E27FC236}">
                    <a16:creationId xmlns:a16="http://schemas.microsoft.com/office/drawing/2014/main" id="{F4B6329E-C890-4FA9-CDC6-CEAD12648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1181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Noisiel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0" name="Rectangle 2400">
                <a:extLst>
                  <a:ext uri="{FF2B5EF4-FFF2-40B4-BE49-F238E27FC236}">
                    <a16:creationId xmlns:a16="http://schemas.microsoft.com/office/drawing/2014/main" id="{F8BEBE7F-164D-1AA3-E145-6152B8A13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8" y="1134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Torcy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1" name="Rectangle 2401">
                <a:extLst>
                  <a:ext uri="{FF2B5EF4-FFF2-40B4-BE49-F238E27FC236}">
                    <a16:creationId xmlns:a16="http://schemas.microsoft.com/office/drawing/2014/main" id="{138B8FFF-715F-1E12-FFE4-1282A2E02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6" y="1227"/>
                <a:ext cx="8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Lognes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2" name="Rectangle 2402">
                <a:extLst>
                  <a:ext uri="{FF2B5EF4-FFF2-40B4-BE49-F238E27FC236}">
                    <a16:creationId xmlns:a16="http://schemas.microsoft.com/office/drawing/2014/main" id="{8A004395-FEC5-0F5E-5668-CBBBE699D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5" y="1284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Croissy-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3" name="Rectangle 2403">
                <a:extLst>
                  <a:ext uri="{FF2B5EF4-FFF2-40B4-BE49-F238E27FC236}">
                    <a16:creationId xmlns:a16="http://schemas.microsoft.com/office/drawing/2014/main" id="{F1CD0F8B-29D4-BC9A-F1FB-42C058B834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1" y="1310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Beaubourg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4" name="Rectangle 2404">
                <a:extLst>
                  <a:ext uri="{FF2B5EF4-FFF2-40B4-BE49-F238E27FC236}">
                    <a16:creationId xmlns:a16="http://schemas.microsoft.com/office/drawing/2014/main" id="{C0836952-792A-7067-5B35-B14696A00C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287"/>
                <a:ext cx="13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Emerainville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5" name="Rectangle 2405">
                <a:extLst>
                  <a:ext uri="{FF2B5EF4-FFF2-40B4-BE49-F238E27FC236}">
                    <a16:creationId xmlns:a16="http://schemas.microsoft.com/office/drawing/2014/main" id="{A0CB58C6-799F-6977-03F3-B9E78BF5A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432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Pontault-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6" name="Rectangle 2406">
                <a:extLst>
                  <a:ext uri="{FF2B5EF4-FFF2-40B4-BE49-F238E27FC236}">
                    <a16:creationId xmlns:a16="http://schemas.microsoft.com/office/drawing/2014/main" id="{62791836-E574-2383-44D7-B593FBA87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458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Combault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7" name="Rectangle 2407">
                <a:extLst>
                  <a:ext uri="{FF2B5EF4-FFF2-40B4-BE49-F238E27FC236}">
                    <a16:creationId xmlns:a16="http://schemas.microsoft.com/office/drawing/2014/main" id="{632A0A0D-C3A6-0C20-1AAF-6CECE89A9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7" y="1417"/>
                <a:ext cx="1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Roissy-en-Brie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8" name="Rectangle 2408">
                <a:extLst>
                  <a:ext uri="{FF2B5EF4-FFF2-40B4-BE49-F238E27FC236}">
                    <a16:creationId xmlns:a16="http://schemas.microsoft.com/office/drawing/2014/main" id="{06F1FC93-460C-EAF9-BA43-595C46E46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0" y="1065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St-Thibault-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9" name="Rectangle 2409">
                <a:extLst>
                  <a:ext uri="{FF2B5EF4-FFF2-40B4-BE49-F238E27FC236}">
                    <a16:creationId xmlns:a16="http://schemas.microsoft.com/office/drawing/2014/main" id="{283A410D-0744-1CAD-97DD-B504F5343E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2" y="1087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des-Vignes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0" name="Rectangle 2410">
                <a:extLst>
                  <a:ext uri="{FF2B5EF4-FFF2-40B4-BE49-F238E27FC236}">
                    <a16:creationId xmlns:a16="http://schemas.microsoft.com/office/drawing/2014/main" id="{C82D4E26-A32C-933F-B997-3700F3C14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1123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Gouvernes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1" name="Rectangle 2411">
                <a:extLst>
                  <a:ext uri="{FF2B5EF4-FFF2-40B4-BE49-F238E27FC236}">
                    <a16:creationId xmlns:a16="http://schemas.microsoft.com/office/drawing/2014/main" id="{39AE8E8E-5CFD-43DA-82F9-114D681B0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144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Guermantes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2" name="Rectangle 2412">
                <a:extLst>
                  <a:ext uri="{FF2B5EF4-FFF2-40B4-BE49-F238E27FC236}">
                    <a16:creationId xmlns:a16="http://schemas.microsoft.com/office/drawing/2014/main" id="{30414812-2016-71E5-BCFD-91DB7D5359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093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Conches-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3" name="Rectangle 2413">
                <a:extLst>
                  <a:ext uri="{FF2B5EF4-FFF2-40B4-BE49-F238E27FC236}">
                    <a16:creationId xmlns:a16="http://schemas.microsoft.com/office/drawing/2014/main" id="{91AA9B36-767D-5E31-32BC-02861950E5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3" y="1115"/>
                <a:ext cx="1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  sur-Gondoire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4" name="Rectangle 2414">
                <a:extLst>
                  <a:ext uri="{FF2B5EF4-FFF2-40B4-BE49-F238E27FC236}">
                    <a16:creationId xmlns:a16="http://schemas.microsoft.com/office/drawing/2014/main" id="{DC667DED-C395-580D-F6C8-42B12EB1F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4" y="1089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Chanteloup-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5" name="Rectangle 2415">
                <a:extLst>
                  <a:ext uri="{FF2B5EF4-FFF2-40B4-BE49-F238E27FC236}">
                    <a16:creationId xmlns:a16="http://schemas.microsoft.com/office/drawing/2014/main" id="{C3FD75BF-774B-0A86-074A-F41A591FC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5" y="1111"/>
                <a:ext cx="7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8" name="Group 2617">
              <a:extLst>
                <a:ext uri="{FF2B5EF4-FFF2-40B4-BE49-F238E27FC236}">
                  <a16:creationId xmlns:a16="http://schemas.microsoft.com/office/drawing/2014/main" id="{477A7D54-56C9-08A9-1FBD-72CB1496A0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6" y="892"/>
              <a:ext cx="1830" cy="3354"/>
              <a:chOff x="2206" y="892"/>
              <a:chExt cx="1830" cy="3354"/>
            </a:xfrm>
          </p:grpSpPr>
          <p:sp>
            <p:nvSpPr>
              <p:cNvPr id="516" name="Rectangle 2417">
                <a:extLst>
                  <a:ext uri="{FF2B5EF4-FFF2-40B4-BE49-F238E27FC236}">
                    <a16:creationId xmlns:a16="http://schemas.microsoft.com/office/drawing/2014/main" id="{09424410-918B-0CC5-4530-F7F5983D0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023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7" name="Rectangle 2418">
                <a:extLst>
                  <a:ext uri="{FF2B5EF4-FFF2-40B4-BE49-F238E27FC236}">
                    <a16:creationId xmlns:a16="http://schemas.microsoft.com/office/drawing/2014/main" id="{6FB391A6-29AA-51BA-C164-76B3DFA3E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3" y="1049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8" name="Rectangle 2419">
                <a:extLst>
                  <a:ext uri="{FF2B5EF4-FFF2-40B4-BE49-F238E27FC236}">
                    <a16:creationId xmlns:a16="http://schemas.microsoft.com/office/drawing/2014/main" id="{574E6709-06BF-1250-30B8-A9EC81D04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1" y="1019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Montévrain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9" name="Rectangle 2420">
                <a:extLst>
                  <a:ext uri="{FF2B5EF4-FFF2-40B4-BE49-F238E27FC236}">
                    <a16:creationId xmlns:a16="http://schemas.microsoft.com/office/drawing/2014/main" id="{E569318C-780B-25EC-3817-08C075725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4" y="1058"/>
                <a:ext cx="8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Chessy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0" name="Rectangle 2421">
                <a:extLst>
                  <a:ext uri="{FF2B5EF4-FFF2-40B4-BE49-F238E27FC236}">
                    <a16:creationId xmlns:a16="http://schemas.microsoft.com/office/drawing/2014/main" id="{7856E1DA-6A39-8805-86F0-00FD02253C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8" y="1152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Bussy-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1" name="Rectangle 2422">
                <a:extLst>
                  <a:ext uri="{FF2B5EF4-FFF2-40B4-BE49-F238E27FC236}">
                    <a16:creationId xmlns:a16="http://schemas.microsoft.com/office/drawing/2014/main" id="{538B1AFA-A83A-46CE-B6D6-762A90866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1178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St-Martin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2" name="Rectangle 2423">
                <a:extLst>
                  <a:ext uri="{FF2B5EF4-FFF2-40B4-BE49-F238E27FC236}">
                    <a16:creationId xmlns:a16="http://schemas.microsoft.com/office/drawing/2014/main" id="{9C16B199-6101-0E37-D2AE-74D0B714AE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4" y="976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Chalifert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3" name="Rectangle 2424">
                <a:extLst>
                  <a:ext uri="{FF2B5EF4-FFF2-40B4-BE49-F238E27FC236}">
                    <a16:creationId xmlns:a16="http://schemas.microsoft.com/office/drawing/2014/main" id="{7C0E35CF-6DF5-4BC7-24AA-802BBD9E6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1205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Bussy-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4" name="Rectangle 2425">
                <a:extLst>
                  <a:ext uri="{FF2B5EF4-FFF2-40B4-BE49-F238E27FC236}">
                    <a16:creationId xmlns:a16="http://schemas.microsoft.com/office/drawing/2014/main" id="{4BE895E2-73AE-98CF-A74E-EB8D3C9458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8" y="1230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St-Georges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5" name="Rectangle 2426">
                <a:extLst>
                  <a:ext uri="{FF2B5EF4-FFF2-40B4-BE49-F238E27FC236}">
                    <a16:creationId xmlns:a16="http://schemas.microsoft.com/office/drawing/2014/main" id="{2444DE0C-04B0-4B07-AE1B-7C933B8AB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0" y="1281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Ferrières-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6" name="Rectangle 2427">
                <a:extLst>
                  <a:ext uri="{FF2B5EF4-FFF2-40B4-BE49-F238E27FC236}">
                    <a16:creationId xmlns:a16="http://schemas.microsoft.com/office/drawing/2014/main" id="{F4A6D46E-FCE8-D326-8487-5E30780D4A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1307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7" name="Rectangle 2428">
                <a:extLst>
                  <a:ext uri="{FF2B5EF4-FFF2-40B4-BE49-F238E27FC236}">
                    <a16:creationId xmlns:a16="http://schemas.microsoft.com/office/drawing/2014/main" id="{61B29019-7383-C44A-9369-6B5E361C8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0" y="1222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Collégien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8" name="Rectangle 2429">
                <a:extLst>
                  <a:ext uri="{FF2B5EF4-FFF2-40B4-BE49-F238E27FC236}">
                    <a16:creationId xmlns:a16="http://schemas.microsoft.com/office/drawing/2014/main" id="{C1C0D0A3-7859-5519-5418-0CD732A81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1" y="1360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Pontcarré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9" name="Rectangle 2430">
                <a:extLst>
                  <a:ext uri="{FF2B5EF4-FFF2-40B4-BE49-F238E27FC236}">
                    <a16:creationId xmlns:a16="http://schemas.microsoft.com/office/drawing/2014/main" id="{CA85501F-A992-0931-2FCC-855165D78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8" y="1245"/>
                <a:ext cx="9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Jossigny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0" name="Rectangle 2431">
                <a:extLst>
                  <a:ext uri="{FF2B5EF4-FFF2-40B4-BE49-F238E27FC236}">
                    <a16:creationId xmlns:a16="http://schemas.microsoft.com/office/drawing/2014/main" id="{BC129831-B6C8-27C3-ECA3-E8EAFE732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4" y="1186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Serris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1" name="Rectangle 2432">
                <a:extLst>
                  <a:ext uri="{FF2B5EF4-FFF2-40B4-BE49-F238E27FC236}">
                    <a16:creationId xmlns:a16="http://schemas.microsoft.com/office/drawing/2014/main" id="{B43E9A47-C032-A5EB-A24B-906B0F9B44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1" y="1015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Coupvray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2" name="Rectangle 2433">
                <a:extLst>
                  <a:ext uri="{FF2B5EF4-FFF2-40B4-BE49-F238E27FC236}">
                    <a16:creationId xmlns:a16="http://schemas.microsoft.com/office/drawing/2014/main" id="{25991C87-E2E4-8AF8-B9E0-23AAE9C1E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" y="892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Lesches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3" name="Rectangle 2434">
                <a:extLst>
                  <a:ext uri="{FF2B5EF4-FFF2-40B4-BE49-F238E27FC236}">
                    <a16:creationId xmlns:a16="http://schemas.microsoft.com/office/drawing/2014/main" id="{1136AAB1-10BB-0F55-9830-084B6D20D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565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Lésigny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4" name="Rectangle 2435">
                <a:extLst>
                  <a:ext uri="{FF2B5EF4-FFF2-40B4-BE49-F238E27FC236}">
                    <a16:creationId xmlns:a16="http://schemas.microsoft.com/office/drawing/2014/main" id="{FE90A9FF-0D58-0DE5-069D-B6BD5106C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4" y="1510"/>
                <a:ext cx="1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Ozoir-la-Ferrière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5" name="Rectangle 2436">
                <a:extLst>
                  <a:ext uri="{FF2B5EF4-FFF2-40B4-BE49-F238E27FC236}">
                    <a16:creationId xmlns:a16="http://schemas.microsoft.com/office/drawing/2014/main" id="{C4B2BCCF-D451-56E2-CB07-F5281973C6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1653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Férolles-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6" name="Rectangle 2437">
                <a:extLst>
                  <a:ext uri="{FF2B5EF4-FFF2-40B4-BE49-F238E27FC236}">
                    <a16:creationId xmlns:a16="http://schemas.microsoft.com/office/drawing/2014/main" id="{3C299D66-1426-F7B9-F88D-5A0375D02B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8" y="1679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Attilly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7" name="Rectangle 2438">
                <a:extLst>
                  <a:ext uri="{FF2B5EF4-FFF2-40B4-BE49-F238E27FC236}">
                    <a16:creationId xmlns:a16="http://schemas.microsoft.com/office/drawing/2014/main" id="{D1C2D045-9079-17C1-664E-3BB949EA38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5" y="1679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Chevry-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8" name="Rectangle 2439">
                <a:extLst>
                  <a:ext uri="{FF2B5EF4-FFF2-40B4-BE49-F238E27FC236}">
                    <a16:creationId xmlns:a16="http://schemas.microsoft.com/office/drawing/2014/main" id="{CC079B8A-9FC9-494A-92B7-76BF0BEDB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8" y="1705"/>
                <a:ext cx="10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Cossigny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9" name="Rectangle 2440">
                <a:extLst>
                  <a:ext uri="{FF2B5EF4-FFF2-40B4-BE49-F238E27FC236}">
                    <a16:creationId xmlns:a16="http://schemas.microsoft.com/office/drawing/2014/main" id="{8A8E5AFC-5450-DD4D-24E4-27DA2176F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8" y="1730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Servon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0" name="Rectangle 2441">
                <a:extLst>
                  <a:ext uri="{FF2B5EF4-FFF2-40B4-BE49-F238E27FC236}">
                    <a16:creationId xmlns:a16="http://schemas.microsoft.com/office/drawing/2014/main" id="{C8228F2A-1A53-B3A2-840E-97906E973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2" y="1833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Brie-Comte-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1" name="Rectangle 2442">
                <a:extLst>
                  <a:ext uri="{FF2B5EF4-FFF2-40B4-BE49-F238E27FC236}">
                    <a16:creationId xmlns:a16="http://schemas.microsoft.com/office/drawing/2014/main" id="{AF2BD136-6CF0-E47E-1297-95A7A632B7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9" y="1859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Robert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2" name="Rectangle 2443">
                <a:extLst>
                  <a:ext uri="{FF2B5EF4-FFF2-40B4-BE49-F238E27FC236}">
                    <a16:creationId xmlns:a16="http://schemas.microsoft.com/office/drawing/2014/main" id="{1D774860-26EF-A0A3-81A9-941E639D2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0" y="1847"/>
                <a:ext cx="15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Grisy-Suisnes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3" name="Rectangle 2444">
                <a:extLst>
                  <a:ext uri="{FF2B5EF4-FFF2-40B4-BE49-F238E27FC236}">
                    <a16:creationId xmlns:a16="http://schemas.microsoft.com/office/drawing/2014/main" id="{8AFCDB9B-0BCC-B915-C68F-479036582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1" y="1744"/>
                <a:ext cx="1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Presles-en-Brie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4" name="Rectangle 2445">
                <a:extLst>
                  <a:ext uri="{FF2B5EF4-FFF2-40B4-BE49-F238E27FC236}">
                    <a16:creationId xmlns:a16="http://schemas.microsoft.com/office/drawing/2014/main" id="{71E6F78B-343D-388B-A2C7-2389CC0F3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1581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Gretz-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5" name="Rectangle 2446">
                <a:extLst>
                  <a:ext uri="{FF2B5EF4-FFF2-40B4-BE49-F238E27FC236}">
                    <a16:creationId xmlns:a16="http://schemas.microsoft.com/office/drawing/2014/main" id="{FA56B44C-7B1A-AB2E-0BC6-A669EE26B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9" y="1607"/>
                <a:ext cx="14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Armainvilliers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6" name="Rectangle 2447">
                <a:extLst>
                  <a:ext uri="{FF2B5EF4-FFF2-40B4-BE49-F238E27FC236}">
                    <a16:creationId xmlns:a16="http://schemas.microsoft.com/office/drawing/2014/main" id="{FA026BDB-8C91-77EB-65FF-722CFA738A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7" y="1627"/>
                <a:ext cx="1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Tournan-en-Brie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7" name="Rectangle 2448">
                <a:extLst>
                  <a:ext uri="{FF2B5EF4-FFF2-40B4-BE49-F238E27FC236}">
                    <a16:creationId xmlns:a16="http://schemas.microsoft.com/office/drawing/2014/main" id="{DFB31569-D9AA-3D01-9BD9-63EFDB7844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8" y="1459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Favières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8" name="Rectangle 2449">
                <a:extLst>
                  <a:ext uri="{FF2B5EF4-FFF2-40B4-BE49-F238E27FC236}">
                    <a16:creationId xmlns:a16="http://schemas.microsoft.com/office/drawing/2014/main" id="{0D989F51-D870-6826-8D99-3435F9B55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5" y="1449"/>
                <a:ext cx="15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Neufmoutiers-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9" name="Rectangle 2450">
                <a:extLst>
                  <a:ext uri="{FF2B5EF4-FFF2-40B4-BE49-F238E27FC236}">
                    <a16:creationId xmlns:a16="http://schemas.microsoft.com/office/drawing/2014/main" id="{23F682E2-5D07-0023-C829-047F48851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0" y="1475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0" name="Rectangle 2451">
                <a:extLst>
                  <a:ext uri="{FF2B5EF4-FFF2-40B4-BE49-F238E27FC236}">
                    <a16:creationId xmlns:a16="http://schemas.microsoft.com/office/drawing/2014/main" id="{6D7B7F45-2DC2-2175-EA1E-C0A5E4D9BB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2" y="1291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Villeneuve-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1" name="Rectangle 2452">
                <a:extLst>
                  <a:ext uri="{FF2B5EF4-FFF2-40B4-BE49-F238E27FC236}">
                    <a16:creationId xmlns:a16="http://schemas.microsoft.com/office/drawing/2014/main" id="{792409E3-57D2-0D35-B860-82966F3F3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5" y="1317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St-Denis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2" name="Rectangle 2453">
                <a:extLst>
                  <a:ext uri="{FF2B5EF4-FFF2-40B4-BE49-F238E27FC236}">
                    <a16:creationId xmlns:a16="http://schemas.microsoft.com/office/drawing/2014/main" id="{9AA79657-7FC9-A269-BF5A-1363074CE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1" y="1316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Villeneuve-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3" name="Rectangle 2454">
                <a:extLst>
                  <a:ext uri="{FF2B5EF4-FFF2-40B4-BE49-F238E27FC236}">
                    <a16:creationId xmlns:a16="http://schemas.microsoft.com/office/drawing/2014/main" id="{F76447BA-4CB4-0AD9-6B0A-2B1641BB0A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342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le-Comte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4" name="Rectangle 2455">
                <a:extLst>
                  <a:ext uri="{FF2B5EF4-FFF2-40B4-BE49-F238E27FC236}">
                    <a16:creationId xmlns:a16="http://schemas.microsoft.com/office/drawing/2014/main" id="{3E9EF549-30AB-3797-ECCD-DFACF27A6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3" y="1984"/>
                <a:ext cx="15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Combs-la-Ville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5" name="Rectangle 2456">
                <a:extLst>
                  <a:ext uri="{FF2B5EF4-FFF2-40B4-BE49-F238E27FC236}">
                    <a16:creationId xmlns:a16="http://schemas.microsoft.com/office/drawing/2014/main" id="{E0F53A4C-C997-C917-1C9A-77A63D4D9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7" y="2123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Lieusaint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6" name="Rectangle 2457">
                <a:extLst>
                  <a:ext uri="{FF2B5EF4-FFF2-40B4-BE49-F238E27FC236}">
                    <a16:creationId xmlns:a16="http://schemas.microsoft.com/office/drawing/2014/main" id="{AF920999-685E-FD3A-B41E-BC794EBA52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077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Moissy-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7" name="Rectangle 2458">
                <a:extLst>
                  <a:ext uri="{FF2B5EF4-FFF2-40B4-BE49-F238E27FC236}">
                    <a16:creationId xmlns:a16="http://schemas.microsoft.com/office/drawing/2014/main" id="{43FA2D07-F743-E899-7B83-C2227E4AAB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3" y="2103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Cramayel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8" name="Rectangle 2459">
                <a:extLst>
                  <a:ext uri="{FF2B5EF4-FFF2-40B4-BE49-F238E27FC236}">
                    <a16:creationId xmlns:a16="http://schemas.microsoft.com/office/drawing/2014/main" id="{6ADBBDD5-EBE8-92E3-85C8-92C8CCFB71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6" y="2021"/>
                <a:ext cx="13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Evry-Grégy-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9" name="Rectangle 2460">
                <a:extLst>
                  <a:ext uri="{FF2B5EF4-FFF2-40B4-BE49-F238E27FC236}">
                    <a16:creationId xmlns:a16="http://schemas.microsoft.com/office/drawing/2014/main" id="{9FA204F3-BAEC-7EA2-338C-EB8457759D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0" y="2047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sur-Yerre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0" name="Rectangle 2461">
                <a:extLst>
                  <a:ext uri="{FF2B5EF4-FFF2-40B4-BE49-F238E27FC236}">
                    <a16:creationId xmlns:a16="http://schemas.microsoft.com/office/drawing/2014/main" id="{2B3CDF43-E01A-A296-DD18-EC9BF5518A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4" y="2029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Soignolles-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1" name="Rectangle 2462">
                <a:extLst>
                  <a:ext uri="{FF2B5EF4-FFF2-40B4-BE49-F238E27FC236}">
                    <a16:creationId xmlns:a16="http://schemas.microsoft.com/office/drawing/2014/main" id="{AB9384EA-25AC-0D93-5293-284D93045C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4" y="2055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2" name="Rectangle 2463">
                <a:extLst>
                  <a:ext uri="{FF2B5EF4-FFF2-40B4-BE49-F238E27FC236}">
                    <a16:creationId xmlns:a16="http://schemas.microsoft.com/office/drawing/2014/main" id="{C3B03600-3D88-DF74-EB62-0A69775AD9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5" y="1980"/>
                <a:ext cx="7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Solers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3" name="Rectangle 2464">
                <a:extLst>
                  <a:ext uri="{FF2B5EF4-FFF2-40B4-BE49-F238E27FC236}">
                    <a16:creationId xmlns:a16="http://schemas.microsoft.com/office/drawing/2014/main" id="{FC867845-30D5-709F-B5F4-FD45C59120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0" y="1899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Coubert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4" name="Rectangle 2465">
                <a:extLst>
                  <a:ext uri="{FF2B5EF4-FFF2-40B4-BE49-F238E27FC236}">
                    <a16:creationId xmlns:a16="http://schemas.microsoft.com/office/drawing/2014/main" id="{79CD1853-EED3-C2D0-75BD-1F24DE8D2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2" y="1882"/>
                <a:ext cx="14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Courquetaine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5" name="Rectangle 2466">
                <a:extLst>
                  <a:ext uri="{FF2B5EF4-FFF2-40B4-BE49-F238E27FC236}">
                    <a16:creationId xmlns:a16="http://schemas.microsoft.com/office/drawing/2014/main" id="{83DA3316-79BA-609B-B7B8-FDCD25F79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6" y="2125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Limoges-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6" name="Rectangle 2467">
                <a:extLst>
                  <a:ext uri="{FF2B5EF4-FFF2-40B4-BE49-F238E27FC236}">
                    <a16:creationId xmlns:a16="http://schemas.microsoft.com/office/drawing/2014/main" id="{79315842-63AA-EA89-0EFE-9F7F37A2F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4" y="2151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Fourches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7" name="Rectangle 2468">
                <a:extLst>
                  <a:ext uri="{FF2B5EF4-FFF2-40B4-BE49-F238E27FC236}">
                    <a16:creationId xmlns:a16="http://schemas.microsoft.com/office/drawing/2014/main" id="{3D9294F7-66B2-9AC8-BDDD-88021FD56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3" y="2188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Réau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8" name="Rectangle 2469">
                <a:extLst>
                  <a:ext uri="{FF2B5EF4-FFF2-40B4-BE49-F238E27FC236}">
                    <a16:creationId xmlns:a16="http://schemas.microsoft.com/office/drawing/2014/main" id="{1A2ED3BE-4869-B71F-B119-727A9721FC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5" y="2222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Montereau-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9" name="Rectangle 2470">
                <a:extLst>
                  <a:ext uri="{FF2B5EF4-FFF2-40B4-BE49-F238E27FC236}">
                    <a16:creationId xmlns:a16="http://schemas.microsoft.com/office/drawing/2014/main" id="{62FC821B-698A-7E62-EBB6-5EE2AC86FD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8" y="2248"/>
                <a:ext cx="11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sur-le-Jard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0" name="Rectangle 2471">
                <a:extLst>
                  <a:ext uri="{FF2B5EF4-FFF2-40B4-BE49-F238E27FC236}">
                    <a16:creationId xmlns:a16="http://schemas.microsoft.com/office/drawing/2014/main" id="{3048978D-D666-540E-E2C5-537C6F9A4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8" y="2153"/>
                <a:ext cx="6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Lissy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1" name="Rectangle 2472">
                <a:extLst>
                  <a:ext uri="{FF2B5EF4-FFF2-40B4-BE49-F238E27FC236}">
                    <a16:creationId xmlns:a16="http://schemas.microsoft.com/office/drawing/2014/main" id="{B0CC6AA1-939A-5FFC-1A07-576C210F10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2118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Champdeuil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2" name="Rectangle 2473">
                <a:extLst>
                  <a:ext uri="{FF2B5EF4-FFF2-40B4-BE49-F238E27FC236}">
                    <a16:creationId xmlns:a16="http://schemas.microsoft.com/office/drawing/2014/main" id="{9C87A24D-B7D8-D17A-DDBB-B3C65F73B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7" y="2213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Crisenoy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3" name="Rectangle 2474">
                <a:extLst>
                  <a:ext uri="{FF2B5EF4-FFF2-40B4-BE49-F238E27FC236}">
                    <a16:creationId xmlns:a16="http://schemas.microsoft.com/office/drawing/2014/main" id="{C7317E15-F954-CF98-5DB0-A74EACAD7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5" y="2265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4" name="Rectangle 2475">
                <a:extLst>
                  <a:ext uri="{FF2B5EF4-FFF2-40B4-BE49-F238E27FC236}">
                    <a16:creationId xmlns:a16="http://schemas.microsoft.com/office/drawing/2014/main" id="{064C711C-57E9-E172-61AF-AD970B647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3" y="2291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Germain-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5" name="Rectangle 2476">
                <a:extLst>
                  <a:ext uri="{FF2B5EF4-FFF2-40B4-BE49-F238E27FC236}">
                    <a16:creationId xmlns:a16="http://schemas.microsoft.com/office/drawing/2014/main" id="{D8241D00-C39E-7BFF-149C-8CCAD1E8C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4" y="2317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Laxis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6" name="Rectangle 2477">
                <a:extLst>
                  <a:ext uri="{FF2B5EF4-FFF2-40B4-BE49-F238E27FC236}">
                    <a16:creationId xmlns:a16="http://schemas.microsoft.com/office/drawing/2014/main" id="{2AC63048-6F71-7740-E7F5-469724D601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1" y="2213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Savigny-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7" name="Rectangle 2478">
                <a:extLst>
                  <a:ext uri="{FF2B5EF4-FFF2-40B4-BE49-F238E27FC236}">
                    <a16:creationId xmlns:a16="http://schemas.microsoft.com/office/drawing/2014/main" id="{FA2684C0-A374-EF0F-4A8A-EBCFAD59A9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4" y="2239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le-Temple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8" name="Rectangle 2479">
                <a:extLst>
                  <a:ext uri="{FF2B5EF4-FFF2-40B4-BE49-F238E27FC236}">
                    <a16:creationId xmlns:a16="http://schemas.microsoft.com/office/drawing/2014/main" id="{2AD9E6CA-D462-6A46-5F78-2B45C77E6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9" y="2313"/>
                <a:ext cx="7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Nandy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9" name="Rectangle 2480">
                <a:extLst>
                  <a:ext uri="{FF2B5EF4-FFF2-40B4-BE49-F238E27FC236}">
                    <a16:creationId xmlns:a16="http://schemas.microsoft.com/office/drawing/2014/main" id="{D5D050DA-BED7-2E52-3B2B-D01AD08289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3" y="2507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St-Fargeau-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0" name="Rectangle 2481">
                <a:extLst>
                  <a:ext uri="{FF2B5EF4-FFF2-40B4-BE49-F238E27FC236}">
                    <a16:creationId xmlns:a16="http://schemas.microsoft.com/office/drawing/2014/main" id="{84856911-BA45-9360-A066-E237582F1B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2533"/>
                <a:ext cx="11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Ponthierry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1" name="Rectangle 2482">
                <a:extLst>
                  <a:ext uri="{FF2B5EF4-FFF2-40B4-BE49-F238E27FC236}">
                    <a16:creationId xmlns:a16="http://schemas.microsoft.com/office/drawing/2014/main" id="{492EE3E3-454F-BCA5-7975-0384801AB6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8" y="2436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Seine-Port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2" name="Rectangle 2483">
                <a:extLst>
                  <a:ext uri="{FF2B5EF4-FFF2-40B4-BE49-F238E27FC236}">
                    <a16:creationId xmlns:a16="http://schemas.microsoft.com/office/drawing/2014/main" id="{13A88F3E-1020-8F64-7699-D7E361FD1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2407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Cesson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3" name="Rectangle 2484">
                <a:extLst>
                  <a:ext uri="{FF2B5EF4-FFF2-40B4-BE49-F238E27FC236}">
                    <a16:creationId xmlns:a16="http://schemas.microsoft.com/office/drawing/2014/main" id="{66662BC6-F2A4-B8D0-FC30-FFDB1FDB12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7" y="2370"/>
                <a:ext cx="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Vert-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4" name="Rectangle 2485">
                <a:extLst>
                  <a:ext uri="{FF2B5EF4-FFF2-40B4-BE49-F238E27FC236}">
                    <a16:creationId xmlns:a16="http://schemas.microsoft.com/office/drawing/2014/main" id="{8113B3C1-844E-FD63-471E-CFC707E52F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7" y="2396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St-Denis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" name="Rectangle 2486">
                <a:extLst>
                  <a:ext uri="{FF2B5EF4-FFF2-40B4-BE49-F238E27FC236}">
                    <a16:creationId xmlns:a16="http://schemas.microsoft.com/office/drawing/2014/main" id="{E11D00B2-82C6-EA02-3215-2237E994E3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2336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Voisenon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6" name="Rectangle 2487">
                <a:extLst>
                  <a:ext uri="{FF2B5EF4-FFF2-40B4-BE49-F238E27FC236}">
                    <a16:creationId xmlns:a16="http://schemas.microsoft.com/office/drawing/2014/main" id="{C6D2B360-60B0-74FE-A767-99DF175D0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3" y="2399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Rubelles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7" name="Rectangle 2488">
                <a:extLst>
                  <a:ext uri="{FF2B5EF4-FFF2-40B4-BE49-F238E27FC236}">
                    <a16:creationId xmlns:a16="http://schemas.microsoft.com/office/drawing/2014/main" id="{20CD0A97-F4B4-C8E4-3489-3620A6A31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4" y="2436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Maincy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8" name="Rectangle 2489">
                <a:extLst>
                  <a:ext uri="{FF2B5EF4-FFF2-40B4-BE49-F238E27FC236}">
                    <a16:creationId xmlns:a16="http://schemas.microsoft.com/office/drawing/2014/main" id="{D7B23595-3F66-79FC-EB0B-F6E90E8B9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0" y="2475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Melun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9" name="Rectangle 2490">
                <a:extLst>
                  <a:ext uri="{FF2B5EF4-FFF2-40B4-BE49-F238E27FC236}">
                    <a16:creationId xmlns:a16="http://schemas.microsoft.com/office/drawing/2014/main" id="{E90CC916-9F91-F015-A066-7B916429E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6" y="2471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Mée-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0" name="Rectangle 2491">
                <a:extLst>
                  <a:ext uri="{FF2B5EF4-FFF2-40B4-BE49-F238E27FC236}">
                    <a16:creationId xmlns:a16="http://schemas.microsoft.com/office/drawing/2014/main" id="{0A4D7EF8-89BC-995F-E3F1-510FC9EDA6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9" y="2497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1" name="Rectangle 2492">
                <a:extLst>
                  <a:ext uri="{FF2B5EF4-FFF2-40B4-BE49-F238E27FC236}">
                    <a16:creationId xmlns:a16="http://schemas.microsoft.com/office/drawing/2014/main" id="{891E3127-206B-4A3D-CFCF-29A0685EE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3" y="2489"/>
                <a:ext cx="12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Boissise-la-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2" name="Rectangle 2493">
                <a:extLst>
                  <a:ext uri="{FF2B5EF4-FFF2-40B4-BE49-F238E27FC236}">
                    <a16:creationId xmlns:a16="http://schemas.microsoft.com/office/drawing/2014/main" id="{DA192E45-74EE-5693-740C-3773E5086A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2515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Bertrand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3" name="Rectangle 2494">
                <a:extLst>
                  <a:ext uri="{FF2B5EF4-FFF2-40B4-BE49-F238E27FC236}">
                    <a16:creationId xmlns:a16="http://schemas.microsoft.com/office/drawing/2014/main" id="{BC35AA5F-1765-4BD9-DDF2-FB455FD5F6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2" y="2610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Boissise-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4" name="Rectangle 2495">
                <a:extLst>
                  <a:ext uri="{FF2B5EF4-FFF2-40B4-BE49-F238E27FC236}">
                    <a16:creationId xmlns:a16="http://schemas.microsoft.com/office/drawing/2014/main" id="{0759ED31-73DC-E22F-CA4C-7B0E78FA6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9" y="2636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le-Roi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5" name="Rectangle 2496">
                <a:extLst>
                  <a:ext uri="{FF2B5EF4-FFF2-40B4-BE49-F238E27FC236}">
                    <a16:creationId xmlns:a16="http://schemas.microsoft.com/office/drawing/2014/main" id="{02B5790C-EFC6-423C-6440-A108A1EA8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9" y="2575"/>
                <a:ext cx="7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Pringy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6" name="Rectangle 2497">
                <a:extLst>
                  <a:ext uri="{FF2B5EF4-FFF2-40B4-BE49-F238E27FC236}">
                    <a16:creationId xmlns:a16="http://schemas.microsoft.com/office/drawing/2014/main" id="{1216314B-4EA4-ED57-393D-4046C70B4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8" y="2655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St-Sauveur-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7" name="Rectangle 2498">
                <a:extLst>
                  <a:ext uri="{FF2B5EF4-FFF2-40B4-BE49-F238E27FC236}">
                    <a16:creationId xmlns:a16="http://schemas.microsoft.com/office/drawing/2014/main" id="{57F4D8B7-107F-0D5A-03BF-307D0E0DA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1" y="2681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sur-Ecole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8" name="Rectangle 2499">
                <a:extLst>
                  <a:ext uri="{FF2B5EF4-FFF2-40B4-BE49-F238E27FC236}">
                    <a16:creationId xmlns:a16="http://schemas.microsoft.com/office/drawing/2014/main" id="{40934761-4DF0-A943-7A4A-96E75932B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2558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Boissettes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9" name="Rectangle 2500">
                <a:extLst>
                  <a:ext uri="{FF2B5EF4-FFF2-40B4-BE49-F238E27FC236}">
                    <a16:creationId xmlns:a16="http://schemas.microsoft.com/office/drawing/2014/main" id="{983D9C33-C298-159B-8DEF-11C16AC39F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2605"/>
                <a:ext cx="1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Dammarie-les-Lys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0" name="Rectangle 2501">
                <a:extLst>
                  <a:ext uri="{FF2B5EF4-FFF2-40B4-BE49-F238E27FC236}">
                    <a16:creationId xmlns:a16="http://schemas.microsoft.com/office/drawing/2014/main" id="{F40BE65D-DD42-2575-D997-F5EE697CA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3" y="2639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1" name="Rectangle 2502">
                <a:extLst>
                  <a:ext uri="{FF2B5EF4-FFF2-40B4-BE49-F238E27FC236}">
                    <a16:creationId xmlns:a16="http://schemas.microsoft.com/office/drawing/2014/main" id="{883501A8-E957-62D2-01CC-CC084C7238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9" y="2665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Rochette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2" name="Rectangle 2503">
                <a:extLst>
                  <a:ext uri="{FF2B5EF4-FFF2-40B4-BE49-F238E27FC236}">
                    <a16:creationId xmlns:a16="http://schemas.microsoft.com/office/drawing/2014/main" id="{747765AD-AB6E-2063-593A-5B92CA67BD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2539"/>
                <a:ext cx="14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Vaux-le-Pénil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3" name="Rectangle 2504">
                <a:extLst>
                  <a:ext uri="{FF2B5EF4-FFF2-40B4-BE49-F238E27FC236}">
                    <a16:creationId xmlns:a16="http://schemas.microsoft.com/office/drawing/2014/main" id="{BB46D2A1-F106-21AB-1470-4D815590D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2600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Livry-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4" name="Rectangle 2505">
                <a:extLst>
                  <a:ext uri="{FF2B5EF4-FFF2-40B4-BE49-F238E27FC236}">
                    <a16:creationId xmlns:a16="http://schemas.microsoft.com/office/drawing/2014/main" id="{88F54A43-B4DE-E9BF-8C17-22835F3D0C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26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5" name="Rectangle 2506">
                <a:extLst>
                  <a:ext uri="{FF2B5EF4-FFF2-40B4-BE49-F238E27FC236}">
                    <a16:creationId xmlns:a16="http://schemas.microsoft.com/office/drawing/2014/main" id="{FABC2EB4-3EE6-45A2-FDD7-78537F901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9" y="2671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Villiers-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6" name="Rectangle 2507">
                <a:extLst>
                  <a:ext uri="{FF2B5EF4-FFF2-40B4-BE49-F238E27FC236}">
                    <a16:creationId xmlns:a16="http://schemas.microsoft.com/office/drawing/2014/main" id="{4CC33E7A-D4F2-A794-5E63-662D94A8F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2697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en-Bière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7" name="Rectangle 2508">
                <a:extLst>
                  <a:ext uri="{FF2B5EF4-FFF2-40B4-BE49-F238E27FC236}">
                    <a16:creationId xmlns:a16="http://schemas.microsoft.com/office/drawing/2014/main" id="{372016A8-FFCC-82AD-7479-140FFDCC6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6" y="2794"/>
                <a:ext cx="17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Chailly-en-Bière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8" name="Rectangle 2509">
                <a:extLst>
                  <a:ext uri="{FF2B5EF4-FFF2-40B4-BE49-F238E27FC236}">
                    <a16:creationId xmlns:a16="http://schemas.microsoft.com/office/drawing/2014/main" id="{D95190F7-3A7A-3A80-34DA-8106A67EA1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3" y="2737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Perthes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9" name="Rectangle 2510">
                <a:extLst>
                  <a:ext uri="{FF2B5EF4-FFF2-40B4-BE49-F238E27FC236}">
                    <a16:creationId xmlns:a16="http://schemas.microsoft.com/office/drawing/2014/main" id="{F2FDCFEB-CBBA-091B-A319-46DB3ABAE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7" y="2759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0" name="Rectangle 2511">
                <a:extLst>
                  <a:ext uri="{FF2B5EF4-FFF2-40B4-BE49-F238E27FC236}">
                    <a16:creationId xmlns:a16="http://schemas.microsoft.com/office/drawing/2014/main" id="{595325BB-3AC6-C906-07CF-60E28264F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785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Germain-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1" name="Rectangle 2512">
                <a:extLst>
                  <a:ext uri="{FF2B5EF4-FFF2-40B4-BE49-F238E27FC236}">
                    <a16:creationId xmlns:a16="http://schemas.microsoft.com/office/drawing/2014/main" id="{7DDCDFAF-E416-DDBE-010C-D7A576239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811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sur-Ecole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2" name="Rectangle 2513">
                <a:extLst>
                  <a:ext uri="{FF2B5EF4-FFF2-40B4-BE49-F238E27FC236}">
                    <a16:creationId xmlns:a16="http://schemas.microsoft.com/office/drawing/2014/main" id="{29366E4A-581A-988D-75BB-2C8CC22757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" y="2850"/>
                <a:ext cx="5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Cély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3" name="Rectangle 2514">
                <a:extLst>
                  <a:ext uri="{FF2B5EF4-FFF2-40B4-BE49-F238E27FC236}">
                    <a16:creationId xmlns:a16="http://schemas.microsoft.com/office/drawing/2014/main" id="{A1BF8E2C-B1A8-0240-868E-E1D1366115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5" y="2845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Fleury-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4" name="Rectangle 2515">
                <a:extLst>
                  <a:ext uri="{FF2B5EF4-FFF2-40B4-BE49-F238E27FC236}">
                    <a16:creationId xmlns:a16="http://schemas.microsoft.com/office/drawing/2014/main" id="{67E707EF-6F50-02D0-CD89-BC3F94724A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8" y="2871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en-Bière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5" name="Rectangle 2516">
                <a:extLst>
                  <a:ext uri="{FF2B5EF4-FFF2-40B4-BE49-F238E27FC236}">
                    <a16:creationId xmlns:a16="http://schemas.microsoft.com/office/drawing/2014/main" id="{2B612BB8-958E-7DA4-4FEA-25C5617317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3" y="2881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Barbizon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6" name="Rectangle 2517">
                <a:extLst>
                  <a:ext uri="{FF2B5EF4-FFF2-40B4-BE49-F238E27FC236}">
                    <a16:creationId xmlns:a16="http://schemas.microsoft.com/office/drawing/2014/main" id="{2575F0DC-0508-BBB7-C514-D45599D1E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948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St-Martin-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7" name="Rectangle 2518">
                <a:extLst>
                  <a:ext uri="{FF2B5EF4-FFF2-40B4-BE49-F238E27FC236}">
                    <a16:creationId xmlns:a16="http://schemas.microsoft.com/office/drawing/2014/main" id="{3B8AF541-2C0D-061E-CE89-C64C87CC6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" y="2974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en-Bière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8" name="Rectangle 2519">
                <a:extLst>
                  <a:ext uri="{FF2B5EF4-FFF2-40B4-BE49-F238E27FC236}">
                    <a16:creationId xmlns:a16="http://schemas.microsoft.com/office/drawing/2014/main" id="{6ED942DA-C7CE-7CA3-C162-897D8EAE00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3054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Arbonne-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9" name="Rectangle 2520">
                <a:extLst>
                  <a:ext uri="{FF2B5EF4-FFF2-40B4-BE49-F238E27FC236}">
                    <a16:creationId xmlns:a16="http://schemas.microsoft.com/office/drawing/2014/main" id="{3906FB84-6F0C-22A5-AA25-8D9963A7A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7" y="3080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la-Forêt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0" name="Rectangle 2521">
                <a:extLst>
                  <a:ext uri="{FF2B5EF4-FFF2-40B4-BE49-F238E27FC236}">
                    <a16:creationId xmlns:a16="http://schemas.microsoft.com/office/drawing/2014/main" id="{B5A283A3-22B3-6430-BD4C-C670EC6189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9" y="3186"/>
                <a:ext cx="17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Noisy-sur-Ecole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1" name="Rectangle 2522">
                <a:extLst>
                  <a:ext uri="{FF2B5EF4-FFF2-40B4-BE49-F238E27FC236}">
                    <a16:creationId xmlns:a16="http://schemas.microsoft.com/office/drawing/2014/main" id="{2068C55F-520B-AB07-D32F-A1BF836D9B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2" y="3337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Tousson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2" name="Rectangle 2523">
                <a:extLst>
                  <a:ext uri="{FF2B5EF4-FFF2-40B4-BE49-F238E27FC236}">
                    <a16:creationId xmlns:a16="http://schemas.microsoft.com/office/drawing/2014/main" id="{D27630DD-7F91-56AA-4AC5-367E2D483C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3" y="3408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Nanteau-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3" name="Rectangle 2524">
                <a:extLst>
                  <a:ext uri="{FF2B5EF4-FFF2-40B4-BE49-F238E27FC236}">
                    <a16:creationId xmlns:a16="http://schemas.microsoft.com/office/drawing/2014/main" id="{D5B7CA52-69B2-567F-19A3-1649C1889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" y="3434"/>
                <a:ext cx="13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sur-Essonne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4" name="Rectangle 2525">
                <a:extLst>
                  <a:ext uri="{FF2B5EF4-FFF2-40B4-BE49-F238E27FC236}">
                    <a16:creationId xmlns:a16="http://schemas.microsoft.com/office/drawing/2014/main" id="{0993EB2E-FA53-44F1-011C-4195A5DAA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4" y="3462"/>
                <a:ext cx="8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5" name="Rectangle 2526">
                <a:extLst>
                  <a:ext uri="{FF2B5EF4-FFF2-40B4-BE49-F238E27FC236}">
                    <a16:creationId xmlns:a16="http://schemas.microsoft.com/office/drawing/2014/main" id="{977471F6-A5E9-0246-C899-41FD0886D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" y="3488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aux-Cailles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6" name="Rectangle 2527">
                <a:extLst>
                  <a:ext uri="{FF2B5EF4-FFF2-40B4-BE49-F238E27FC236}">
                    <a16:creationId xmlns:a16="http://schemas.microsoft.com/office/drawing/2014/main" id="{D00C90EF-BCCF-AF2C-4E17-723A2FD91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1" y="3577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Buthiers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7" name="Rectangle 2528">
                <a:extLst>
                  <a:ext uri="{FF2B5EF4-FFF2-40B4-BE49-F238E27FC236}">
                    <a16:creationId xmlns:a16="http://schemas.microsoft.com/office/drawing/2014/main" id="{4AB942E0-181C-D33F-56AC-86775A2E1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9" y="3683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Boulancourt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8" name="Rectangle 2529">
                <a:extLst>
                  <a:ext uri="{FF2B5EF4-FFF2-40B4-BE49-F238E27FC236}">
                    <a16:creationId xmlns:a16="http://schemas.microsoft.com/office/drawing/2014/main" id="{3002B976-0997-6D3B-234E-122AD710CC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5" y="3650"/>
                <a:ext cx="8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Rumont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9" name="Rectangle 2530">
                <a:extLst>
                  <a:ext uri="{FF2B5EF4-FFF2-40B4-BE49-F238E27FC236}">
                    <a16:creationId xmlns:a16="http://schemas.microsoft.com/office/drawing/2014/main" id="{885901BE-7C35-8B0C-6670-4080710A4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3582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Amponville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0" name="Rectangle 2531">
                <a:extLst>
                  <a:ext uri="{FF2B5EF4-FFF2-40B4-BE49-F238E27FC236}">
                    <a16:creationId xmlns:a16="http://schemas.microsoft.com/office/drawing/2014/main" id="{8066A5C6-5AA0-3C1C-2415-E1CC0D5551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7" y="3452"/>
                <a:ext cx="22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Chapelle-la-Reine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1" name="Rectangle 2532">
                <a:extLst>
                  <a:ext uri="{FF2B5EF4-FFF2-40B4-BE49-F238E27FC236}">
                    <a16:creationId xmlns:a16="http://schemas.microsoft.com/office/drawing/2014/main" id="{84B3AFEE-6CD0-DCAD-67FA-79997DB79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4" y="3325"/>
                <a:ext cx="13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Vaudoué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2" name="Rectangle 2533">
                <a:extLst>
                  <a:ext uri="{FF2B5EF4-FFF2-40B4-BE49-F238E27FC236}">
                    <a16:creationId xmlns:a16="http://schemas.microsoft.com/office/drawing/2014/main" id="{D48691CF-1803-B8DF-A396-DAF855A3B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9" y="3279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Achères-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3" name="Rectangle 2534">
                <a:extLst>
                  <a:ext uri="{FF2B5EF4-FFF2-40B4-BE49-F238E27FC236}">
                    <a16:creationId xmlns:a16="http://schemas.microsoft.com/office/drawing/2014/main" id="{908640F9-3888-5832-D5B6-101A3ABD9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6" y="3305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la-Forêt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4" name="Rectangle 2535">
                <a:extLst>
                  <a:ext uri="{FF2B5EF4-FFF2-40B4-BE49-F238E27FC236}">
                    <a16:creationId xmlns:a16="http://schemas.microsoft.com/office/drawing/2014/main" id="{C1B25D05-77A7-7678-7104-097FD8AF0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4" y="3351"/>
                <a:ext cx="4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Ury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5" name="Rectangle 2536">
                <a:extLst>
                  <a:ext uri="{FF2B5EF4-FFF2-40B4-BE49-F238E27FC236}">
                    <a16:creationId xmlns:a16="http://schemas.microsoft.com/office/drawing/2014/main" id="{CD451D96-B298-ABC8-B2F7-2C85224B59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352"/>
                <a:ext cx="10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Recloses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6" name="Rectangle 2537">
                <a:extLst>
                  <a:ext uri="{FF2B5EF4-FFF2-40B4-BE49-F238E27FC236}">
                    <a16:creationId xmlns:a16="http://schemas.microsoft.com/office/drawing/2014/main" id="{9BDA3D72-441C-D63D-3639-4EAB57E27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2" y="3356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Bourron-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7" name="Rectangle 2538">
                <a:extLst>
                  <a:ext uri="{FF2B5EF4-FFF2-40B4-BE49-F238E27FC236}">
                    <a16:creationId xmlns:a16="http://schemas.microsoft.com/office/drawing/2014/main" id="{9400153C-B2EA-8738-F276-8585E46DE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5" y="3382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Marlotte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8" name="Rectangle 2539">
                <a:extLst>
                  <a:ext uri="{FF2B5EF4-FFF2-40B4-BE49-F238E27FC236}">
                    <a16:creationId xmlns:a16="http://schemas.microsoft.com/office/drawing/2014/main" id="{64DBB96A-219E-1D2C-CF79-4B8AFC4C0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1" y="3444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Villiers-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9" name="Rectangle 2540">
                <a:extLst>
                  <a:ext uri="{FF2B5EF4-FFF2-40B4-BE49-F238E27FC236}">
                    <a16:creationId xmlns:a16="http://schemas.microsoft.com/office/drawing/2014/main" id="{FABA6555-E144-DE2B-68C4-5F1817777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6" y="3470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sous-Grez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0" name="Rectangle 2541">
                <a:extLst>
                  <a:ext uri="{FF2B5EF4-FFF2-40B4-BE49-F238E27FC236}">
                    <a16:creationId xmlns:a16="http://schemas.microsoft.com/office/drawing/2014/main" id="{3D14A33A-C42F-FF2F-A9BC-5C12CD404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3" y="3500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Grez-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1" name="Rectangle 2542">
                <a:extLst>
                  <a:ext uri="{FF2B5EF4-FFF2-40B4-BE49-F238E27FC236}">
                    <a16:creationId xmlns:a16="http://schemas.microsoft.com/office/drawing/2014/main" id="{F26CFA13-0397-8D81-1066-3AE02834E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3" y="3526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sur-Loing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2" name="Rectangle 2543">
                <a:extLst>
                  <a:ext uri="{FF2B5EF4-FFF2-40B4-BE49-F238E27FC236}">
                    <a16:creationId xmlns:a16="http://schemas.microsoft.com/office/drawing/2014/main" id="{31F7DA34-283F-492B-E888-0E8037572F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5" y="3596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Larchant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3" name="Rectangle 2544">
                <a:extLst>
                  <a:ext uri="{FF2B5EF4-FFF2-40B4-BE49-F238E27FC236}">
                    <a16:creationId xmlns:a16="http://schemas.microsoft.com/office/drawing/2014/main" id="{6FB2A874-4644-3AE6-E0F5-DC42167ED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7" y="3127"/>
                <a:ext cx="15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Fontainebleau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4" name="Rectangle 2545">
                <a:extLst>
                  <a:ext uri="{FF2B5EF4-FFF2-40B4-BE49-F238E27FC236}">
                    <a16:creationId xmlns:a16="http://schemas.microsoft.com/office/drawing/2014/main" id="{6A7CB459-9038-65E5-28A9-E104B2F16E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4" y="3328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5" name="Rectangle 2546">
                <a:extLst>
                  <a:ext uri="{FF2B5EF4-FFF2-40B4-BE49-F238E27FC236}">
                    <a16:creationId xmlns:a16="http://schemas.microsoft.com/office/drawing/2014/main" id="{54C1B1CC-B539-AF73-BCE3-7379AF5D8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7" y="3354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sur-Loing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6" name="Rectangle 2547">
                <a:extLst>
                  <a:ext uri="{FF2B5EF4-FFF2-40B4-BE49-F238E27FC236}">
                    <a16:creationId xmlns:a16="http://schemas.microsoft.com/office/drawing/2014/main" id="{3649A769-F0CD-8362-93CB-DAC3FD8F7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1" y="3470"/>
                <a:ext cx="15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Genevraye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7" name="Rectangle 2548">
                <a:extLst>
                  <a:ext uri="{FF2B5EF4-FFF2-40B4-BE49-F238E27FC236}">
                    <a16:creationId xmlns:a16="http://schemas.microsoft.com/office/drawing/2014/main" id="{07865B0C-59D2-A0D7-CCE6-AA3929F60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8" y="3524"/>
                <a:ext cx="11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Montcourt-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8" name="Rectangle 2549">
                <a:extLst>
                  <a:ext uri="{FF2B5EF4-FFF2-40B4-BE49-F238E27FC236}">
                    <a16:creationId xmlns:a16="http://schemas.microsoft.com/office/drawing/2014/main" id="{724E77D8-2289-4BF1-3D4F-A0FBE3EEC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4" y="3550"/>
                <a:ext cx="12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Fromonville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9" name="Rectangle 2550">
                <a:extLst>
                  <a:ext uri="{FF2B5EF4-FFF2-40B4-BE49-F238E27FC236}">
                    <a16:creationId xmlns:a16="http://schemas.microsoft.com/office/drawing/2014/main" id="{72F87979-1215-8822-31FF-26FA11A00B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4" y="3733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Fromont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0" name="Rectangle 2551">
                <a:extLst>
                  <a:ext uri="{FF2B5EF4-FFF2-40B4-BE49-F238E27FC236}">
                    <a16:creationId xmlns:a16="http://schemas.microsoft.com/office/drawing/2014/main" id="{0EA9C38F-92FE-CDC4-119E-F6966C69A5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8" y="3696"/>
                <a:ext cx="13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Guercheville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1" name="Rectangle 2552">
                <a:extLst>
                  <a:ext uri="{FF2B5EF4-FFF2-40B4-BE49-F238E27FC236}">
                    <a16:creationId xmlns:a16="http://schemas.microsoft.com/office/drawing/2014/main" id="{5B541174-E83A-8E1F-928C-D356D2808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802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Burcy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2" name="Rectangle 2553">
                <a:extLst>
                  <a:ext uri="{FF2B5EF4-FFF2-40B4-BE49-F238E27FC236}">
                    <a16:creationId xmlns:a16="http://schemas.microsoft.com/office/drawing/2014/main" id="{5915B2FB-4473-2212-AEE6-D47296E19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3" y="3807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Garentreville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3" name="Rectangle 2554">
                <a:extLst>
                  <a:ext uri="{FF2B5EF4-FFF2-40B4-BE49-F238E27FC236}">
                    <a16:creationId xmlns:a16="http://schemas.microsoft.com/office/drawing/2014/main" id="{84BDBE5E-6A69-9ACE-0DD9-5DF9CB109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1" y="3757"/>
                <a:ext cx="1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Chevrainvilliers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4" name="Rectangle 2555">
                <a:extLst>
                  <a:ext uri="{FF2B5EF4-FFF2-40B4-BE49-F238E27FC236}">
                    <a16:creationId xmlns:a16="http://schemas.microsoft.com/office/drawing/2014/main" id="{1E8F2EF4-C0E9-21E7-ADE5-1FCD10A23E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1" y="3674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St-Pierre-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5" name="Rectangle 2556">
                <a:extLst>
                  <a:ext uri="{FF2B5EF4-FFF2-40B4-BE49-F238E27FC236}">
                    <a16:creationId xmlns:a16="http://schemas.microsoft.com/office/drawing/2014/main" id="{0F3336FC-AAAB-1299-4B67-F57D0062DE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5" y="3700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lès-Nemours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6" name="Rectangle 2557">
                <a:extLst>
                  <a:ext uri="{FF2B5EF4-FFF2-40B4-BE49-F238E27FC236}">
                    <a16:creationId xmlns:a16="http://schemas.microsoft.com/office/drawing/2014/main" id="{F2E72A9C-725F-C9A1-2AFB-818C2EDBAC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4" y="3879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Obsonville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7" name="Rectangle 2558">
                <a:extLst>
                  <a:ext uri="{FF2B5EF4-FFF2-40B4-BE49-F238E27FC236}">
                    <a16:creationId xmlns:a16="http://schemas.microsoft.com/office/drawing/2014/main" id="{B5E59720-EF80-5255-E6FD-699FBF49D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4" y="3931"/>
                <a:ext cx="5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Ichy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8" name="Rectangle 2559">
                <a:extLst>
                  <a:ext uri="{FF2B5EF4-FFF2-40B4-BE49-F238E27FC236}">
                    <a16:creationId xmlns:a16="http://schemas.microsoft.com/office/drawing/2014/main" id="{B2D49326-3984-E99D-FD57-296E49B20F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5" y="4030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Arville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9" name="Rectangle 2560">
                <a:extLst>
                  <a:ext uri="{FF2B5EF4-FFF2-40B4-BE49-F238E27FC236}">
                    <a16:creationId xmlns:a16="http://schemas.microsoft.com/office/drawing/2014/main" id="{9FBB6B26-11D4-E548-D0F5-36760B51AF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5" y="4131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Gironville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0" name="Rectangle 2561">
                <a:extLst>
                  <a:ext uri="{FF2B5EF4-FFF2-40B4-BE49-F238E27FC236}">
                    <a16:creationId xmlns:a16="http://schemas.microsoft.com/office/drawing/2014/main" id="{0A176CC4-978C-C900-BAB4-E0850BFCF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4" y="4188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Beaumont-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1" name="Rectangle 2562">
                <a:extLst>
                  <a:ext uri="{FF2B5EF4-FFF2-40B4-BE49-F238E27FC236}">
                    <a16:creationId xmlns:a16="http://schemas.microsoft.com/office/drawing/2014/main" id="{0A161060-41CD-1784-D82C-F9EA283B00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1" y="4214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du-Gâtinais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2" name="Rectangle 2563">
                <a:extLst>
                  <a:ext uri="{FF2B5EF4-FFF2-40B4-BE49-F238E27FC236}">
                    <a16:creationId xmlns:a16="http://schemas.microsoft.com/office/drawing/2014/main" id="{FE6D28FB-0B51-349D-5D25-1B507C2F7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9" y="4159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Mondreville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3" name="Rectangle 2564">
                <a:extLst>
                  <a:ext uri="{FF2B5EF4-FFF2-40B4-BE49-F238E27FC236}">
                    <a16:creationId xmlns:a16="http://schemas.microsoft.com/office/drawing/2014/main" id="{2FCE592A-E149-A60E-64A7-24C7EB59CF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5" y="4101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Chenou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4" name="Rectangle 2565">
                <a:extLst>
                  <a:ext uri="{FF2B5EF4-FFF2-40B4-BE49-F238E27FC236}">
                    <a16:creationId xmlns:a16="http://schemas.microsoft.com/office/drawing/2014/main" id="{C47D0593-7694-BEE6-21E8-BE5D4C66B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1" y="4176"/>
                <a:ext cx="1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Château-Landon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5" name="Rectangle 2566">
                <a:extLst>
                  <a:ext uri="{FF2B5EF4-FFF2-40B4-BE49-F238E27FC236}">
                    <a16:creationId xmlns:a16="http://schemas.microsoft.com/office/drawing/2014/main" id="{A286A92A-FF74-7DA5-FB22-F99CCC314A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8" y="4013"/>
                <a:ext cx="1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Maisoncelles-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6" name="Rectangle 2567">
                <a:extLst>
                  <a:ext uri="{FF2B5EF4-FFF2-40B4-BE49-F238E27FC236}">
                    <a16:creationId xmlns:a16="http://schemas.microsoft.com/office/drawing/2014/main" id="{A9BC623A-33FC-F5B9-A12B-BD6C30FF2A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4039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en-Gâtinais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7" name="Rectangle 2568">
                <a:extLst>
                  <a:ext uri="{FF2B5EF4-FFF2-40B4-BE49-F238E27FC236}">
                    <a16:creationId xmlns:a16="http://schemas.microsoft.com/office/drawing/2014/main" id="{1E7F9FB2-AFE1-0B1E-E661-651772532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3934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Aufferville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8" name="Rectangle 2569">
                <a:extLst>
                  <a:ext uri="{FF2B5EF4-FFF2-40B4-BE49-F238E27FC236}">
                    <a16:creationId xmlns:a16="http://schemas.microsoft.com/office/drawing/2014/main" id="{989E9F9E-7AD1-42C7-4BE8-48B66AEFC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7" y="3970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Bougligny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9" name="Rectangle 2570">
                <a:extLst>
                  <a:ext uri="{FF2B5EF4-FFF2-40B4-BE49-F238E27FC236}">
                    <a16:creationId xmlns:a16="http://schemas.microsoft.com/office/drawing/2014/main" id="{6545CB04-8CEF-EB7B-7E1B-BF861C334A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2" y="3822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Châtenoy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0" name="Rectangle 2571">
                <a:extLst>
                  <a:ext uri="{FF2B5EF4-FFF2-40B4-BE49-F238E27FC236}">
                    <a16:creationId xmlns:a16="http://schemas.microsoft.com/office/drawing/2014/main" id="{ABD38C06-FAC5-AF0E-36D4-11D905F0D6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1" y="3830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Fa -lès-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1" name="Rectangle 2572">
                <a:extLst>
                  <a:ext uri="{FF2B5EF4-FFF2-40B4-BE49-F238E27FC236}">
                    <a16:creationId xmlns:a16="http://schemas.microsoft.com/office/drawing/2014/main" id="{8072E0C3-FF3B-94D3-69B3-4B47958C48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4" y="3856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Nemours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2" name="Rectangle 2573">
                <a:extLst>
                  <a:ext uri="{FF2B5EF4-FFF2-40B4-BE49-F238E27FC236}">
                    <a16:creationId xmlns:a16="http://schemas.microsoft.com/office/drawing/2014/main" id="{0CC307A7-895C-6CBA-6DBE-6E7CB5EDB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1" y="3766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Ormesson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3" name="Rectangle 2574">
                <a:extLst>
                  <a:ext uri="{FF2B5EF4-FFF2-40B4-BE49-F238E27FC236}">
                    <a16:creationId xmlns:a16="http://schemas.microsoft.com/office/drawing/2014/main" id="{11C84F2D-0888-FF43-DD4F-6744CB574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8" y="4176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Bransles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4" name="Rectangle 2575">
                <a:extLst>
                  <a:ext uri="{FF2B5EF4-FFF2-40B4-BE49-F238E27FC236}">
                    <a16:creationId xmlns:a16="http://schemas.microsoft.com/office/drawing/2014/main" id="{0432ACB1-9BFE-E0C9-F1AF-6B7D59934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9" y="4013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Chaintreaux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5" name="Rectangle 2576">
                <a:extLst>
                  <a:ext uri="{FF2B5EF4-FFF2-40B4-BE49-F238E27FC236}">
                    <a16:creationId xmlns:a16="http://schemas.microsoft.com/office/drawing/2014/main" id="{028FB394-0CED-9209-6406-7016E7061E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7" y="4020"/>
                <a:ext cx="2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Souppes-sur-Loing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6" name="Rectangle 2577">
                <a:extLst>
                  <a:ext uri="{FF2B5EF4-FFF2-40B4-BE49-F238E27FC236}">
                    <a16:creationId xmlns:a16="http://schemas.microsoft.com/office/drawing/2014/main" id="{52523C3C-33D5-FD5B-7C31-FAE127AC2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9" y="3904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7" name="Rectangle 2578">
                <a:extLst>
                  <a:ext uri="{FF2B5EF4-FFF2-40B4-BE49-F238E27FC236}">
                    <a16:creationId xmlns:a16="http://schemas.microsoft.com/office/drawing/2014/main" id="{9C050352-9781-509D-E883-FC8DC3E16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5" y="3930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Madeleine-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8" name="Rectangle 2579">
                <a:extLst>
                  <a:ext uri="{FF2B5EF4-FFF2-40B4-BE49-F238E27FC236}">
                    <a16:creationId xmlns:a16="http://schemas.microsoft.com/office/drawing/2014/main" id="{A42A3E9F-7A75-BB30-5139-0AE17F481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956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sur-Loing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9" name="Rectangle 2580">
                <a:extLst>
                  <a:ext uri="{FF2B5EF4-FFF2-40B4-BE49-F238E27FC236}">
                    <a16:creationId xmlns:a16="http://schemas.microsoft.com/office/drawing/2014/main" id="{2AFEC774-43F8-FC8A-CEBF-E43389AEA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4" y="3826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Bagneaux-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0" name="Rectangle 2581">
                <a:extLst>
                  <a:ext uri="{FF2B5EF4-FFF2-40B4-BE49-F238E27FC236}">
                    <a16:creationId xmlns:a16="http://schemas.microsoft.com/office/drawing/2014/main" id="{0BB10312-E685-8234-C5C1-7571EAFD7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2" y="3852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sur-Loing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1" name="Rectangle 2582">
                <a:extLst>
                  <a:ext uri="{FF2B5EF4-FFF2-40B4-BE49-F238E27FC236}">
                    <a16:creationId xmlns:a16="http://schemas.microsoft.com/office/drawing/2014/main" id="{08CC96E3-80F4-77CC-E6E2-DDAF284E81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5" y="3824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Poligny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2" name="Rectangle 2583">
                <a:extLst>
                  <a:ext uri="{FF2B5EF4-FFF2-40B4-BE49-F238E27FC236}">
                    <a16:creationId xmlns:a16="http://schemas.microsoft.com/office/drawing/2014/main" id="{21F7B898-3379-5B7A-5257-DB49DB7C3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3740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Nemours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3" name="Rectangle 2584">
                <a:extLst>
                  <a:ext uri="{FF2B5EF4-FFF2-40B4-BE49-F238E27FC236}">
                    <a16:creationId xmlns:a16="http://schemas.microsoft.com/office/drawing/2014/main" id="{ADC540C8-ACD8-AA5F-0D86-9833AFAD16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8" y="3616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Darvault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4" name="Rectangle 2585">
                <a:extLst>
                  <a:ext uri="{FF2B5EF4-FFF2-40B4-BE49-F238E27FC236}">
                    <a16:creationId xmlns:a16="http://schemas.microsoft.com/office/drawing/2014/main" id="{0B43A194-F79C-CCDE-C6C9-A587FC42C8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0" y="3573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Nonville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5" name="Rectangle 2586">
                <a:extLst>
                  <a:ext uri="{FF2B5EF4-FFF2-40B4-BE49-F238E27FC236}">
                    <a16:creationId xmlns:a16="http://schemas.microsoft.com/office/drawing/2014/main" id="{4A417D38-A81C-857F-16E8-3F8E79376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4" y="3600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Treuzy-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6" name="Rectangle 2587">
                <a:extLst>
                  <a:ext uri="{FF2B5EF4-FFF2-40B4-BE49-F238E27FC236}">
                    <a16:creationId xmlns:a16="http://schemas.microsoft.com/office/drawing/2014/main" id="{FDA30302-C2E4-FD02-C7AC-DED6D46E0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4" y="3626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Levelay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7" name="Rectangle 2588">
                <a:extLst>
                  <a:ext uri="{FF2B5EF4-FFF2-40B4-BE49-F238E27FC236}">
                    <a16:creationId xmlns:a16="http://schemas.microsoft.com/office/drawing/2014/main" id="{32F56904-B59A-9084-98F9-1298B6096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4" y="3720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Nanteau-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8" name="Rectangle 2589">
                <a:extLst>
                  <a:ext uri="{FF2B5EF4-FFF2-40B4-BE49-F238E27FC236}">
                    <a16:creationId xmlns:a16="http://schemas.microsoft.com/office/drawing/2014/main" id="{23E025F2-7B66-249B-A320-CC560A6FF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7" y="3746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sur-Lunain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9" name="Rectangle 2590">
                <a:extLst>
                  <a:ext uri="{FF2B5EF4-FFF2-40B4-BE49-F238E27FC236}">
                    <a16:creationId xmlns:a16="http://schemas.microsoft.com/office/drawing/2014/main" id="{2BD7421F-792A-5441-B15C-885ED3DA01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3" y="3767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Paley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0" name="Rectangle 2591">
                <a:extLst>
                  <a:ext uri="{FF2B5EF4-FFF2-40B4-BE49-F238E27FC236}">
                    <a16:creationId xmlns:a16="http://schemas.microsoft.com/office/drawing/2014/main" id="{6150392B-5E17-D0F0-343C-ED0C3E59BA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869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Remauville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1" name="Rectangle 2592">
                <a:extLst>
                  <a:ext uri="{FF2B5EF4-FFF2-40B4-BE49-F238E27FC236}">
                    <a16:creationId xmlns:a16="http://schemas.microsoft.com/office/drawing/2014/main" id="{20D2CA83-BB69-D9CF-2341-3E8F854454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5" y="4027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Egreville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2" name="Rectangle 2593">
                <a:extLst>
                  <a:ext uri="{FF2B5EF4-FFF2-40B4-BE49-F238E27FC236}">
                    <a16:creationId xmlns:a16="http://schemas.microsoft.com/office/drawing/2014/main" id="{4E16D81B-A884-8C16-AE99-A2936693A0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5" y="3923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Villebéon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3" name="Rectangle 2594">
                <a:extLst>
                  <a:ext uri="{FF2B5EF4-FFF2-40B4-BE49-F238E27FC236}">
                    <a16:creationId xmlns:a16="http://schemas.microsoft.com/office/drawing/2014/main" id="{0CB965A2-071F-C498-229C-0BD91344B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7" y="3846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Vaux-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4" name="Rectangle 2595">
                <a:extLst>
                  <a:ext uri="{FF2B5EF4-FFF2-40B4-BE49-F238E27FC236}">
                    <a16:creationId xmlns:a16="http://schemas.microsoft.com/office/drawing/2014/main" id="{1C9D5FBF-8347-A1D5-A968-26375666F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2" y="3871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sur-Lunain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5" name="Rectangle 2596">
                <a:extLst>
                  <a:ext uri="{FF2B5EF4-FFF2-40B4-BE49-F238E27FC236}">
                    <a16:creationId xmlns:a16="http://schemas.microsoft.com/office/drawing/2014/main" id="{36CE1D7A-D0D8-CB63-24B7-4090C6551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7" y="3776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Lorrez-le-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6" name="Rectangle 2597">
                <a:extLst>
                  <a:ext uri="{FF2B5EF4-FFF2-40B4-BE49-F238E27FC236}">
                    <a16:creationId xmlns:a16="http://schemas.microsoft.com/office/drawing/2014/main" id="{2CAD1021-29D0-6DAA-6F9A-11B38A37C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6" y="3802"/>
                <a:ext cx="1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Bocage-Préaux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7" name="Rectangle 2598">
                <a:extLst>
                  <a:ext uri="{FF2B5EF4-FFF2-40B4-BE49-F238E27FC236}">
                    <a16:creationId xmlns:a16="http://schemas.microsoft.com/office/drawing/2014/main" id="{E0F85401-7A01-A5E6-B02E-E73201EB7E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5" y="3733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Blennes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8" name="Rectangle 2599">
                <a:extLst>
                  <a:ext uri="{FF2B5EF4-FFF2-40B4-BE49-F238E27FC236}">
                    <a16:creationId xmlns:a16="http://schemas.microsoft.com/office/drawing/2014/main" id="{72A1C37D-4C8E-320F-6F2C-3350F58C5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3" y="3733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Chevry-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9" name="Rectangle 2600">
                <a:extLst>
                  <a:ext uri="{FF2B5EF4-FFF2-40B4-BE49-F238E27FC236}">
                    <a16:creationId xmlns:a16="http://schemas.microsoft.com/office/drawing/2014/main" id="{84990DE8-7393-1A90-4BD8-05FF260A1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7" y="3759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en-Sereine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0" name="Rectangle 2601">
                <a:extLst>
                  <a:ext uri="{FF2B5EF4-FFF2-40B4-BE49-F238E27FC236}">
                    <a16:creationId xmlns:a16="http://schemas.microsoft.com/office/drawing/2014/main" id="{8EA09026-F9E7-26D1-0149-4E75AB089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6" y="3562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Diant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1" name="Rectangle 2602">
                <a:extLst>
                  <a:ext uri="{FF2B5EF4-FFF2-40B4-BE49-F238E27FC236}">
                    <a16:creationId xmlns:a16="http://schemas.microsoft.com/office/drawing/2014/main" id="{789DBE9A-07C2-2B5B-6B64-A38970772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604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Voulx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2" name="Rectangle 2603">
                <a:extLst>
                  <a:ext uri="{FF2B5EF4-FFF2-40B4-BE49-F238E27FC236}">
                    <a16:creationId xmlns:a16="http://schemas.microsoft.com/office/drawing/2014/main" id="{C63388E5-EF65-0FAD-A4BD-A856240759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5" y="3509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Thoury-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3" name="Rectangle 2604">
                <a:extLst>
                  <a:ext uri="{FF2B5EF4-FFF2-40B4-BE49-F238E27FC236}">
                    <a16:creationId xmlns:a16="http://schemas.microsoft.com/office/drawing/2014/main" id="{18342B38-7A54-0ED2-C358-06C75D2B0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2" y="3535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Férottes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4" name="Rectangle 2605">
                <a:extLst>
                  <a:ext uri="{FF2B5EF4-FFF2-40B4-BE49-F238E27FC236}">
                    <a16:creationId xmlns:a16="http://schemas.microsoft.com/office/drawing/2014/main" id="{89F8647A-1194-E71F-29B1-48850D0C9A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5" y="3450"/>
                <a:ext cx="6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Flagy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5" name="Rectangle 2606">
                <a:extLst>
                  <a:ext uri="{FF2B5EF4-FFF2-40B4-BE49-F238E27FC236}">
                    <a16:creationId xmlns:a16="http://schemas.microsoft.com/office/drawing/2014/main" id="{84D58626-121E-0784-C076-D3F0881D8B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3491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Dormelles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6" name="Rectangle 2607">
                <a:extLst>
                  <a:ext uri="{FF2B5EF4-FFF2-40B4-BE49-F238E27FC236}">
                    <a16:creationId xmlns:a16="http://schemas.microsoft.com/office/drawing/2014/main" id="{20FC40F5-8C06-6660-A777-7B8591545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" y="3500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Villemer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7" name="Rectangle 2608">
                <a:extLst>
                  <a:ext uri="{FF2B5EF4-FFF2-40B4-BE49-F238E27FC236}">
                    <a16:creationId xmlns:a16="http://schemas.microsoft.com/office/drawing/2014/main" id="{D2FCFE67-924B-2BBE-8E7B-0127E4EF0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8" y="3409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Villecerf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8" name="Rectangle 2609">
                <a:extLst>
                  <a:ext uri="{FF2B5EF4-FFF2-40B4-BE49-F238E27FC236}">
                    <a16:creationId xmlns:a16="http://schemas.microsoft.com/office/drawing/2014/main" id="{B79116C4-BA1E-5C12-1D84-C5B897C15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3" y="3295"/>
                <a:ext cx="6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9" name="Rectangle 2610">
                <a:extLst>
                  <a:ext uri="{FF2B5EF4-FFF2-40B4-BE49-F238E27FC236}">
                    <a16:creationId xmlns:a16="http://schemas.microsoft.com/office/drawing/2014/main" id="{4EB09305-9110-0A3E-853A-2C243699F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1" y="3321"/>
                <a:ext cx="12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St-Jacques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0" name="Rectangle 2611">
                <a:extLst>
                  <a:ext uri="{FF2B5EF4-FFF2-40B4-BE49-F238E27FC236}">
                    <a16:creationId xmlns:a16="http://schemas.microsoft.com/office/drawing/2014/main" id="{B48F2416-7C18-6EC9-63BA-CF87E2CE90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7" y="3357"/>
                <a:ext cx="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Noisy-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1" name="Rectangle 2612">
                <a:extLst>
                  <a:ext uri="{FF2B5EF4-FFF2-40B4-BE49-F238E27FC236}">
                    <a16:creationId xmlns:a16="http://schemas.microsoft.com/office/drawing/2014/main" id="{DEEB2C3D-5F5B-AA6E-30BF-823EFD501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1" y="3383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Rudignon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2" name="Rectangle 2613">
                <a:extLst>
                  <a:ext uri="{FF2B5EF4-FFF2-40B4-BE49-F238E27FC236}">
                    <a16:creationId xmlns:a16="http://schemas.microsoft.com/office/drawing/2014/main" id="{99A5929B-9A52-7118-1357-B3F2797C7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1" y="3309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Esmans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3" name="Rectangle 2614">
                <a:extLst>
                  <a:ext uri="{FF2B5EF4-FFF2-40B4-BE49-F238E27FC236}">
                    <a16:creationId xmlns:a16="http://schemas.microsoft.com/office/drawing/2014/main" id="{1498322F-E34C-C335-B603-8AC7AE4437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9" y="3436"/>
                <a:ext cx="15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Montmachoux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4" name="Rectangle 2615">
                <a:extLst>
                  <a:ext uri="{FF2B5EF4-FFF2-40B4-BE49-F238E27FC236}">
                    <a16:creationId xmlns:a16="http://schemas.microsoft.com/office/drawing/2014/main" id="{411D10E4-BDB8-BC33-4054-74083DB5C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5" y="3353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Brosse-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5" name="Rectangle 2616">
                <a:extLst>
                  <a:ext uri="{FF2B5EF4-FFF2-40B4-BE49-F238E27FC236}">
                    <a16:creationId xmlns:a16="http://schemas.microsoft.com/office/drawing/2014/main" id="{797484D1-8FC1-02AC-9470-5BC317249C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5" y="3379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Montceaux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" name="Group 2818">
              <a:extLst>
                <a:ext uri="{FF2B5EF4-FFF2-40B4-BE49-F238E27FC236}">
                  <a16:creationId xmlns:a16="http://schemas.microsoft.com/office/drawing/2014/main" id="{1A25FB0C-17D8-BD6A-23EB-67B611491B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00" y="1521"/>
              <a:ext cx="2425" cy="1789"/>
              <a:chOff x="3000" y="1521"/>
              <a:chExt cx="2425" cy="1789"/>
            </a:xfrm>
          </p:grpSpPr>
          <p:sp>
            <p:nvSpPr>
              <p:cNvPr id="316" name="Rectangle 2618">
                <a:extLst>
                  <a:ext uri="{FF2B5EF4-FFF2-40B4-BE49-F238E27FC236}">
                    <a16:creationId xmlns:a16="http://schemas.microsoft.com/office/drawing/2014/main" id="{488BDF58-F050-B65C-805A-96386BB17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3225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Misy-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7" name="Rectangle 2619">
                <a:extLst>
                  <a:ext uri="{FF2B5EF4-FFF2-40B4-BE49-F238E27FC236}">
                    <a16:creationId xmlns:a16="http://schemas.microsoft.com/office/drawing/2014/main" id="{5C681217-5D42-D634-EF25-0D0228E859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4" y="3251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sur-Yonne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8" name="Rectangle 2620">
                <a:extLst>
                  <a:ext uri="{FF2B5EF4-FFF2-40B4-BE49-F238E27FC236}">
                    <a16:creationId xmlns:a16="http://schemas.microsoft.com/office/drawing/2014/main" id="{3B1B71B6-E9CC-9D3F-76B4-D5758A1529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" y="3235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Barbey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9" name="Rectangle 2621">
                <a:extLst>
                  <a:ext uri="{FF2B5EF4-FFF2-40B4-BE49-F238E27FC236}">
                    <a16:creationId xmlns:a16="http://schemas.microsoft.com/office/drawing/2014/main" id="{C20B8536-84D5-B9F9-C29E-C1C629897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0" y="3252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Cannes-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0" name="Rectangle 2622">
                <a:extLst>
                  <a:ext uri="{FF2B5EF4-FFF2-40B4-BE49-F238E27FC236}">
                    <a16:creationId xmlns:a16="http://schemas.microsoft.com/office/drawing/2014/main" id="{A11BFBF3-5B44-E31F-D2FA-1BEB3A7B9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9" y="3278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Ecluse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1" name="Rectangle 2623">
                <a:extLst>
                  <a:ext uri="{FF2B5EF4-FFF2-40B4-BE49-F238E27FC236}">
                    <a16:creationId xmlns:a16="http://schemas.microsoft.com/office/drawing/2014/main" id="{3614B65C-3199-D10C-C71A-553AFECF2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3" y="3235"/>
                <a:ext cx="2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Varennes-sur-Seine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2" name="Rectangle 2624">
                <a:extLst>
                  <a:ext uri="{FF2B5EF4-FFF2-40B4-BE49-F238E27FC236}">
                    <a16:creationId xmlns:a16="http://schemas.microsoft.com/office/drawing/2014/main" id="{48DC106A-F563-910F-30FE-CD84F5849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9" y="3108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Grande-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3" name="Rectangle 2625">
                <a:extLst>
                  <a:ext uri="{FF2B5EF4-FFF2-40B4-BE49-F238E27FC236}">
                    <a16:creationId xmlns:a16="http://schemas.microsoft.com/office/drawing/2014/main" id="{86E2273D-049C-ED7E-2D67-97985175AA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2" y="3134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Paroisse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4" name="Rectangle 2626">
                <a:extLst>
                  <a:ext uri="{FF2B5EF4-FFF2-40B4-BE49-F238E27FC236}">
                    <a16:creationId xmlns:a16="http://schemas.microsoft.com/office/drawing/2014/main" id="{A94EE5FD-BAE0-EDEB-4821-5121342CCE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2" y="3123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Montereau-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5" name="Rectangle 2627">
                <a:extLst>
                  <a:ext uri="{FF2B5EF4-FFF2-40B4-BE49-F238E27FC236}">
                    <a16:creationId xmlns:a16="http://schemas.microsoft.com/office/drawing/2014/main" id="{9BB2E5AB-AB9E-74CF-8476-4ACF5A471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8" y="3149"/>
                <a:ext cx="13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Fault-Yonne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6" name="Rectangle 2628">
                <a:extLst>
                  <a:ext uri="{FF2B5EF4-FFF2-40B4-BE49-F238E27FC236}">
                    <a16:creationId xmlns:a16="http://schemas.microsoft.com/office/drawing/2014/main" id="{EE358842-5755-231B-F0F3-B9144275C4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2" y="3157"/>
                <a:ext cx="2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Marolles-sur-Seine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7" name="Rectangle 2629">
                <a:extLst>
                  <a:ext uri="{FF2B5EF4-FFF2-40B4-BE49-F238E27FC236}">
                    <a16:creationId xmlns:a16="http://schemas.microsoft.com/office/drawing/2014/main" id="{C3D42C71-3501-9200-061B-A2A3CE21B4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2" y="3129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Tombe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8" name="Rectangle 2630">
                <a:extLst>
                  <a:ext uri="{FF2B5EF4-FFF2-40B4-BE49-F238E27FC236}">
                    <a16:creationId xmlns:a16="http://schemas.microsoft.com/office/drawing/2014/main" id="{A7A7DCAB-26BE-F697-5756-C8B1D4F64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5" y="3165"/>
                <a:ext cx="8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Gravon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9" name="Rectangle 2631">
                <a:extLst>
                  <a:ext uri="{FF2B5EF4-FFF2-40B4-BE49-F238E27FC236}">
                    <a16:creationId xmlns:a16="http://schemas.microsoft.com/office/drawing/2014/main" id="{EC596AC7-8D8E-9A09-E702-3ADBF38A9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9" y="3090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Balloy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0" name="Rectangle 2632">
                <a:extLst>
                  <a:ext uri="{FF2B5EF4-FFF2-40B4-BE49-F238E27FC236}">
                    <a16:creationId xmlns:a16="http://schemas.microsoft.com/office/drawing/2014/main" id="{50804124-A662-2DC5-6664-69B5F4B95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6" y="3035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Bazoches-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1" name="Rectangle 2633">
                <a:extLst>
                  <a:ext uri="{FF2B5EF4-FFF2-40B4-BE49-F238E27FC236}">
                    <a16:creationId xmlns:a16="http://schemas.microsoft.com/office/drawing/2014/main" id="{673F5F21-BBD5-B37B-E33A-AD4910AC2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8" y="3061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lès-Bray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2" name="Rectangle 2634">
                <a:extLst>
                  <a:ext uri="{FF2B5EF4-FFF2-40B4-BE49-F238E27FC236}">
                    <a16:creationId xmlns:a16="http://schemas.microsoft.com/office/drawing/2014/main" id="{1F146682-6AA8-BD87-A892-6B1657451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7" y="3094"/>
                <a:ext cx="13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Mousseaux-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3" name="Rectangle 2635">
                <a:extLst>
                  <a:ext uri="{FF2B5EF4-FFF2-40B4-BE49-F238E27FC236}">
                    <a16:creationId xmlns:a16="http://schemas.microsoft.com/office/drawing/2014/main" id="{478AD543-DABE-0853-1086-B83F4B8E3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8" y="3120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lès-Bray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4" name="Rectangle 2636">
                <a:extLst>
                  <a:ext uri="{FF2B5EF4-FFF2-40B4-BE49-F238E27FC236}">
                    <a16:creationId xmlns:a16="http://schemas.microsoft.com/office/drawing/2014/main" id="{848258CB-50E2-E705-D64E-31C2417078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3" y="3169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5" name="Rectangle 2637">
                <a:extLst>
                  <a:ext uri="{FF2B5EF4-FFF2-40B4-BE49-F238E27FC236}">
                    <a16:creationId xmlns:a16="http://schemas.microsoft.com/office/drawing/2014/main" id="{083EF607-D301-5956-DA94-3110AA75E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4" y="3195"/>
                <a:ext cx="12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le-Guesdier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6" name="Rectangle 2638">
                <a:extLst>
                  <a:ext uri="{FF2B5EF4-FFF2-40B4-BE49-F238E27FC236}">
                    <a16:creationId xmlns:a16="http://schemas.microsoft.com/office/drawing/2014/main" id="{6BD43915-E872-BCAA-0C2F-A5721030F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3024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Jaulnes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7" name="Rectangle 2639">
                <a:extLst>
                  <a:ext uri="{FF2B5EF4-FFF2-40B4-BE49-F238E27FC236}">
                    <a16:creationId xmlns:a16="http://schemas.microsoft.com/office/drawing/2014/main" id="{4D579FB9-DCC6-1EA2-17BF-6E000D97D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9" y="3090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Villenauxe-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8" name="Rectangle 2640">
                <a:extLst>
                  <a:ext uri="{FF2B5EF4-FFF2-40B4-BE49-F238E27FC236}">
                    <a16:creationId xmlns:a16="http://schemas.microsoft.com/office/drawing/2014/main" id="{70279518-531B-E1A2-A6F7-C49FD513C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3" y="3116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la-Petite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9" name="Rectangle 2641">
                <a:extLst>
                  <a:ext uri="{FF2B5EF4-FFF2-40B4-BE49-F238E27FC236}">
                    <a16:creationId xmlns:a16="http://schemas.microsoft.com/office/drawing/2014/main" id="{D98DADF3-1C24-62E7-5E22-D24F5973C0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3157"/>
                <a:ext cx="6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Baby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0" name="Rectangle 2642">
                <a:extLst>
                  <a:ext uri="{FF2B5EF4-FFF2-40B4-BE49-F238E27FC236}">
                    <a16:creationId xmlns:a16="http://schemas.microsoft.com/office/drawing/2014/main" id="{C6F555F0-87E5-5C28-45D4-30662FFEA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9" y="3042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Villuis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1" name="Rectangle 2643">
                <a:extLst>
                  <a:ext uri="{FF2B5EF4-FFF2-40B4-BE49-F238E27FC236}">
                    <a16:creationId xmlns:a16="http://schemas.microsoft.com/office/drawing/2014/main" id="{0A87567C-BF48-664E-E9B3-BA72B115A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0" y="3035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Fontaine-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2" name="Rectangle 2644">
                <a:extLst>
                  <a:ext uri="{FF2B5EF4-FFF2-40B4-BE49-F238E27FC236}">
                    <a16:creationId xmlns:a16="http://schemas.microsoft.com/office/drawing/2014/main" id="{D6EB7E9B-73BF-9E65-C2F5-A9084CB75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0" y="3061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Fourches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3" name="Rectangle 2645">
                <a:extLst>
                  <a:ext uri="{FF2B5EF4-FFF2-40B4-BE49-F238E27FC236}">
                    <a16:creationId xmlns:a16="http://schemas.microsoft.com/office/drawing/2014/main" id="{C5FD1799-F1D2-BFAE-07AD-0DDFA5A02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3" y="2955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4" name="Rectangle 2646">
                <a:extLst>
                  <a:ext uri="{FF2B5EF4-FFF2-40B4-BE49-F238E27FC236}">
                    <a16:creationId xmlns:a16="http://schemas.microsoft.com/office/drawing/2014/main" id="{7DB63297-31A9-2690-4521-7BF7BA10C3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9" y="2981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5" name="Rectangle 2647">
                <a:extLst>
                  <a:ext uri="{FF2B5EF4-FFF2-40B4-BE49-F238E27FC236}">
                    <a16:creationId xmlns:a16="http://schemas.microsoft.com/office/drawing/2014/main" id="{75C04C3B-1F1B-D349-0909-497FA5103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0" y="2923"/>
                <a:ext cx="1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Grisy-sur-Seine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6" name="Rectangle 2648">
                <a:extLst>
                  <a:ext uri="{FF2B5EF4-FFF2-40B4-BE49-F238E27FC236}">
                    <a16:creationId xmlns:a16="http://schemas.microsoft.com/office/drawing/2014/main" id="{620CDD08-B4DE-6B16-77AF-BE86A1E7E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5" y="2833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Noyen-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7" name="Rectangle 2649">
                <a:extLst>
                  <a:ext uri="{FF2B5EF4-FFF2-40B4-BE49-F238E27FC236}">
                    <a16:creationId xmlns:a16="http://schemas.microsoft.com/office/drawing/2014/main" id="{255F1DD0-5039-FCA9-4368-D2CBD9022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2" y="2859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8" name="Rectangle 2650">
                <a:extLst>
                  <a:ext uri="{FF2B5EF4-FFF2-40B4-BE49-F238E27FC236}">
                    <a16:creationId xmlns:a16="http://schemas.microsoft.com/office/drawing/2014/main" id="{C793F0D5-A8F0-F629-A293-DF8559D7D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1" y="2840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Villiers-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9" name="Rectangle 2651">
                <a:extLst>
                  <a:ext uri="{FF2B5EF4-FFF2-40B4-BE49-F238E27FC236}">
                    <a16:creationId xmlns:a16="http://schemas.microsoft.com/office/drawing/2014/main" id="{15228202-6A8F-5704-5956-3675498EF6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0" y="2866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Rectangle 2652">
                <a:extLst>
                  <a:ext uri="{FF2B5EF4-FFF2-40B4-BE49-F238E27FC236}">
                    <a16:creationId xmlns:a16="http://schemas.microsoft.com/office/drawing/2014/main" id="{B13FE458-EDA7-C052-9287-32CEEA50F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7" y="3024"/>
                <a:ext cx="10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Bray-sur-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" name="Rectangle 2653">
                <a:extLst>
                  <a:ext uri="{FF2B5EF4-FFF2-40B4-BE49-F238E27FC236}">
                    <a16:creationId xmlns:a16="http://schemas.microsoft.com/office/drawing/2014/main" id="{FD9D96BB-97EE-F4AB-739E-7CAF9FC4E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6" y="3050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2" name="Rectangle 2654">
                <a:extLst>
                  <a:ext uri="{FF2B5EF4-FFF2-40B4-BE49-F238E27FC236}">
                    <a16:creationId xmlns:a16="http://schemas.microsoft.com/office/drawing/2014/main" id="{45BB739A-9F3F-3BC0-15A8-D9682159C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5" y="2929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3" name="Rectangle 2655">
                <a:extLst>
                  <a:ext uri="{FF2B5EF4-FFF2-40B4-BE49-F238E27FC236}">
                    <a16:creationId xmlns:a16="http://schemas.microsoft.com/office/drawing/2014/main" id="{8F6D7AE8-A2D1-80A9-4E46-5253573C2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7" y="2954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4" name="Rectangle 2656">
                <a:extLst>
                  <a:ext uri="{FF2B5EF4-FFF2-40B4-BE49-F238E27FC236}">
                    <a16:creationId xmlns:a16="http://schemas.microsoft.com/office/drawing/2014/main" id="{1153B5F0-65CC-39F3-318A-83DA72C0D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5" y="2920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St-Sauveur-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5" name="Rectangle 2657">
                <a:extLst>
                  <a:ext uri="{FF2B5EF4-FFF2-40B4-BE49-F238E27FC236}">
                    <a16:creationId xmlns:a16="http://schemas.microsoft.com/office/drawing/2014/main" id="{8E206C18-36E2-C6AC-AD9B-AE8D046D6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5" y="2946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lès-Bray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6" name="Rectangle 2658">
                <a:extLst>
                  <a:ext uri="{FF2B5EF4-FFF2-40B4-BE49-F238E27FC236}">
                    <a16:creationId xmlns:a16="http://schemas.microsoft.com/office/drawing/2014/main" id="{6C4C2B09-B50B-585F-2B84-623FB00A3A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9" y="2888"/>
                <a:ext cx="10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Vimpelles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7" name="Rectangle 2659">
                <a:extLst>
                  <a:ext uri="{FF2B5EF4-FFF2-40B4-BE49-F238E27FC236}">
                    <a16:creationId xmlns:a16="http://schemas.microsoft.com/office/drawing/2014/main" id="{B3527B17-7F47-0DC0-82A3-0513F76878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7" y="3033"/>
                <a:ext cx="6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Avon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8" name="Rectangle 2660">
                <a:extLst>
                  <a:ext uri="{FF2B5EF4-FFF2-40B4-BE49-F238E27FC236}">
                    <a16:creationId xmlns:a16="http://schemas.microsoft.com/office/drawing/2014/main" id="{551FFABE-AB0C-F79B-9765-3443ABD69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6" y="3072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Thomery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9" name="Rectangle 2661">
                <a:extLst>
                  <a:ext uri="{FF2B5EF4-FFF2-40B4-BE49-F238E27FC236}">
                    <a16:creationId xmlns:a16="http://schemas.microsoft.com/office/drawing/2014/main" id="{4DEA5B40-554D-C856-4870-B35165850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1" y="3149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St-Mammès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0" name="Rectangle 2662">
                <a:extLst>
                  <a:ext uri="{FF2B5EF4-FFF2-40B4-BE49-F238E27FC236}">
                    <a16:creationId xmlns:a16="http://schemas.microsoft.com/office/drawing/2014/main" id="{4822CE2A-1FEF-9758-FE89-B5286B5388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3068"/>
                <a:ext cx="1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Vernou-la-Celle-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1" name="Rectangle 2663">
                <a:extLst>
                  <a:ext uri="{FF2B5EF4-FFF2-40B4-BE49-F238E27FC236}">
                    <a16:creationId xmlns:a16="http://schemas.microsoft.com/office/drawing/2014/main" id="{8262B78C-E884-E610-3765-257800A2A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7" y="3094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2" name="Rectangle 2664">
                <a:extLst>
                  <a:ext uri="{FF2B5EF4-FFF2-40B4-BE49-F238E27FC236}">
                    <a16:creationId xmlns:a16="http://schemas.microsoft.com/office/drawing/2014/main" id="{5723C2FE-D6FC-A24F-2BF7-BD5E789746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2" y="3003"/>
                <a:ext cx="1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Champagne-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3" name="Rectangle 2665">
                <a:extLst>
                  <a:ext uri="{FF2B5EF4-FFF2-40B4-BE49-F238E27FC236}">
                    <a16:creationId xmlns:a16="http://schemas.microsoft.com/office/drawing/2014/main" id="{20D5AE09-5E68-7C85-3D98-F51BED076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9" y="3029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4" name="Rectangle 2666">
                <a:extLst>
                  <a:ext uri="{FF2B5EF4-FFF2-40B4-BE49-F238E27FC236}">
                    <a16:creationId xmlns:a16="http://schemas.microsoft.com/office/drawing/2014/main" id="{7AB3CCF2-5EB6-A11A-057D-4F466E3ED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3" y="3023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Samoreau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5" name="Rectangle 2667">
                <a:extLst>
                  <a:ext uri="{FF2B5EF4-FFF2-40B4-BE49-F238E27FC236}">
                    <a16:creationId xmlns:a16="http://schemas.microsoft.com/office/drawing/2014/main" id="{5873317D-6330-8846-ACF8-7127EBF25D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3" y="2944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Vulaines-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6" name="Rectangle 2668">
                <a:extLst>
                  <a:ext uri="{FF2B5EF4-FFF2-40B4-BE49-F238E27FC236}">
                    <a16:creationId xmlns:a16="http://schemas.microsoft.com/office/drawing/2014/main" id="{7A2A9A01-7C0D-CDCC-5C83-3F344BF2A3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2" y="2969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7" name="Rectangle 2669">
                <a:extLst>
                  <a:ext uri="{FF2B5EF4-FFF2-40B4-BE49-F238E27FC236}">
                    <a16:creationId xmlns:a16="http://schemas.microsoft.com/office/drawing/2014/main" id="{0DF755D7-9B39-C52D-1BA1-5A78E8087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5" y="2908"/>
                <a:ext cx="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Héricy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8" name="Rectangle 2670">
                <a:extLst>
                  <a:ext uri="{FF2B5EF4-FFF2-40B4-BE49-F238E27FC236}">
                    <a16:creationId xmlns:a16="http://schemas.microsoft.com/office/drawing/2014/main" id="{0358B7C0-BA6B-558F-C841-2BBEC7A70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6" y="2850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Samois-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9" name="Rectangle 2671">
                <a:extLst>
                  <a:ext uri="{FF2B5EF4-FFF2-40B4-BE49-F238E27FC236}">
                    <a16:creationId xmlns:a16="http://schemas.microsoft.com/office/drawing/2014/main" id="{F66B3CEF-D751-3413-5470-EC9F641DF6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9" y="2876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0" name="Rectangle 2672">
                <a:extLst>
                  <a:ext uri="{FF2B5EF4-FFF2-40B4-BE49-F238E27FC236}">
                    <a16:creationId xmlns:a16="http://schemas.microsoft.com/office/drawing/2014/main" id="{7DE7E2D3-561F-E85E-75AE-53CB975E4E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9" y="2817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Féricy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1" name="Rectangle 2673">
                <a:extLst>
                  <a:ext uri="{FF2B5EF4-FFF2-40B4-BE49-F238E27FC236}">
                    <a16:creationId xmlns:a16="http://schemas.microsoft.com/office/drawing/2014/main" id="{411230CC-87B8-5E95-515F-83DADEE0C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8" y="2708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Fontaine-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2" name="Rectangle 2674">
                <a:extLst>
                  <a:ext uri="{FF2B5EF4-FFF2-40B4-BE49-F238E27FC236}">
                    <a16:creationId xmlns:a16="http://schemas.microsoft.com/office/drawing/2014/main" id="{081BE647-654A-5CB1-C60F-B76D99C6C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2" y="2734"/>
                <a:ext cx="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le-Port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3" name="Rectangle 2675">
                <a:extLst>
                  <a:ext uri="{FF2B5EF4-FFF2-40B4-BE49-F238E27FC236}">
                    <a16:creationId xmlns:a16="http://schemas.microsoft.com/office/drawing/2014/main" id="{07C84FD7-7DCB-89C0-BAD0-907928501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0" y="2760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Bois-le-Roi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4" name="Rectangle 2676">
                <a:extLst>
                  <a:ext uri="{FF2B5EF4-FFF2-40B4-BE49-F238E27FC236}">
                    <a16:creationId xmlns:a16="http://schemas.microsoft.com/office/drawing/2014/main" id="{99D1AE34-008E-E4D3-9A41-4450D81F56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3" y="2694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Chartrettes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5" name="Rectangle 2677">
                <a:extLst>
                  <a:ext uri="{FF2B5EF4-FFF2-40B4-BE49-F238E27FC236}">
                    <a16:creationId xmlns:a16="http://schemas.microsoft.com/office/drawing/2014/main" id="{045A81F0-F8D6-6678-F3EB-4741F2210D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6" y="2918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Machault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6" name="Rectangle 2678">
                <a:extLst>
                  <a:ext uri="{FF2B5EF4-FFF2-40B4-BE49-F238E27FC236}">
                    <a16:creationId xmlns:a16="http://schemas.microsoft.com/office/drawing/2014/main" id="{B93047AD-FED8-8DFA-651A-57297CB79A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9" y="2797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Pamfou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7" name="Rectangle 2679">
                <a:extLst>
                  <a:ext uri="{FF2B5EF4-FFF2-40B4-BE49-F238E27FC236}">
                    <a16:creationId xmlns:a16="http://schemas.microsoft.com/office/drawing/2014/main" id="{4636FC91-1B4A-5B6E-5826-320465D06F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3" y="2890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Valence-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8" name="Rectangle 2680">
                <a:extLst>
                  <a:ext uri="{FF2B5EF4-FFF2-40B4-BE49-F238E27FC236}">
                    <a16:creationId xmlns:a16="http://schemas.microsoft.com/office/drawing/2014/main" id="{48986587-7630-B5B6-9076-734F711AA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2" y="2916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9" name="Rectangle 2681">
                <a:extLst>
                  <a:ext uri="{FF2B5EF4-FFF2-40B4-BE49-F238E27FC236}">
                    <a16:creationId xmlns:a16="http://schemas.microsoft.com/office/drawing/2014/main" id="{9B7466DD-547C-0C36-6EC7-8275B6C31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" y="2835"/>
                <a:ext cx="1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Echouboulains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0" name="Rectangle 2682">
                <a:extLst>
                  <a:ext uri="{FF2B5EF4-FFF2-40B4-BE49-F238E27FC236}">
                    <a16:creationId xmlns:a16="http://schemas.microsoft.com/office/drawing/2014/main" id="{F9702876-6329-C36E-F1D5-144F122857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6" y="2998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Forges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1" name="Rectangle 2683">
                <a:extLst>
                  <a:ext uri="{FF2B5EF4-FFF2-40B4-BE49-F238E27FC236}">
                    <a16:creationId xmlns:a16="http://schemas.microsoft.com/office/drawing/2014/main" id="{E40F2672-734A-5D74-6599-8032327E8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0" y="3051"/>
                <a:ext cx="13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St-Germain-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2" name="Rectangle 2684">
                <a:extLst>
                  <a:ext uri="{FF2B5EF4-FFF2-40B4-BE49-F238E27FC236}">
                    <a16:creationId xmlns:a16="http://schemas.microsoft.com/office/drawing/2014/main" id="{AE6D0942-4C3B-7322-668E-1EF11C5B5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5" y="3077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Laval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3" name="Rectangle 2685">
                <a:extLst>
                  <a:ext uri="{FF2B5EF4-FFF2-40B4-BE49-F238E27FC236}">
                    <a16:creationId xmlns:a16="http://schemas.microsoft.com/office/drawing/2014/main" id="{592BDE16-E608-84AF-C8C7-5EC1CFE67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3" y="2978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Salins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4" name="Rectangle 2686">
                <a:extLst>
                  <a:ext uri="{FF2B5EF4-FFF2-40B4-BE49-F238E27FC236}">
                    <a16:creationId xmlns:a16="http://schemas.microsoft.com/office/drawing/2014/main" id="{B16C2E8B-C5FD-E7FD-D394-59E97477FD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6" y="2839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Laval-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5" name="Rectangle 2687">
                <a:extLst>
                  <a:ext uri="{FF2B5EF4-FFF2-40B4-BE49-F238E27FC236}">
                    <a16:creationId xmlns:a16="http://schemas.microsoft.com/office/drawing/2014/main" id="{95FAE091-921B-4644-6A8A-7D032200A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1" y="2865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6" name="Rectangle 2688">
                <a:extLst>
                  <a:ext uri="{FF2B5EF4-FFF2-40B4-BE49-F238E27FC236}">
                    <a16:creationId xmlns:a16="http://schemas.microsoft.com/office/drawing/2014/main" id="{F2D8E8EB-BC3D-1FA3-561A-31709C0B1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4" y="2780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Coutençon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7" name="Rectangle 2689">
                <a:extLst>
                  <a:ext uri="{FF2B5EF4-FFF2-40B4-BE49-F238E27FC236}">
                    <a16:creationId xmlns:a16="http://schemas.microsoft.com/office/drawing/2014/main" id="{27CFA82B-9F5B-2A76-29A8-DB9563E09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2" y="2863"/>
                <a:ext cx="1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Montigny-Lencoup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8" name="Rectangle 2690">
                <a:extLst>
                  <a:ext uri="{FF2B5EF4-FFF2-40B4-BE49-F238E27FC236}">
                    <a16:creationId xmlns:a16="http://schemas.microsoft.com/office/drawing/2014/main" id="{FAA75610-92A2-4A49-0EAC-B7CDDB25B3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2" y="3046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Courcelles-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9" name="Rectangle 2691">
                <a:extLst>
                  <a:ext uri="{FF2B5EF4-FFF2-40B4-BE49-F238E27FC236}">
                    <a16:creationId xmlns:a16="http://schemas.microsoft.com/office/drawing/2014/main" id="{B9AB0E50-8014-5834-84B2-F775214BE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5" y="3072"/>
                <a:ext cx="11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en-Bassée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0" name="Rectangle 2692">
                <a:extLst>
                  <a:ext uri="{FF2B5EF4-FFF2-40B4-BE49-F238E27FC236}">
                    <a16:creationId xmlns:a16="http://schemas.microsoft.com/office/drawing/2014/main" id="{DAB35B97-D5DE-9B26-73D7-E3755021F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8" y="3019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Châtenay-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1" name="Rectangle 2693">
                <a:extLst>
                  <a:ext uri="{FF2B5EF4-FFF2-40B4-BE49-F238E27FC236}">
                    <a16:creationId xmlns:a16="http://schemas.microsoft.com/office/drawing/2014/main" id="{00FA20A0-AE99-ECC7-B31B-7D15698CF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1" y="3045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2" name="Rectangle 2694">
                <a:extLst>
                  <a:ext uri="{FF2B5EF4-FFF2-40B4-BE49-F238E27FC236}">
                    <a16:creationId xmlns:a16="http://schemas.microsoft.com/office/drawing/2014/main" id="{13BF9378-2CE2-B7D3-47E5-5F1CAB6778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5" y="2917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Egligny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3" name="Rectangle 2695">
                <a:extLst>
                  <a:ext uri="{FF2B5EF4-FFF2-40B4-BE49-F238E27FC236}">
                    <a16:creationId xmlns:a16="http://schemas.microsoft.com/office/drawing/2014/main" id="{56E1F9B9-DE64-C6B4-7492-980B31CC95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2771"/>
                <a:ext cx="1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Donnemarie-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4" name="Rectangle 2696">
                <a:extLst>
                  <a:ext uri="{FF2B5EF4-FFF2-40B4-BE49-F238E27FC236}">
                    <a16:creationId xmlns:a16="http://schemas.microsoft.com/office/drawing/2014/main" id="{DD233159-F36C-1F53-8D95-A506592313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1" y="2797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Dontilly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5" name="Rectangle 2697">
                <a:extLst>
                  <a:ext uri="{FF2B5EF4-FFF2-40B4-BE49-F238E27FC236}">
                    <a16:creationId xmlns:a16="http://schemas.microsoft.com/office/drawing/2014/main" id="{1FCB5BE2-03B7-2057-34C6-E3D0EAB899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9" y="2728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Gurcy-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6" name="Rectangle 2698">
                <a:extLst>
                  <a:ext uri="{FF2B5EF4-FFF2-40B4-BE49-F238E27FC236}">
                    <a16:creationId xmlns:a16="http://schemas.microsoft.com/office/drawing/2014/main" id="{F573CC00-52CD-F6E9-5CDA-F252E1448A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8" y="2754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le-Châtel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7" name="Rectangle 2699">
                <a:extLst>
                  <a:ext uri="{FF2B5EF4-FFF2-40B4-BE49-F238E27FC236}">
                    <a16:creationId xmlns:a16="http://schemas.microsoft.com/office/drawing/2014/main" id="{0769506C-C87B-2528-3A11-FCE030FD02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9" y="2774"/>
                <a:ext cx="5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Sigy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8" name="Rectangle 2700">
                <a:extLst>
                  <a:ext uri="{FF2B5EF4-FFF2-40B4-BE49-F238E27FC236}">
                    <a16:creationId xmlns:a16="http://schemas.microsoft.com/office/drawing/2014/main" id="{800BEA37-5A92-F2F1-A8B1-CDA87C8E7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8" y="2827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Luisetaines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9" name="Rectangle 2701">
                <a:extLst>
                  <a:ext uri="{FF2B5EF4-FFF2-40B4-BE49-F238E27FC236}">
                    <a16:creationId xmlns:a16="http://schemas.microsoft.com/office/drawing/2014/main" id="{90C9D3B6-CC57-AB78-A204-3282B6CD3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3" y="2827"/>
                <a:ext cx="12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 Ormes-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0" name="Rectangle 2702">
                <a:extLst>
                  <a:ext uri="{FF2B5EF4-FFF2-40B4-BE49-F238E27FC236}">
                    <a16:creationId xmlns:a16="http://schemas.microsoft.com/office/drawing/2014/main" id="{47EB9AFD-5AB3-AE23-B28B-4739B6740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853"/>
                <a:ext cx="12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sur-Voulzie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1" name="Rectangle 2703">
                <a:extLst>
                  <a:ext uri="{FF2B5EF4-FFF2-40B4-BE49-F238E27FC236}">
                    <a16:creationId xmlns:a16="http://schemas.microsoft.com/office/drawing/2014/main" id="{42CCA508-6185-2E68-7BE4-6A82020A2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7" y="2842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Everly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2" name="Rectangle 2704">
                <a:extLst>
                  <a:ext uri="{FF2B5EF4-FFF2-40B4-BE49-F238E27FC236}">
                    <a16:creationId xmlns:a16="http://schemas.microsoft.com/office/drawing/2014/main" id="{87BDD4A8-E7B6-AEA1-6AC4-07EB81E48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2" y="2758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Gouaix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3" name="Rectangle 2705">
                <a:extLst>
                  <a:ext uri="{FF2B5EF4-FFF2-40B4-BE49-F238E27FC236}">
                    <a16:creationId xmlns:a16="http://schemas.microsoft.com/office/drawing/2014/main" id="{70ACDF56-BFDE-4FE9-0F72-F8B50D23CB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8" y="2719"/>
                <a:ext cx="13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Chalmaison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4" name="Rectangle 2706">
                <a:extLst>
                  <a:ext uri="{FF2B5EF4-FFF2-40B4-BE49-F238E27FC236}">
                    <a16:creationId xmlns:a16="http://schemas.microsoft.com/office/drawing/2014/main" id="{6B67F182-5A11-64C6-3EA5-3D36E15E89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6" y="2681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Jutigny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5" name="Rectangle 2707">
                <a:extLst>
                  <a:ext uri="{FF2B5EF4-FFF2-40B4-BE49-F238E27FC236}">
                    <a16:creationId xmlns:a16="http://schemas.microsoft.com/office/drawing/2014/main" id="{9A08E553-A339-342C-4CE4-9D301791C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3" y="2734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Paroy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6" name="Rectangle 2708">
                <a:extLst>
                  <a:ext uri="{FF2B5EF4-FFF2-40B4-BE49-F238E27FC236}">
                    <a16:creationId xmlns:a16="http://schemas.microsoft.com/office/drawing/2014/main" id="{2E4FC61B-E99A-EBE6-2033-3733A71EB3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6" y="2698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Thénisy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7" name="Rectangle 2709">
                <a:extLst>
                  <a:ext uri="{FF2B5EF4-FFF2-40B4-BE49-F238E27FC236}">
                    <a16:creationId xmlns:a16="http://schemas.microsoft.com/office/drawing/2014/main" id="{187F307F-70B7-8822-B766-8934AF2943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6" y="2692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Mons-en-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8" name="Rectangle 2710">
                <a:extLst>
                  <a:ext uri="{FF2B5EF4-FFF2-40B4-BE49-F238E27FC236}">
                    <a16:creationId xmlns:a16="http://schemas.microsoft.com/office/drawing/2014/main" id="{936C24F1-1432-1B18-3A78-49F756784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5" y="2718"/>
                <a:ext cx="8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9" name="Rectangle 2711">
                <a:extLst>
                  <a:ext uri="{FF2B5EF4-FFF2-40B4-BE49-F238E27FC236}">
                    <a16:creationId xmlns:a16="http://schemas.microsoft.com/office/drawing/2014/main" id="{BD202E52-5712-2EFA-9D03-F45F44DAB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5" y="2672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Villeneuve-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0" name="Rectangle 2712">
                <a:extLst>
                  <a:ext uri="{FF2B5EF4-FFF2-40B4-BE49-F238E27FC236}">
                    <a16:creationId xmlns:a16="http://schemas.microsoft.com/office/drawing/2014/main" id="{164AFB25-654D-4811-BED8-FF91AE0191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7" y="2698"/>
                <a:ext cx="11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les-Bordes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1" name="Rectangle 2713">
                <a:extLst>
                  <a:ext uri="{FF2B5EF4-FFF2-40B4-BE49-F238E27FC236}">
                    <a16:creationId xmlns:a16="http://schemas.microsoft.com/office/drawing/2014/main" id="{E6B67DD3-B915-3560-FB77-FD95296FEA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0" y="2573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Fontains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2" name="Rectangle 2714">
                <a:extLst>
                  <a:ext uri="{FF2B5EF4-FFF2-40B4-BE49-F238E27FC236}">
                    <a16:creationId xmlns:a16="http://schemas.microsoft.com/office/drawing/2014/main" id="{A5F57E9B-B244-40E0-6653-30CA351CB9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7" y="2605"/>
                <a:ext cx="10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Meigneux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3" name="Rectangle 2715">
                <a:extLst>
                  <a:ext uri="{FF2B5EF4-FFF2-40B4-BE49-F238E27FC236}">
                    <a16:creationId xmlns:a16="http://schemas.microsoft.com/office/drawing/2014/main" id="{1AC67550-94D0-BB7C-ABD8-47121AFD9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3" y="2620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Cessoy-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4" name="Rectangle 2716">
                <a:extLst>
                  <a:ext uri="{FF2B5EF4-FFF2-40B4-BE49-F238E27FC236}">
                    <a16:creationId xmlns:a16="http://schemas.microsoft.com/office/drawing/2014/main" id="{F7C0FB5B-2BBC-D539-AC52-DDC3FAA542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9" y="2646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en-Montois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5" name="Rectangle 2717">
                <a:extLst>
                  <a:ext uri="{FF2B5EF4-FFF2-40B4-BE49-F238E27FC236}">
                    <a16:creationId xmlns:a16="http://schemas.microsoft.com/office/drawing/2014/main" id="{E6F49912-0B07-3058-2D54-9D72239CC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3" y="2586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Sognolles-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6" name="Rectangle 2718">
                <a:extLst>
                  <a:ext uri="{FF2B5EF4-FFF2-40B4-BE49-F238E27FC236}">
                    <a16:creationId xmlns:a16="http://schemas.microsoft.com/office/drawing/2014/main" id="{6DAD4811-A531-0511-25A2-CCB5E8DC3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1" y="2612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en-Montois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7" name="Rectangle 2719">
                <a:extLst>
                  <a:ext uri="{FF2B5EF4-FFF2-40B4-BE49-F238E27FC236}">
                    <a16:creationId xmlns:a16="http://schemas.microsoft.com/office/drawing/2014/main" id="{05D831BD-A37E-4FD9-789B-453C2E143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2609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Savins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8" name="Rectangle 2720">
                <a:extLst>
                  <a:ext uri="{FF2B5EF4-FFF2-40B4-BE49-F238E27FC236}">
                    <a16:creationId xmlns:a16="http://schemas.microsoft.com/office/drawing/2014/main" id="{5187DC12-9DA9-13F1-E12C-77BD8D1D54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6" y="2595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Longueville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9" name="Rectangle 2721">
                <a:extLst>
                  <a:ext uri="{FF2B5EF4-FFF2-40B4-BE49-F238E27FC236}">
                    <a16:creationId xmlns:a16="http://schemas.microsoft.com/office/drawing/2014/main" id="{12E65321-2470-29EB-8979-EE38768671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7" y="2618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Soisy-Bouy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0" name="Rectangle 2722">
                <a:extLst>
                  <a:ext uri="{FF2B5EF4-FFF2-40B4-BE49-F238E27FC236}">
                    <a16:creationId xmlns:a16="http://schemas.microsoft.com/office/drawing/2014/main" id="{5038CF9E-E8ED-BDCB-B691-72A981BBB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3" y="2715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Hermé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1" name="Rectangle 2723">
                <a:extLst>
                  <a:ext uri="{FF2B5EF4-FFF2-40B4-BE49-F238E27FC236}">
                    <a16:creationId xmlns:a16="http://schemas.microsoft.com/office/drawing/2014/main" id="{5BC48764-7985-039D-7B33-C94173195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7" y="2636"/>
                <a:ext cx="1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Melz-sur-Seine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2" name="Rectangle 2724">
                <a:extLst>
                  <a:ext uri="{FF2B5EF4-FFF2-40B4-BE49-F238E27FC236}">
                    <a16:creationId xmlns:a16="http://schemas.microsoft.com/office/drawing/2014/main" id="{70148ABD-4DA2-6697-73A1-8FE9C0F61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6" y="2434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Chalautre-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3" name="Rectangle 2725">
                <a:extLst>
                  <a:ext uri="{FF2B5EF4-FFF2-40B4-BE49-F238E27FC236}">
                    <a16:creationId xmlns:a16="http://schemas.microsoft.com/office/drawing/2014/main" id="{EDB184C3-D1A0-18BF-53FE-438921375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8" y="2460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la-Grande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4" name="Rectangle 2726">
                <a:extLst>
                  <a:ext uri="{FF2B5EF4-FFF2-40B4-BE49-F238E27FC236}">
                    <a16:creationId xmlns:a16="http://schemas.microsoft.com/office/drawing/2014/main" id="{73C99183-87CD-F876-A7E6-ADE0697DC1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1" y="2492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Sourdun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5" name="Rectangle 2727">
                <a:extLst>
                  <a:ext uri="{FF2B5EF4-FFF2-40B4-BE49-F238E27FC236}">
                    <a16:creationId xmlns:a16="http://schemas.microsoft.com/office/drawing/2014/main" id="{2035816A-EF6C-BDF5-7605-D94A8FE906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7" y="2123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Louan-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6" name="Rectangle 2728">
                <a:extLst>
                  <a:ext uri="{FF2B5EF4-FFF2-40B4-BE49-F238E27FC236}">
                    <a16:creationId xmlns:a16="http://schemas.microsoft.com/office/drawing/2014/main" id="{F204AD6C-CFFD-BE3F-198F-FC6E79475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27" y="2149"/>
                <a:ext cx="1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Villegruis-Fontaine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7" name="Rectangle 2729">
                <a:extLst>
                  <a:ext uri="{FF2B5EF4-FFF2-40B4-BE49-F238E27FC236}">
                    <a16:creationId xmlns:a16="http://schemas.microsoft.com/office/drawing/2014/main" id="{32A2C7E7-7CCE-3937-07F6-4E99214894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5" y="2192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Beauchery-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8" name="Rectangle 2730">
                <a:extLst>
                  <a:ext uri="{FF2B5EF4-FFF2-40B4-BE49-F238E27FC236}">
                    <a16:creationId xmlns:a16="http://schemas.microsoft.com/office/drawing/2014/main" id="{B33131DE-2DB5-55B7-854E-F419F9E3A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7" y="2218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St-Martin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9" name="Rectangle 2731">
                <a:extLst>
                  <a:ext uri="{FF2B5EF4-FFF2-40B4-BE49-F238E27FC236}">
                    <a16:creationId xmlns:a16="http://schemas.microsoft.com/office/drawing/2014/main" id="{C222CAFC-A1DF-E625-F638-D6E9786A2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8" y="2349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Léchelle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0" name="Rectangle 2732">
                <a:extLst>
                  <a:ext uri="{FF2B5EF4-FFF2-40B4-BE49-F238E27FC236}">
                    <a16:creationId xmlns:a16="http://schemas.microsoft.com/office/drawing/2014/main" id="{8A50737D-F7AA-6D18-8702-2FD1E5C8B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9" y="2341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Saint-Brice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1" name="Rectangle 2733">
                <a:extLst>
                  <a:ext uri="{FF2B5EF4-FFF2-40B4-BE49-F238E27FC236}">
                    <a16:creationId xmlns:a16="http://schemas.microsoft.com/office/drawing/2014/main" id="{9398994C-F794-0D8F-C067-F80729439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7" y="2383"/>
                <a:ext cx="8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Provins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2" name="Rectangle 2734">
                <a:extLst>
                  <a:ext uri="{FF2B5EF4-FFF2-40B4-BE49-F238E27FC236}">
                    <a16:creationId xmlns:a16="http://schemas.microsoft.com/office/drawing/2014/main" id="{2F8FF13B-ED24-78CD-ADAB-D37C3ED28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4" y="2466"/>
                <a:ext cx="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3" name="Rectangle 2735">
                <a:extLst>
                  <a:ext uri="{FF2B5EF4-FFF2-40B4-BE49-F238E27FC236}">
                    <a16:creationId xmlns:a16="http://schemas.microsoft.com/office/drawing/2014/main" id="{F472F823-F77F-FCBD-1AF4-15A52F9EB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6" y="2524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Chalautre-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4" name="Rectangle 2736">
                <a:extLst>
                  <a:ext uri="{FF2B5EF4-FFF2-40B4-BE49-F238E27FC236}">
                    <a16:creationId xmlns:a16="http://schemas.microsoft.com/office/drawing/2014/main" id="{D183D92B-B522-0014-061A-0C5F2C9C5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7" y="2550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la-Petite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5" name="Rectangle 2737">
                <a:extLst>
                  <a:ext uri="{FF2B5EF4-FFF2-40B4-BE49-F238E27FC236}">
                    <a16:creationId xmlns:a16="http://schemas.microsoft.com/office/drawing/2014/main" id="{48AEABF5-E789-F00C-EF77-F54F303E7A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4" y="2510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Sainte-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6" name="Rectangle 2738">
                <a:extLst>
                  <a:ext uri="{FF2B5EF4-FFF2-40B4-BE49-F238E27FC236}">
                    <a16:creationId xmlns:a16="http://schemas.microsoft.com/office/drawing/2014/main" id="{3951173B-77DC-9ECF-64D6-6CC721739A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4" y="2536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Colombe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7" name="Rectangle 2739">
                <a:extLst>
                  <a:ext uri="{FF2B5EF4-FFF2-40B4-BE49-F238E27FC236}">
                    <a16:creationId xmlns:a16="http://schemas.microsoft.com/office/drawing/2014/main" id="{3E74FA43-2740-158D-F2E7-EE415DD65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9" y="2186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Voulton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8" name="Rectangle 2740">
                <a:extLst>
                  <a:ext uri="{FF2B5EF4-FFF2-40B4-BE49-F238E27FC236}">
                    <a16:creationId xmlns:a16="http://schemas.microsoft.com/office/drawing/2014/main" id="{531B9BD4-5767-D824-350D-891F0D874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7" y="2275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Rouilly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9" name="Rectangle 2741">
                <a:extLst>
                  <a:ext uri="{FF2B5EF4-FFF2-40B4-BE49-F238E27FC236}">
                    <a16:creationId xmlns:a16="http://schemas.microsoft.com/office/drawing/2014/main" id="{2D8E39FC-3BCB-7075-3785-88FB5DE19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2275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Mortery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0" name="Rectangle 2742">
                <a:extLst>
                  <a:ext uri="{FF2B5EF4-FFF2-40B4-BE49-F238E27FC236}">
                    <a16:creationId xmlns:a16="http://schemas.microsoft.com/office/drawing/2014/main" id="{41649981-BCAA-2142-E5E2-DE5C564BE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2" y="2373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Vulaines-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1" name="Rectangle 2743">
                <a:extLst>
                  <a:ext uri="{FF2B5EF4-FFF2-40B4-BE49-F238E27FC236}">
                    <a16:creationId xmlns:a16="http://schemas.microsoft.com/office/drawing/2014/main" id="{4EC6EBF5-5BD5-5254-3EC5-D336A565A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3" y="2399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lès-Provins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2" name="Rectangle 2744">
                <a:extLst>
                  <a:ext uri="{FF2B5EF4-FFF2-40B4-BE49-F238E27FC236}">
                    <a16:creationId xmlns:a16="http://schemas.microsoft.com/office/drawing/2014/main" id="{73DCF2D3-ADA8-EEB3-3EEA-EA9A1B3DB3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2502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St-Loup-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3" name="Rectangle 2745">
                <a:extLst>
                  <a:ext uri="{FF2B5EF4-FFF2-40B4-BE49-F238E27FC236}">
                    <a16:creationId xmlns:a16="http://schemas.microsoft.com/office/drawing/2014/main" id="{2EC88FB9-75F2-8E1D-2A61-DACB9DECA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2528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de-Naud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4" name="Rectangle 2746">
                <a:extLst>
                  <a:ext uri="{FF2B5EF4-FFF2-40B4-BE49-F238E27FC236}">
                    <a16:creationId xmlns:a16="http://schemas.microsoft.com/office/drawing/2014/main" id="{04574EAB-4F92-B93E-BAB0-E109A15EF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3" y="2387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5" name="Rectangle 2747">
                <a:extLst>
                  <a:ext uri="{FF2B5EF4-FFF2-40B4-BE49-F238E27FC236}">
                    <a16:creationId xmlns:a16="http://schemas.microsoft.com/office/drawing/2014/main" id="{EA042825-DC1A-161C-8853-FC44DF5476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6" y="2413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Chapelle-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6" name="Rectangle 2748">
                <a:extLst>
                  <a:ext uri="{FF2B5EF4-FFF2-40B4-BE49-F238E27FC236}">
                    <a16:creationId xmlns:a16="http://schemas.microsoft.com/office/drawing/2014/main" id="{115729C9-DEDD-1F99-C1BE-E39827143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3" y="2439"/>
                <a:ext cx="11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St-Sulpice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7" name="Rectangle 2749">
                <a:extLst>
                  <a:ext uri="{FF2B5EF4-FFF2-40B4-BE49-F238E27FC236}">
                    <a16:creationId xmlns:a16="http://schemas.microsoft.com/office/drawing/2014/main" id="{2BDA373A-5CE7-87E5-CA5B-E00CA33EA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2" y="2530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Lizines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8" name="Rectangle 2750">
                <a:extLst>
                  <a:ext uri="{FF2B5EF4-FFF2-40B4-BE49-F238E27FC236}">
                    <a16:creationId xmlns:a16="http://schemas.microsoft.com/office/drawing/2014/main" id="{53E45A9A-DBAE-3A01-FE66-8CE7780545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373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Maison-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9" name="Rectangle 2751">
                <a:extLst>
                  <a:ext uri="{FF2B5EF4-FFF2-40B4-BE49-F238E27FC236}">
                    <a16:creationId xmlns:a16="http://schemas.microsoft.com/office/drawing/2014/main" id="{E76DC87F-6968-7CFE-4707-B73599D99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2399"/>
                <a:ext cx="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Rouge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0" name="Rectangle 2752">
                <a:extLst>
                  <a:ext uri="{FF2B5EF4-FFF2-40B4-BE49-F238E27FC236}">
                    <a16:creationId xmlns:a16="http://schemas.microsoft.com/office/drawing/2014/main" id="{58DCF0AB-53A9-4715-89BF-75F18BA7A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2422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Vanvillé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1" name="Rectangle 2753">
                <a:extLst>
                  <a:ext uri="{FF2B5EF4-FFF2-40B4-BE49-F238E27FC236}">
                    <a16:creationId xmlns:a16="http://schemas.microsoft.com/office/drawing/2014/main" id="{0E65287E-9AAC-09C7-2C67-10F185333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0" y="2481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Rampillon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2" name="Rectangle 2754">
                <a:extLst>
                  <a:ext uri="{FF2B5EF4-FFF2-40B4-BE49-F238E27FC236}">
                    <a16:creationId xmlns:a16="http://schemas.microsoft.com/office/drawing/2014/main" id="{E4AB2B2A-D995-F5DA-78EB-40E7805176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" y="2259"/>
                <a:ext cx="1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Croix-en-Brie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3" name="Rectangle 2755">
                <a:extLst>
                  <a:ext uri="{FF2B5EF4-FFF2-40B4-BE49-F238E27FC236}">
                    <a16:creationId xmlns:a16="http://schemas.microsoft.com/office/drawing/2014/main" id="{CB369199-C180-AA2F-7AB4-28D8D559C8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0" y="2440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Nangis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4" name="Rectangle 2756">
                <a:extLst>
                  <a:ext uri="{FF2B5EF4-FFF2-40B4-BE49-F238E27FC236}">
                    <a16:creationId xmlns:a16="http://schemas.microsoft.com/office/drawing/2014/main" id="{2518B547-E222-1D9C-3D92-B87819C67B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6" y="2526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Fontenailles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5" name="Rectangle 2757">
                <a:extLst>
                  <a:ext uri="{FF2B5EF4-FFF2-40B4-BE49-F238E27FC236}">
                    <a16:creationId xmlns:a16="http://schemas.microsoft.com/office/drawing/2014/main" id="{0D3233B8-B2F6-C23A-9919-B3B3A3D0E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7" y="2624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Chapelle-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6" name="Rectangle 2758">
                <a:extLst>
                  <a:ext uri="{FF2B5EF4-FFF2-40B4-BE49-F238E27FC236}">
                    <a16:creationId xmlns:a16="http://schemas.microsoft.com/office/drawing/2014/main" id="{D9BA8486-61C9-CE52-2B8D-7C1116392F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2650"/>
                <a:ext cx="8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Rablais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7" name="Rectangle 2759">
                <a:extLst>
                  <a:ext uri="{FF2B5EF4-FFF2-40B4-BE49-F238E27FC236}">
                    <a16:creationId xmlns:a16="http://schemas.microsoft.com/office/drawing/2014/main" id="{097BE23C-B68E-F2AE-379C-D17EF33743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8" y="2683"/>
                <a:ext cx="1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 Ecrennes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8" name="Rectangle 2760">
                <a:extLst>
                  <a:ext uri="{FF2B5EF4-FFF2-40B4-BE49-F238E27FC236}">
                    <a16:creationId xmlns:a16="http://schemas.microsoft.com/office/drawing/2014/main" id="{F2DDAA78-1840-8DC0-FAAD-778A35B61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9" y="2635"/>
                <a:ext cx="2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Châtelet-en-Brie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9" name="Rectangle 2761">
                <a:extLst>
                  <a:ext uri="{FF2B5EF4-FFF2-40B4-BE49-F238E27FC236}">
                    <a16:creationId xmlns:a16="http://schemas.microsoft.com/office/drawing/2014/main" id="{65B83DA1-EF93-CF74-4C3F-F60334E9E3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4" y="2523"/>
                <a:ext cx="14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Sivry-Courtry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0" name="Rectangle 2762">
                <a:extLst>
                  <a:ext uri="{FF2B5EF4-FFF2-40B4-BE49-F238E27FC236}">
                    <a16:creationId xmlns:a16="http://schemas.microsoft.com/office/drawing/2014/main" id="{C14F8F41-5BEC-5EC2-77C8-351DEC4C2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9" y="2372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Moisenay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1" name="Rectangle 2763">
                <a:extLst>
                  <a:ext uri="{FF2B5EF4-FFF2-40B4-BE49-F238E27FC236}">
                    <a16:creationId xmlns:a16="http://schemas.microsoft.com/office/drawing/2014/main" id="{87509E41-58BF-5504-6F9A-949A8D293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5" y="2413"/>
                <a:ext cx="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Blandy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2" name="Rectangle 2764">
                <a:extLst>
                  <a:ext uri="{FF2B5EF4-FFF2-40B4-BE49-F238E27FC236}">
                    <a16:creationId xmlns:a16="http://schemas.microsoft.com/office/drawing/2014/main" id="{7195C2D2-FB55-B1FE-0C45-8147706911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4" y="2506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Châtillon-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3" name="Rectangle 2765">
                <a:extLst>
                  <a:ext uri="{FF2B5EF4-FFF2-40B4-BE49-F238E27FC236}">
                    <a16:creationId xmlns:a16="http://schemas.microsoft.com/office/drawing/2014/main" id="{EC432223-3BCF-1427-A9E0-587B7BC06C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9" y="2532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la-Borde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4" name="Rectangle 2766">
                <a:extLst>
                  <a:ext uri="{FF2B5EF4-FFF2-40B4-BE49-F238E27FC236}">
                    <a16:creationId xmlns:a16="http://schemas.microsoft.com/office/drawing/2014/main" id="{C184092F-1CAA-A843-7234-93CEA0913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0" y="2539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5" name="Rectangle 2767">
                <a:extLst>
                  <a:ext uri="{FF2B5EF4-FFF2-40B4-BE49-F238E27FC236}">
                    <a16:creationId xmlns:a16="http://schemas.microsoft.com/office/drawing/2014/main" id="{1813DCDD-38D7-458A-5CC1-8F664B9D77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4" y="2565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Chapelle-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6" name="Rectangle 2768">
                <a:extLst>
                  <a:ext uri="{FF2B5EF4-FFF2-40B4-BE49-F238E27FC236}">
                    <a16:creationId xmlns:a16="http://schemas.microsoft.com/office/drawing/2014/main" id="{0FF4D816-3AA5-9EFC-3E18-4903039FD2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9" y="2591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Gauthier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7" name="Rectangle 2769">
                <a:extLst>
                  <a:ext uri="{FF2B5EF4-FFF2-40B4-BE49-F238E27FC236}">
                    <a16:creationId xmlns:a16="http://schemas.microsoft.com/office/drawing/2014/main" id="{6620B452-F53A-F8F4-7404-B3D8AE03E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2316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Saint-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8" name="Rectangle 2770">
                <a:extLst>
                  <a:ext uri="{FF2B5EF4-FFF2-40B4-BE49-F238E27FC236}">
                    <a16:creationId xmlns:a16="http://schemas.microsoft.com/office/drawing/2014/main" id="{4E93F1D2-F349-7C70-83BF-2D4A3D58CE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9" y="2342"/>
                <a:ext cx="6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Méry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9" name="Rectangle 2771">
                <a:extLst>
                  <a:ext uri="{FF2B5EF4-FFF2-40B4-BE49-F238E27FC236}">
                    <a16:creationId xmlns:a16="http://schemas.microsoft.com/office/drawing/2014/main" id="{31D47724-A46D-020E-E97B-EC695FC4E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6" y="2232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Champeaux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0" name="Rectangle 2772">
                <a:extLst>
                  <a:ext uri="{FF2B5EF4-FFF2-40B4-BE49-F238E27FC236}">
                    <a16:creationId xmlns:a16="http://schemas.microsoft.com/office/drawing/2014/main" id="{A0FA39C0-CACA-F95F-C4C5-1F51A6B61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5" y="2293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Fouju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1" name="Rectangle 2773">
                <a:extLst>
                  <a:ext uri="{FF2B5EF4-FFF2-40B4-BE49-F238E27FC236}">
                    <a16:creationId xmlns:a16="http://schemas.microsoft.com/office/drawing/2014/main" id="{707FCAA2-8296-D33B-2238-55171B35D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169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Andrezel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2" name="Rectangle 2774">
                <a:extLst>
                  <a:ext uri="{FF2B5EF4-FFF2-40B4-BE49-F238E27FC236}">
                    <a16:creationId xmlns:a16="http://schemas.microsoft.com/office/drawing/2014/main" id="{300367A9-6395-5A43-799F-A00DCD0F7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7" y="2371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Bombon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3" name="Rectangle 2775">
                <a:extLst>
                  <a:ext uri="{FF2B5EF4-FFF2-40B4-BE49-F238E27FC236}">
                    <a16:creationId xmlns:a16="http://schemas.microsoft.com/office/drawing/2014/main" id="{2C355AC7-814A-4596-D8FF-3982CA6A23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8" y="2422"/>
                <a:ext cx="7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Bréau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4" name="Rectangle 2776">
                <a:extLst>
                  <a:ext uri="{FF2B5EF4-FFF2-40B4-BE49-F238E27FC236}">
                    <a16:creationId xmlns:a16="http://schemas.microsoft.com/office/drawing/2014/main" id="{2679785B-8FA7-EB01-4716-5CC9D6A0C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1" y="2381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St-Ouen-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5" name="Rectangle 2777">
                <a:extLst>
                  <a:ext uri="{FF2B5EF4-FFF2-40B4-BE49-F238E27FC236}">
                    <a16:creationId xmlns:a16="http://schemas.microsoft.com/office/drawing/2014/main" id="{45F61D16-512E-C30C-338C-BA35A2678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1" y="2407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6" name="Rectangle 2778">
                <a:extLst>
                  <a:ext uri="{FF2B5EF4-FFF2-40B4-BE49-F238E27FC236}">
                    <a16:creationId xmlns:a16="http://schemas.microsoft.com/office/drawing/2014/main" id="{80E295B4-7723-AECF-303F-E2F382FE3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15" y="2310"/>
                <a:ext cx="2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Grandpuits-Bailly-Carrois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7" name="Rectangle 2779">
                <a:extLst>
                  <a:ext uri="{FF2B5EF4-FFF2-40B4-BE49-F238E27FC236}">
                    <a16:creationId xmlns:a16="http://schemas.microsoft.com/office/drawing/2014/main" id="{31CBD993-847C-BD63-F77D-7608AF086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3" y="2226"/>
                <a:ext cx="9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Mormant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8" name="Rectangle 2780">
                <a:extLst>
                  <a:ext uri="{FF2B5EF4-FFF2-40B4-BE49-F238E27FC236}">
                    <a16:creationId xmlns:a16="http://schemas.microsoft.com/office/drawing/2014/main" id="{2EC6A3A0-01D9-A0F3-0661-BB7C4A6F9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6" y="2112"/>
                <a:ext cx="2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Aubepierre-Ozouer-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9" name="Rectangle 2781">
                <a:extLst>
                  <a:ext uri="{FF2B5EF4-FFF2-40B4-BE49-F238E27FC236}">
                    <a16:creationId xmlns:a16="http://schemas.microsoft.com/office/drawing/2014/main" id="{71D7C3D5-6B07-636F-9E1F-80851FC50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2" y="2138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le-Repos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0" name="Rectangle 2782">
                <a:extLst>
                  <a:ext uri="{FF2B5EF4-FFF2-40B4-BE49-F238E27FC236}">
                    <a16:creationId xmlns:a16="http://schemas.microsoft.com/office/drawing/2014/main" id="{F7AA2353-933E-9586-A0D0-094647AC3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5" y="2061"/>
                <a:ext cx="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Yèbles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1" name="Rectangle 2783">
                <a:extLst>
                  <a:ext uri="{FF2B5EF4-FFF2-40B4-BE49-F238E27FC236}">
                    <a16:creationId xmlns:a16="http://schemas.microsoft.com/office/drawing/2014/main" id="{AC03A120-36DB-02FF-AFC7-C78CCE0CE4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6" y="2097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Guignes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2" name="Rectangle 2784">
                <a:extLst>
                  <a:ext uri="{FF2B5EF4-FFF2-40B4-BE49-F238E27FC236}">
                    <a16:creationId xmlns:a16="http://schemas.microsoft.com/office/drawing/2014/main" id="{3573C222-6D8F-9723-7594-3B85BB57A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3" y="2045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Verneuil-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3" name="Rectangle 2785">
                <a:extLst>
                  <a:ext uri="{FF2B5EF4-FFF2-40B4-BE49-F238E27FC236}">
                    <a16:creationId xmlns:a16="http://schemas.microsoft.com/office/drawing/2014/main" id="{DCC5B336-E816-0F7C-CE0F-955B7C6FCC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4" y="2071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l'Etang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4" name="Rectangle 2786">
                <a:extLst>
                  <a:ext uri="{FF2B5EF4-FFF2-40B4-BE49-F238E27FC236}">
                    <a16:creationId xmlns:a16="http://schemas.microsoft.com/office/drawing/2014/main" id="{F2813716-2612-E033-17BF-CDD9560D27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0" y="2053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Beauvoir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5" name="Rectangle 2787">
                <a:extLst>
                  <a:ext uri="{FF2B5EF4-FFF2-40B4-BE49-F238E27FC236}">
                    <a16:creationId xmlns:a16="http://schemas.microsoft.com/office/drawing/2014/main" id="{9A77994B-7C10-9CA8-4ADA-7531928CAE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4" y="2007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Argentières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6" name="Rectangle 2788">
                <a:extLst>
                  <a:ext uri="{FF2B5EF4-FFF2-40B4-BE49-F238E27FC236}">
                    <a16:creationId xmlns:a16="http://schemas.microsoft.com/office/drawing/2014/main" id="{D9629442-4293-CD72-EA25-C24A713BC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4" y="1958"/>
                <a:ext cx="1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Chaumes-en-Brie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7" name="Rectangle 2789">
                <a:extLst>
                  <a:ext uri="{FF2B5EF4-FFF2-40B4-BE49-F238E27FC236}">
                    <a16:creationId xmlns:a16="http://schemas.microsoft.com/office/drawing/2014/main" id="{42FCFF48-D84A-AC0E-C452-9F36E4F68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9" y="1919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Ozouer-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8" name="Rectangle 2790">
                <a:extLst>
                  <a:ext uri="{FF2B5EF4-FFF2-40B4-BE49-F238E27FC236}">
                    <a16:creationId xmlns:a16="http://schemas.microsoft.com/office/drawing/2014/main" id="{6062A323-B136-38C8-1769-D67FF888C9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0" y="1945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le-Voulgis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9" name="Rectangle 2791">
                <a:extLst>
                  <a:ext uri="{FF2B5EF4-FFF2-40B4-BE49-F238E27FC236}">
                    <a16:creationId xmlns:a16="http://schemas.microsoft.com/office/drawing/2014/main" id="{7C045FCE-8806-F718-F323-8A3C28AB87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" y="1826"/>
                <a:ext cx="19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Fontenay-Trésigny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0" name="Rectangle 2792">
                <a:extLst>
                  <a:ext uri="{FF2B5EF4-FFF2-40B4-BE49-F238E27FC236}">
                    <a16:creationId xmlns:a16="http://schemas.microsoft.com/office/drawing/2014/main" id="{D8893C9F-3EE9-5D6B-C8CD-0AB7769DD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5" y="1795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Liverdy-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1" name="Rectangle 2793">
                <a:extLst>
                  <a:ext uri="{FF2B5EF4-FFF2-40B4-BE49-F238E27FC236}">
                    <a16:creationId xmlns:a16="http://schemas.microsoft.com/office/drawing/2014/main" id="{D089A670-FC3F-32DF-111E-0A5284DD12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9" y="1821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2" name="Rectangle 2794">
                <a:extLst>
                  <a:ext uri="{FF2B5EF4-FFF2-40B4-BE49-F238E27FC236}">
                    <a16:creationId xmlns:a16="http://schemas.microsoft.com/office/drawing/2014/main" id="{F13C9D3C-6611-C756-47D6-60BB31E69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5" y="1988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Courtomer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3" name="Rectangle 2795">
                <a:extLst>
                  <a:ext uri="{FF2B5EF4-FFF2-40B4-BE49-F238E27FC236}">
                    <a16:creationId xmlns:a16="http://schemas.microsoft.com/office/drawing/2014/main" id="{E433793F-CF6B-6411-2135-F0B2E5C43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5" y="1901"/>
                <a:ext cx="15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Bernay-Vilbert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4" name="Rectangle 2796">
                <a:extLst>
                  <a:ext uri="{FF2B5EF4-FFF2-40B4-BE49-F238E27FC236}">
                    <a16:creationId xmlns:a16="http://schemas.microsoft.com/office/drawing/2014/main" id="{2A4FC80F-36AD-8E57-93CC-AC5E76ED59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3" y="1744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Châtres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5" name="Rectangle 2797">
                <a:extLst>
                  <a:ext uri="{FF2B5EF4-FFF2-40B4-BE49-F238E27FC236}">
                    <a16:creationId xmlns:a16="http://schemas.microsoft.com/office/drawing/2014/main" id="{40ADBA64-96F1-1B5F-D76C-5D247F19D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0" y="1581"/>
                <a:ext cx="4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6" name="Rectangle 2798">
                <a:extLst>
                  <a:ext uri="{FF2B5EF4-FFF2-40B4-BE49-F238E27FC236}">
                    <a16:creationId xmlns:a16="http://schemas.microsoft.com/office/drawing/2014/main" id="{A73CF26D-4745-E41A-8176-D492DC98BE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3" y="1607"/>
                <a:ext cx="11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Chapelles-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7" name="Rectangle 2799">
                <a:extLst>
                  <a:ext uri="{FF2B5EF4-FFF2-40B4-BE49-F238E27FC236}">
                    <a16:creationId xmlns:a16="http://schemas.microsoft.com/office/drawing/2014/main" id="{07259FFF-0473-AF5E-72B1-32DEBBBFF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4" y="1633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Bourbon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8" name="Rectangle 2800">
                <a:extLst>
                  <a:ext uri="{FF2B5EF4-FFF2-40B4-BE49-F238E27FC236}">
                    <a16:creationId xmlns:a16="http://schemas.microsoft.com/office/drawing/2014/main" id="{E1B60DDC-B11A-3AE3-C850-130366A65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0" y="1521"/>
                <a:ext cx="15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Houssaye-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9" name="Rectangle 2801">
                <a:extLst>
                  <a:ext uri="{FF2B5EF4-FFF2-40B4-BE49-F238E27FC236}">
                    <a16:creationId xmlns:a16="http://schemas.microsoft.com/office/drawing/2014/main" id="{580820A6-ABD3-8C62-DC96-97491C5E3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1547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0" name="Rectangle 2802">
                <a:extLst>
                  <a:ext uri="{FF2B5EF4-FFF2-40B4-BE49-F238E27FC236}">
                    <a16:creationId xmlns:a16="http://schemas.microsoft.com/office/drawing/2014/main" id="{61603633-EF73-4E6C-7292-2E46C989C3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0" y="1684"/>
                <a:ext cx="1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Marles-en-Brie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1" name="Rectangle 2803">
                <a:extLst>
                  <a:ext uri="{FF2B5EF4-FFF2-40B4-BE49-F238E27FC236}">
                    <a16:creationId xmlns:a16="http://schemas.microsoft.com/office/drawing/2014/main" id="{6C1B19F9-214A-9299-CADD-CEB30180C2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5" y="1568"/>
                <a:ext cx="1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Crèvecoeur-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2" name="Rectangle 2804">
                <a:extLst>
                  <a:ext uri="{FF2B5EF4-FFF2-40B4-BE49-F238E27FC236}">
                    <a16:creationId xmlns:a16="http://schemas.microsoft.com/office/drawing/2014/main" id="{EC74EE5D-238F-5AF1-11E3-4A3DA8DF02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2" y="1594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3" name="Rectangle 2805">
                <a:extLst>
                  <a:ext uri="{FF2B5EF4-FFF2-40B4-BE49-F238E27FC236}">
                    <a16:creationId xmlns:a16="http://schemas.microsoft.com/office/drawing/2014/main" id="{E900763D-2CB0-507D-DE11-BD6ECB039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1" y="1696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Lumigny-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4" name="Rectangle 2806">
                <a:extLst>
                  <a:ext uri="{FF2B5EF4-FFF2-40B4-BE49-F238E27FC236}">
                    <a16:creationId xmlns:a16="http://schemas.microsoft.com/office/drawing/2014/main" id="{E5997371-F10C-3CB7-0107-B4270AE482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1" y="1722"/>
                <a:ext cx="1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Nesles-Ormeaux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5" name="Rectangle 2807">
                <a:extLst>
                  <a:ext uri="{FF2B5EF4-FFF2-40B4-BE49-F238E27FC236}">
                    <a16:creationId xmlns:a16="http://schemas.microsoft.com/office/drawing/2014/main" id="{932C6902-6E2B-807E-2786-174C422E9A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8" y="1864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Rozay-en-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6" name="Rectangle 2808">
                <a:extLst>
                  <a:ext uri="{FF2B5EF4-FFF2-40B4-BE49-F238E27FC236}">
                    <a16:creationId xmlns:a16="http://schemas.microsoft.com/office/drawing/2014/main" id="{7790D149-6C2F-74CC-618D-CAB2C1153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0" y="1890"/>
                <a:ext cx="5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7" name="Rectangle 2809">
                <a:extLst>
                  <a:ext uri="{FF2B5EF4-FFF2-40B4-BE49-F238E27FC236}">
                    <a16:creationId xmlns:a16="http://schemas.microsoft.com/office/drawing/2014/main" id="{52631CAD-1412-F5D9-2122-367D8D03D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5" y="2047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Courpalay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8" name="Rectangle 2810">
                <a:extLst>
                  <a:ext uri="{FF2B5EF4-FFF2-40B4-BE49-F238E27FC236}">
                    <a16:creationId xmlns:a16="http://schemas.microsoft.com/office/drawing/2014/main" id="{BCCB2771-4B7E-B6A3-4929-CC9369306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5" y="2182"/>
                <a:ext cx="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Quiers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9" name="Rectangle 2811">
                <a:extLst>
                  <a:ext uri="{FF2B5EF4-FFF2-40B4-BE49-F238E27FC236}">
                    <a16:creationId xmlns:a16="http://schemas.microsoft.com/office/drawing/2014/main" id="{C98B0705-38E7-9702-AABF-475973E044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3" y="1984"/>
                <a:ext cx="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0" name="Rectangle 2812">
                <a:extLst>
                  <a:ext uri="{FF2B5EF4-FFF2-40B4-BE49-F238E27FC236}">
                    <a16:creationId xmlns:a16="http://schemas.microsoft.com/office/drawing/2014/main" id="{F0907B10-E90E-BF59-55AB-DD5D6788D9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6" y="2010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Chapelle-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1" name="Rectangle 2813">
                <a:extLst>
                  <a:ext uri="{FF2B5EF4-FFF2-40B4-BE49-F238E27FC236}">
                    <a16:creationId xmlns:a16="http://schemas.microsoft.com/office/drawing/2014/main" id="{D8372B3F-B932-D29F-320E-88CA3A4DB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" y="2036"/>
                <a:ext cx="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Iger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2" name="Rectangle 2814">
                <a:extLst>
                  <a:ext uri="{FF2B5EF4-FFF2-40B4-BE49-F238E27FC236}">
                    <a16:creationId xmlns:a16="http://schemas.microsoft.com/office/drawing/2014/main" id="{C3701753-27BF-45CA-1494-BED86FB23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7" y="2118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Gastins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3" name="Rectangle 2815">
                <a:extLst>
                  <a:ext uri="{FF2B5EF4-FFF2-40B4-BE49-F238E27FC236}">
                    <a16:creationId xmlns:a16="http://schemas.microsoft.com/office/drawing/2014/main" id="{E336534A-8A38-819F-1D14-4E427A7755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5" y="2198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Clos-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4" name="Rectangle 2816">
                <a:extLst>
                  <a:ext uri="{FF2B5EF4-FFF2-40B4-BE49-F238E27FC236}">
                    <a16:creationId xmlns:a16="http://schemas.microsoft.com/office/drawing/2014/main" id="{09A60FDC-38E4-E806-F6E9-958787C7F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8" y="2224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Fontaine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5" name="Rectangle 2817">
                <a:extLst>
                  <a:ext uri="{FF2B5EF4-FFF2-40B4-BE49-F238E27FC236}">
                    <a16:creationId xmlns:a16="http://schemas.microsoft.com/office/drawing/2014/main" id="{D3874A7A-F4BA-5628-8587-4DBA4CF4F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7" y="1875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Voinsles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0" name="Group 3019">
              <a:extLst>
                <a:ext uri="{FF2B5EF4-FFF2-40B4-BE49-F238E27FC236}">
                  <a16:creationId xmlns:a16="http://schemas.microsoft.com/office/drawing/2014/main" id="{60419435-D76B-2075-FBAB-DDDE194D19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0" y="57"/>
              <a:ext cx="2020" cy="1786"/>
              <a:chOff x="3310" y="57"/>
              <a:chExt cx="2020" cy="1786"/>
            </a:xfrm>
          </p:grpSpPr>
          <p:sp>
            <p:nvSpPr>
              <p:cNvPr id="116" name="Rectangle 2819">
                <a:extLst>
                  <a:ext uri="{FF2B5EF4-FFF2-40B4-BE49-F238E27FC236}">
                    <a16:creationId xmlns:a16="http://schemas.microsoft.com/office/drawing/2014/main" id="{8AD50CC7-5E19-E8CD-CA21-ACEDB09B2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2" y="1735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 Plessis-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" name="Rectangle 2820">
                <a:extLst>
                  <a:ext uri="{FF2B5EF4-FFF2-40B4-BE49-F238E27FC236}">
                    <a16:creationId xmlns:a16="http://schemas.microsoft.com/office/drawing/2014/main" id="{BDDB6F6B-1486-C255-49DD-32B2FADB7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1" y="1761"/>
                <a:ext cx="14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Feu-Aussoux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Rectangle 2821">
                <a:extLst>
                  <a:ext uri="{FF2B5EF4-FFF2-40B4-BE49-F238E27FC236}">
                    <a16:creationId xmlns:a16="http://schemas.microsoft.com/office/drawing/2014/main" id="{D44D8B3C-8902-4057-18DC-B44BF6F69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1811"/>
                <a:ext cx="1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Vaudoy-en-Brie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Rectangle 2822">
                <a:extLst>
                  <a:ext uri="{FF2B5EF4-FFF2-40B4-BE49-F238E27FC236}">
                    <a16:creationId xmlns:a16="http://schemas.microsoft.com/office/drawing/2014/main" id="{0BADE68B-BCDF-A1DB-B9A3-0A63B7F2E6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9" y="1662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Touquin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" name="Rectangle 2823">
                <a:extLst>
                  <a:ext uri="{FF2B5EF4-FFF2-40B4-BE49-F238E27FC236}">
                    <a16:creationId xmlns:a16="http://schemas.microsoft.com/office/drawing/2014/main" id="{147739D9-3B33-F66D-0AE3-9CA62AE99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8" y="1599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Pézarches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" name="Rectangle 2824">
                <a:extLst>
                  <a:ext uri="{FF2B5EF4-FFF2-40B4-BE49-F238E27FC236}">
                    <a16:creationId xmlns:a16="http://schemas.microsoft.com/office/drawing/2014/main" id="{D0A09A74-7D08-347B-38EB-1B6EA8568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0" y="1515"/>
                <a:ext cx="13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Hautefeuille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" name="Rectangle 2825">
                <a:extLst>
                  <a:ext uri="{FF2B5EF4-FFF2-40B4-BE49-F238E27FC236}">
                    <a16:creationId xmlns:a16="http://schemas.microsoft.com/office/drawing/2014/main" id="{AF05561B-B32C-95F3-59FA-034B43F86F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2" y="1446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Mortcerf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" name="Rectangle 2826">
                <a:extLst>
                  <a:ext uri="{FF2B5EF4-FFF2-40B4-BE49-F238E27FC236}">
                    <a16:creationId xmlns:a16="http://schemas.microsoft.com/office/drawing/2014/main" id="{39637A9F-D638-0541-F376-14A59B4E8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0" y="1324"/>
                <a:ext cx="12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Dammartin-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" name="Rectangle 2827">
                <a:extLst>
                  <a:ext uri="{FF2B5EF4-FFF2-40B4-BE49-F238E27FC236}">
                    <a16:creationId xmlns:a16="http://schemas.microsoft.com/office/drawing/2014/main" id="{423510C5-6D27-690F-F215-F1C3CA0B9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9" y="1350"/>
                <a:ext cx="13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sur-Tigeaux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" name="Rectangle 2828">
                <a:extLst>
                  <a:ext uri="{FF2B5EF4-FFF2-40B4-BE49-F238E27FC236}">
                    <a16:creationId xmlns:a16="http://schemas.microsoft.com/office/drawing/2014/main" id="{56859B27-66E0-63DB-4278-2C10115375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8" y="1238"/>
                <a:ext cx="9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Tigeaux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6" name="Rectangle 2829">
                <a:extLst>
                  <a:ext uri="{FF2B5EF4-FFF2-40B4-BE49-F238E27FC236}">
                    <a16:creationId xmlns:a16="http://schemas.microsoft.com/office/drawing/2014/main" id="{0FE3F458-D9DD-8247-0CD3-43629B4601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6" y="1144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Voulangis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7" name="Rectangle 2830">
                <a:extLst>
                  <a:ext uri="{FF2B5EF4-FFF2-40B4-BE49-F238E27FC236}">
                    <a16:creationId xmlns:a16="http://schemas.microsoft.com/office/drawing/2014/main" id="{F2C32B07-98B2-C55B-02E3-992616377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5" y="1159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Villiers-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" name="Rectangle 2831">
                <a:extLst>
                  <a:ext uri="{FF2B5EF4-FFF2-40B4-BE49-F238E27FC236}">
                    <a16:creationId xmlns:a16="http://schemas.microsoft.com/office/drawing/2014/main" id="{0C329CCD-BB7E-09BF-CB22-E11B0322D9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3" y="1185"/>
                <a:ext cx="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" name="Rectangle 2832">
                <a:extLst>
                  <a:ext uri="{FF2B5EF4-FFF2-40B4-BE49-F238E27FC236}">
                    <a16:creationId xmlns:a16="http://schemas.microsoft.com/office/drawing/2014/main" id="{D482B7B5-4324-273E-4A49-F0CF6BD47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1211"/>
                <a:ext cx="6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" name="Rectangle 2833">
                <a:extLst>
                  <a:ext uri="{FF2B5EF4-FFF2-40B4-BE49-F238E27FC236}">
                    <a16:creationId xmlns:a16="http://schemas.microsoft.com/office/drawing/2014/main" id="{5E36CC93-1C61-AC8A-9387-FB738570C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0" y="1128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Coutevroult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1" name="Rectangle 2834">
                <a:extLst>
                  <a:ext uri="{FF2B5EF4-FFF2-40B4-BE49-F238E27FC236}">
                    <a16:creationId xmlns:a16="http://schemas.microsoft.com/office/drawing/2014/main" id="{A5E82152-3BB9-9130-19A3-5318BB53C1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4" y="1173"/>
                <a:ext cx="7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Bailly-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2" name="Rectangle 2835">
                <a:extLst>
                  <a:ext uri="{FF2B5EF4-FFF2-40B4-BE49-F238E27FC236}">
                    <a16:creationId xmlns:a16="http://schemas.microsoft.com/office/drawing/2014/main" id="{A2D870E6-4C5F-77ED-28F2-99E0EF7C2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" y="1199"/>
                <a:ext cx="15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Romainvilliers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" name="Rectangle 2836">
                <a:extLst>
                  <a:ext uri="{FF2B5EF4-FFF2-40B4-BE49-F238E27FC236}">
                    <a16:creationId xmlns:a16="http://schemas.microsoft.com/office/drawing/2014/main" id="{38023895-750F-E1D7-D600-A65D0231E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3" y="1071"/>
                <a:ext cx="8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Magny-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" name="Rectangle 2837">
                <a:extLst>
                  <a:ext uri="{FF2B5EF4-FFF2-40B4-BE49-F238E27FC236}">
                    <a16:creationId xmlns:a16="http://schemas.microsoft.com/office/drawing/2014/main" id="{4AAFE7F3-B4B9-0EE8-44A5-681E63F230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0" y="1097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le-Hongre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" name="Rectangle 2838">
                <a:extLst>
                  <a:ext uri="{FF2B5EF4-FFF2-40B4-BE49-F238E27FC236}">
                    <a16:creationId xmlns:a16="http://schemas.microsoft.com/office/drawing/2014/main" id="{1E81BE1F-35EF-2BEC-370F-AD3FA2B952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2" y="1028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" name="Rectangle 2839">
                <a:extLst>
                  <a:ext uri="{FF2B5EF4-FFF2-40B4-BE49-F238E27FC236}">
                    <a16:creationId xmlns:a16="http://schemas.microsoft.com/office/drawing/2014/main" id="{B9E5016B-6780-BE20-74CB-7285D3813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9" y="1054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Germain-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" name="Rectangle 2840">
                <a:extLst>
                  <a:ext uri="{FF2B5EF4-FFF2-40B4-BE49-F238E27FC236}">
                    <a16:creationId xmlns:a16="http://schemas.microsoft.com/office/drawing/2014/main" id="{91185F40-8714-EB3C-BE41-C89CA7E88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8" y="1080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" name="Rectangle 2841">
                <a:extLst>
                  <a:ext uri="{FF2B5EF4-FFF2-40B4-BE49-F238E27FC236}">
                    <a16:creationId xmlns:a16="http://schemas.microsoft.com/office/drawing/2014/main" id="{D929C22C-C7DF-706E-D6F8-BB6048956D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0" y="1008"/>
                <a:ext cx="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" name="Rectangle 2842">
                <a:extLst>
                  <a:ext uri="{FF2B5EF4-FFF2-40B4-BE49-F238E27FC236}">
                    <a16:creationId xmlns:a16="http://schemas.microsoft.com/office/drawing/2014/main" id="{9060DF64-101A-3395-1BAA-17D54DA63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4" y="925"/>
                <a:ext cx="6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Esbly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" name="Rectangle 2843">
                <a:extLst>
                  <a:ext uri="{FF2B5EF4-FFF2-40B4-BE49-F238E27FC236}">
                    <a16:creationId xmlns:a16="http://schemas.microsoft.com/office/drawing/2014/main" id="{69AFDF9D-E897-A10A-D566-6DE850E569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3" y="947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Condé-Ste-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" name="Rectangle 2844">
                <a:extLst>
                  <a:ext uri="{FF2B5EF4-FFF2-40B4-BE49-F238E27FC236}">
                    <a16:creationId xmlns:a16="http://schemas.microsoft.com/office/drawing/2014/main" id="{EF98F501-76B9-B83C-6159-8AADB05EA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5" y="973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Libiaire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" name="Rectangle 2845">
                <a:extLst>
                  <a:ext uri="{FF2B5EF4-FFF2-40B4-BE49-F238E27FC236}">
                    <a16:creationId xmlns:a16="http://schemas.microsoft.com/office/drawing/2014/main" id="{343144FA-E6EF-C356-A8C6-DEFF9F305D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9" y="912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Quincy-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" name="Rectangle 2846">
                <a:extLst>
                  <a:ext uri="{FF2B5EF4-FFF2-40B4-BE49-F238E27FC236}">
                    <a16:creationId xmlns:a16="http://schemas.microsoft.com/office/drawing/2014/main" id="{47667525-3E31-57B0-396D-52127D22D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1" y="938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Voisins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4" name="Rectangle 2847">
                <a:extLst>
                  <a:ext uri="{FF2B5EF4-FFF2-40B4-BE49-F238E27FC236}">
                    <a16:creationId xmlns:a16="http://schemas.microsoft.com/office/drawing/2014/main" id="{B4473AD0-9E7A-D29D-81FF-62983E4DBC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002"/>
                <a:ext cx="14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Couilly-Pont-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" name="Rectangle 2848">
                <a:extLst>
                  <a:ext uri="{FF2B5EF4-FFF2-40B4-BE49-F238E27FC236}">
                    <a16:creationId xmlns:a16="http://schemas.microsoft.com/office/drawing/2014/main" id="{8497A9BE-DBAF-2A2C-305A-729253C02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028"/>
                <a:ext cx="12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aux-Dames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" name="Rectangle 2849">
                <a:extLst>
                  <a:ext uri="{FF2B5EF4-FFF2-40B4-BE49-F238E27FC236}">
                    <a16:creationId xmlns:a16="http://schemas.microsoft.com/office/drawing/2014/main" id="{55CD79E3-4B32-7EEE-0B7A-441998FA8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8" y="1035"/>
                <a:ext cx="10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Bouleurs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7" name="Rectangle 2850">
                <a:extLst>
                  <a:ext uri="{FF2B5EF4-FFF2-40B4-BE49-F238E27FC236}">
                    <a16:creationId xmlns:a16="http://schemas.microsoft.com/office/drawing/2014/main" id="{DEACC868-5CCE-2854-C5E0-E9FED6D99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9" y="1075"/>
                <a:ext cx="7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Crécy-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8" name="Rectangle 2851">
                <a:extLst>
                  <a:ext uri="{FF2B5EF4-FFF2-40B4-BE49-F238E27FC236}">
                    <a16:creationId xmlns:a16="http://schemas.microsoft.com/office/drawing/2014/main" id="{BD53B09C-7E80-308E-0A7C-731DDEB4F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5" y="1100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la-Chapelle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9" name="Rectangle 2852">
                <a:extLst>
                  <a:ext uri="{FF2B5EF4-FFF2-40B4-BE49-F238E27FC236}">
                    <a16:creationId xmlns:a16="http://schemas.microsoft.com/office/drawing/2014/main" id="{35368B58-9F19-FD3E-20F3-A419505DF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6" y="981"/>
                <a:ext cx="13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Coulommes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0" name="Rectangle 2853">
                <a:extLst>
                  <a:ext uri="{FF2B5EF4-FFF2-40B4-BE49-F238E27FC236}">
                    <a16:creationId xmlns:a16="http://schemas.microsoft.com/office/drawing/2014/main" id="{5546D9EA-200E-66C7-5BB1-983DE6681A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0" y="940"/>
                <a:ext cx="13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Vaucourtois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1" name="Rectangle 2854">
                <a:extLst>
                  <a:ext uri="{FF2B5EF4-FFF2-40B4-BE49-F238E27FC236}">
                    <a16:creationId xmlns:a16="http://schemas.microsoft.com/office/drawing/2014/main" id="{FD9BBA34-CFDB-70AB-F3CC-921B61361A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4" y="1027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Sancy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2" name="Rectangle 2855">
                <a:extLst>
                  <a:ext uri="{FF2B5EF4-FFF2-40B4-BE49-F238E27FC236}">
                    <a16:creationId xmlns:a16="http://schemas.microsoft.com/office/drawing/2014/main" id="{2AF5ED25-27B9-21D1-63D9-325EDC6D8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" y="1012"/>
                <a:ext cx="1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Haute-Maison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3" name="Rectangle 2856">
                <a:extLst>
                  <a:ext uri="{FF2B5EF4-FFF2-40B4-BE49-F238E27FC236}">
                    <a16:creationId xmlns:a16="http://schemas.microsoft.com/office/drawing/2014/main" id="{7EBE0B9B-7047-022C-CCE3-F72542B4D5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6" y="1085"/>
                <a:ext cx="1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Maisoncelles-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4" name="Rectangle 2857">
                <a:extLst>
                  <a:ext uri="{FF2B5EF4-FFF2-40B4-BE49-F238E27FC236}">
                    <a16:creationId xmlns:a16="http://schemas.microsoft.com/office/drawing/2014/main" id="{7737441A-C97E-4D45-7A49-83C8BDBEB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9" y="1111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" name="Rectangle 2858">
                <a:extLst>
                  <a:ext uri="{FF2B5EF4-FFF2-40B4-BE49-F238E27FC236}">
                    <a16:creationId xmlns:a16="http://schemas.microsoft.com/office/drawing/2014/main" id="{01E5AFE3-D628-A88F-07E6-9A5AB8AB94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2" y="1261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Guérard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6" name="Rectangle 2859">
                <a:extLst>
                  <a:ext uri="{FF2B5EF4-FFF2-40B4-BE49-F238E27FC236}">
                    <a16:creationId xmlns:a16="http://schemas.microsoft.com/office/drawing/2014/main" id="{A58A9354-F7D4-6B52-F248-20F88DEA0E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" y="1375"/>
                <a:ext cx="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7" name="Rectangle 2860">
                <a:extLst>
                  <a:ext uri="{FF2B5EF4-FFF2-40B4-BE49-F238E27FC236}">
                    <a16:creationId xmlns:a16="http://schemas.microsoft.com/office/drawing/2014/main" id="{B1B4A5B1-F94B-DDC0-31CA-632792D356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0" y="1401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8" name="Rectangle 2861">
                <a:extLst>
                  <a:ext uri="{FF2B5EF4-FFF2-40B4-BE49-F238E27FC236}">
                    <a16:creationId xmlns:a16="http://schemas.microsoft.com/office/drawing/2014/main" id="{B768F6C1-F6D9-7685-CCA6-F01CCF2AE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2" y="1427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9" name="Rectangle 2862">
                <a:extLst>
                  <a:ext uri="{FF2B5EF4-FFF2-40B4-BE49-F238E27FC236}">
                    <a16:creationId xmlns:a16="http://schemas.microsoft.com/office/drawing/2014/main" id="{A24E00D2-57A5-C50C-E606-F80F814D60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0" y="1298"/>
                <a:ext cx="12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Pommeuse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0" name="Rectangle 2863">
                <a:extLst>
                  <a:ext uri="{FF2B5EF4-FFF2-40B4-BE49-F238E27FC236}">
                    <a16:creationId xmlns:a16="http://schemas.microsoft.com/office/drawing/2014/main" id="{69C980A4-5F19-D15B-3C4F-D8D3E4E47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" y="1475"/>
                <a:ext cx="14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Faremoutiers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1" name="Rectangle 2864">
                <a:extLst>
                  <a:ext uri="{FF2B5EF4-FFF2-40B4-BE49-F238E27FC236}">
                    <a16:creationId xmlns:a16="http://schemas.microsoft.com/office/drawing/2014/main" id="{2036FDE0-8550-C921-03E6-911470823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3" y="1399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Saint-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2" name="Rectangle 2865">
                <a:extLst>
                  <a:ext uri="{FF2B5EF4-FFF2-40B4-BE49-F238E27FC236}">
                    <a16:creationId xmlns:a16="http://schemas.microsoft.com/office/drawing/2014/main" id="{17A25DD4-2288-20F7-C1E8-CA9AF8E8B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8" y="1425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Augustin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" name="Rectangle 2866">
                <a:extLst>
                  <a:ext uri="{FF2B5EF4-FFF2-40B4-BE49-F238E27FC236}">
                    <a16:creationId xmlns:a16="http://schemas.microsoft.com/office/drawing/2014/main" id="{9FD2A72C-9665-0AEC-176C-748994715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7" y="1503"/>
                <a:ext cx="1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Mauperthuis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4" name="Rectangle 2867">
                <a:extLst>
                  <a:ext uri="{FF2B5EF4-FFF2-40B4-BE49-F238E27FC236}">
                    <a16:creationId xmlns:a16="http://schemas.microsoft.com/office/drawing/2014/main" id="{40E5850F-D6ED-3182-A52F-55FC382F4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7" y="1249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Mouroux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5" name="Rectangle 2868">
                <a:extLst>
                  <a:ext uri="{FF2B5EF4-FFF2-40B4-BE49-F238E27FC236}">
                    <a16:creationId xmlns:a16="http://schemas.microsoft.com/office/drawing/2014/main" id="{30D6B941-7752-7443-BFE1-48B1E131E2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8" y="1152"/>
                <a:ext cx="14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Giremoutiers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6" name="Rectangle 2869">
                <a:extLst>
                  <a:ext uri="{FF2B5EF4-FFF2-40B4-BE49-F238E27FC236}">
                    <a16:creationId xmlns:a16="http://schemas.microsoft.com/office/drawing/2014/main" id="{95474588-C76A-BFF0-BF5A-09CB4FC5D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1158"/>
                <a:ext cx="7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Aulnoy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7" name="Rectangle 2870">
                <a:extLst>
                  <a:ext uri="{FF2B5EF4-FFF2-40B4-BE49-F238E27FC236}">
                    <a16:creationId xmlns:a16="http://schemas.microsoft.com/office/drawing/2014/main" id="{AA8B3E23-3209-BD95-9166-4A860C236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9" y="789"/>
                <a:ext cx="8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Vignely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8" name="Rectangle 2871">
                <a:extLst>
                  <a:ext uri="{FF2B5EF4-FFF2-40B4-BE49-F238E27FC236}">
                    <a16:creationId xmlns:a16="http://schemas.microsoft.com/office/drawing/2014/main" id="{E9C39CE3-8F4E-1545-F5BB-2B73A01E1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5" y="858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Isles-lès-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9" name="Rectangle 2872">
                <a:extLst>
                  <a:ext uri="{FF2B5EF4-FFF2-40B4-BE49-F238E27FC236}">
                    <a16:creationId xmlns:a16="http://schemas.microsoft.com/office/drawing/2014/main" id="{73454E2D-B72C-F2AA-2D70-A69217D194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1" y="884"/>
                <a:ext cx="8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0" name="Rectangle 2873">
                <a:extLst>
                  <a:ext uri="{FF2B5EF4-FFF2-40B4-BE49-F238E27FC236}">
                    <a16:creationId xmlns:a16="http://schemas.microsoft.com/office/drawing/2014/main" id="{0BB4BE2E-A1E3-78E1-5C35-8D0F8694AD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4" y="741"/>
                <a:ext cx="8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Villenoy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1" name="Rectangle 2874">
                <a:extLst>
                  <a:ext uri="{FF2B5EF4-FFF2-40B4-BE49-F238E27FC236}">
                    <a16:creationId xmlns:a16="http://schemas.microsoft.com/office/drawing/2014/main" id="{89FF0C3A-ED4F-8187-68F4-65A09D8B5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5" y="838"/>
                <a:ext cx="9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Mareuil-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2" name="Rectangle 2875">
                <a:extLst>
                  <a:ext uri="{FF2B5EF4-FFF2-40B4-BE49-F238E27FC236}">
                    <a16:creationId xmlns:a16="http://schemas.microsoft.com/office/drawing/2014/main" id="{B9495C66-3AAF-52BB-6240-645BF0312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4" y="864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3" name="Rectangle 2876">
                <a:extLst>
                  <a:ext uri="{FF2B5EF4-FFF2-40B4-BE49-F238E27FC236}">
                    <a16:creationId xmlns:a16="http://schemas.microsoft.com/office/drawing/2014/main" id="{102EF80B-C86E-868F-E66C-D1641DAB8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" y="811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Nanteuil-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4" name="Rectangle 2877">
                <a:extLst>
                  <a:ext uri="{FF2B5EF4-FFF2-40B4-BE49-F238E27FC236}">
                    <a16:creationId xmlns:a16="http://schemas.microsoft.com/office/drawing/2014/main" id="{8802FEE9-63C1-258A-58B4-D6ECD2EA4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2" y="837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5" name="Rectangle 2878">
                <a:extLst>
                  <a:ext uri="{FF2B5EF4-FFF2-40B4-BE49-F238E27FC236}">
                    <a16:creationId xmlns:a16="http://schemas.microsoft.com/office/drawing/2014/main" id="{84B87569-53DD-FB79-EBAF-2EF2EB47E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1" y="701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6" name="Rectangle 2879">
                <a:extLst>
                  <a:ext uri="{FF2B5EF4-FFF2-40B4-BE49-F238E27FC236}">
                    <a16:creationId xmlns:a16="http://schemas.microsoft.com/office/drawing/2014/main" id="{365B6D3C-47A5-F315-CA4B-E9CF47741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7" y="596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Crégy-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7" name="Rectangle 2880">
                <a:extLst>
                  <a:ext uri="{FF2B5EF4-FFF2-40B4-BE49-F238E27FC236}">
                    <a16:creationId xmlns:a16="http://schemas.microsoft.com/office/drawing/2014/main" id="{4CFBDBF2-C20F-B091-04F7-390701CEAD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3" y="622"/>
                <a:ext cx="4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8" name="Rectangle 2881">
                <a:extLst>
                  <a:ext uri="{FF2B5EF4-FFF2-40B4-BE49-F238E27FC236}">
                    <a16:creationId xmlns:a16="http://schemas.microsoft.com/office/drawing/2014/main" id="{DDF24C11-D7B9-95A2-257B-991CBE098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7" y="648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9" name="Rectangle 2882">
                <a:extLst>
                  <a:ext uri="{FF2B5EF4-FFF2-40B4-BE49-F238E27FC236}">
                    <a16:creationId xmlns:a16="http://schemas.microsoft.com/office/drawing/2014/main" id="{934DD8C9-F040-64A2-4C41-D73627377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9" y="551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Penchard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0" name="Rectangle 2883">
                <a:extLst>
                  <a:ext uri="{FF2B5EF4-FFF2-40B4-BE49-F238E27FC236}">
                    <a16:creationId xmlns:a16="http://schemas.microsoft.com/office/drawing/2014/main" id="{4D19A949-8F97-483F-FB07-85C363E7F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9" y="461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Monthyon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1" name="Rectangle 2884">
                <a:extLst>
                  <a:ext uri="{FF2B5EF4-FFF2-40B4-BE49-F238E27FC236}">
                    <a16:creationId xmlns:a16="http://schemas.microsoft.com/office/drawing/2014/main" id="{22FEF2BB-76D0-CE9D-570C-FF7B7B6C49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3" y="892"/>
                <a:ext cx="9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Boutigny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2" name="Rectangle 2885">
                <a:extLst>
                  <a:ext uri="{FF2B5EF4-FFF2-40B4-BE49-F238E27FC236}">
                    <a16:creationId xmlns:a16="http://schemas.microsoft.com/office/drawing/2014/main" id="{CFE0E26A-F67F-4546-BDE7-C4DA70A427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6" y="836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3" name="Rectangle 2886">
                <a:extLst>
                  <a:ext uri="{FF2B5EF4-FFF2-40B4-BE49-F238E27FC236}">
                    <a16:creationId xmlns:a16="http://schemas.microsoft.com/office/drawing/2014/main" id="{269D2EE1-BAD9-82D2-BA08-7D8928C1F0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862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Fiacre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4" name="Rectangle 2887">
                <a:extLst>
                  <a:ext uri="{FF2B5EF4-FFF2-40B4-BE49-F238E27FC236}">
                    <a16:creationId xmlns:a16="http://schemas.microsoft.com/office/drawing/2014/main" id="{80641C8F-7284-3183-8FE5-2675714B3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9" y="758"/>
                <a:ext cx="10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Fublaines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5" name="Rectangle 2888">
                <a:extLst>
                  <a:ext uri="{FF2B5EF4-FFF2-40B4-BE49-F238E27FC236}">
                    <a16:creationId xmlns:a16="http://schemas.microsoft.com/office/drawing/2014/main" id="{A5A497BD-3D3D-B4C4-BBF7-CA0FB1EE5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3" y="844"/>
                <a:ext cx="12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Villemareuil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6" name="Rectangle 2889">
                <a:extLst>
                  <a:ext uri="{FF2B5EF4-FFF2-40B4-BE49-F238E27FC236}">
                    <a16:creationId xmlns:a16="http://schemas.microsoft.com/office/drawing/2014/main" id="{231FC7E0-BF3B-ACD9-9B34-1B717AEA0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1" y="739"/>
                <a:ext cx="12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Montceaux-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7" name="Rectangle 2890">
                <a:extLst>
                  <a:ext uri="{FF2B5EF4-FFF2-40B4-BE49-F238E27FC236}">
                    <a16:creationId xmlns:a16="http://schemas.microsoft.com/office/drawing/2014/main" id="{AE1FCA67-CEAF-2CD0-20BD-3EC2BB7FD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9" y="765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8" name="Rectangle 2891">
                <a:extLst>
                  <a:ext uri="{FF2B5EF4-FFF2-40B4-BE49-F238E27FC236}">
                    <a16:creationId xmlns:a16="http://schemas.microsoft.com/office/drawing/2014/main" id="{68E049A0-D46C-ED69-D5B1-D3EC23893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5" y="658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Trilport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9" name="Rectangle 2892">
                <a:extLst>
                  <a:ext uri="{FF2B5EF4-FFF2-40B4-BE49-F238E27FC236}">
                    <a16:creationId xmlns:a16="http://schemas.microsoft.com/office/drawing/2014/main" id="{4211146F-EE17-42A5-3568-55588A969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4" y="626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Poincy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0" name="Rectangle 2893">
                <a:extLst>
                  <a:ext uri="{FF2B5EF4-FFF2-40B4-BE49-F238E27FC236}">
                    <a16:creationId xmlns:a16="http://schemas.microsoft.com/office/drawing/2014/main" id="{CC5135E4-6A13-388A-043D-01062BFFA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2" y="557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Germigny-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1" name="Rectangle 2894">
                <a:extLst>
                  <a:ext uri="{FF2B5EF4-FFF2-40B4-BE49-F238E27FC236}">
                    <a16:creationId xmlns:a16="http://schemas.microsoft.com/office/drawing/2014/main" id="{CF2EF62F-2B9E-73E7-D158-34331FB52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2" y="583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l'Evêque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2" name="Rectangle 2895">
                <a:extLst>
                  <a:ext uri="{FF2B5EF4-FFF2-40B4-BE49-F238E27FC236}">
                    <a16:creationId xmlns:a16="http://schemas.microsoft.com/office/drawing/2014/main" id="{C0B0069E-9907-E410-8722-8C04A3136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6" y="516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Chambry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3" name="Rectangle 2896">
                <a:extLst>
                  <a:ext uri="{FF2B5EF4-FFF2-40B4-BE49-F238E27FC236}">
                    <a16:creationId xmlns:a16="http://schemas.microsoft.com/office/drawing/2014/main" id="{02C5EEEF-F3BB-59A0-0699-3B4617A5F4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4" y="480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Varreddes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4" name="Rectangle 2897">
                <a:extLst>
                  <a:ext uri="{FF2B5EF4-FFF2-40B4-BE49-F238E27FC236}">
                    <a16:creationId xmlns:a16="http://schemas.microsoft.com/office/drawing/2014/main" id="{C73E55D8-E376-FFC3-4A0F-8C18FC1C1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4" y="442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Barcy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5" name="Rectangle 2898">
                <a:extLst>
                  <a:ext uri="{FF2B5EF4-FFF2-40B4-BE49-F238E27FC236}">
                    <a16:creationId xmlns:a16="http://schemas.microsoft.com/office/drawing/2014/main" id="{4928DA2E-6D76-CAD4-A4AB-EBF625FBC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357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Gesvres-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6" name="Rectangle 2899">
                <a:extLst>
                  <a:ext uri="{FF2B5EF4-FFF2-40B4-BE49-F238E27FC236}">
                    <a16:creationId xmlns:a16="http://schemas.microsoft.com/office/drawing/2014/main" id="{F0C72667-969E-28C9-B988-7360EAEE8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1" y="383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le-Chapitre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7" name="Rectangle 2900">
                <a:extLst>
                  <a:ext uri="{FF2B5EF4-FFF2-40B4-BE49-F238E27FC236}">
                    <a16:creationId xmlns:a16="http://schemas.microsoft.com/office/drawing/2014/main" id="{41B007DE-51AA-5596-5A1D-8BCE13CA5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9" y="357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Marcilly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8" name="Rectangle 2901">
                <a:extLst>
                  <a:ext uri="{FF2B5EF4-FFF2-40B4-BE49-F238E27FC236}">
                    <a16:creationId xmlns:a16="http://schemas.microsoft.com/office/drawing/2014/main" id="{48C47243-AD12-064F-8C77-5C41DF2F1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8" y="286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Forfry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9" name="Rectangle 2902">
                <a:extLst>
                  <a:ext uri="{FF2B5EF4-FFF2-40B4-BE49-F238E27FC236}">
                    <a16:creationId xmlns:a16="http://schemas.microsoft.com/office/drawing/2014/main" id="{D16C6D1E-9069-16A9-712C-AB1BBE404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3" y="208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Douy-la-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0" name="Rectangle 2903">
                <a:extLst>
                  <a:ext uri="{FF2B5EF4-FFF2-40B4-BE49-F238E27FC236}">
                    <a16:creationId xmlns:a16="http://schemas.microsoft.com/office/drawing/2014/main" id="{17416511-C387-981B-EED9-7C06A94FC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9" y="233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Ramée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1" name="Rectangle 2904">
                <a:extLst>
                  <a:ext uri="{FF2B5EF4-FFF2-40B4-BE49-F238E27FC236}">
                    <a16:creationId xmlns:a16="http://schemas.microsoft.com/office/drawing/2014/main" id="{F788A8E8-6E4E-6B36-F050-5C146E0A6F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210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Puisieux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2" name="Rectangle 2905">
                <a:extLst>
                  <a:ext uri="{FF2B5EF4-FFF2-40B4-BE49-F238E27FC236}">
                    <a16:creationId xmlns:a16="http://schemas.microsoft.com/office/drawing/2014/main" id="{5E0935F7-4693-5254-1E88-9A474949D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4" y="358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Etrépilly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3" name="Rectangle 2906">
                <a:extLst>
                  <a:ext uri="{FF2B5EF4-FFF2-40B4-BE49-F238E27FC236}">
                    <a16:creationId xmlns:a16="http://schemas.microsoft.com/office/drawing/2014/main" id="{B0122D87-ED83-045C-115D-4F3EB09330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9" y="325"/>
                <a:ext cx="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Trocy-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4" name="Rectangle 2907">
                <a:extLst>
                  <a:ext uri="{FF2B5EF4-FFF2-40B4-BE49-F238E27FC236}">
                    <a16:creationId xmlns:a16="http://schemas.microsoft.com/office/drawing/2014/main" id="{344C0F0A-BD7C-5477-10BE-5845228C0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8" y="351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en-Multien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5" name="Rectangle 2908">
                <a:extLst>
                  <a:ext uri="{FF2B5EF4-FFF2-40B4-BE49-F238E27FC236}">
                    <a16:creationId xmlns:a16="http://schemas.microsoft.com/office/drawing/2014/main" id="{B329823E-ED4C-2521-BEAA-8813831B6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427"/>
                <a:ext cx="12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Congis-sur-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6" name="Rectangle 2909">
                <a:extLst>
                  <a:ext uri="{FF2B5EF4-FFF2-40B4-BE49-F238E27FC236}">
                    <a16:creationId xmlns:a16="http://schemas.microsoft.com/office/drawing/2014/main" id="{7AA1DB27-219B-8DB1-1931-6D534F436E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9" y="453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Thérouanne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7" name="Rectangle 2910">
                <a:extLst>
                  <a:ext uri="{FF2B5EF4-FFF2-40B4-BE49-F238E27FC236}">
                    <a16:creationId xmlns:a16="http://schemas.microsoft.com/office/drawing/2014/main" id="{C7B1D732-8CCF-AA46-50D0-E1959FB70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0"/>
                <a:ext cx="5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Lizy-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8" name="Rectangle 2911">
                <a:extLst>
                  <a:ext uri="{FF2B5EF4-FFF2-40B4-BE49-F238E27FC236}">
                    <a16:creationId xmlns:a16="http://schemas.microsoft.com/office/drawing/2014/main" id="{1CD5DDDA-2E3B-0512-458E-6B2879EEDC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4" y="356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sur-Ourcq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9" name="Rectangle 2912">
                <a:extLst>
                  <a:ext uri="{FF2B5EF4-FFF2-40B4-BE49-F238E27FC236}">
                    <a16:creationId xmlns:a16="http://schemas.microsoft.com/office/drawing/2014/main" id="{FA6C7A3B-4456-4255-3A01-689451D4E7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6" y="280"/>
                <a:ext cx="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0" name="Rectangle 2913">
                <a:extLst>
                  <a:ext uri="{FF2B5EF4-FFF2-40B4-BE49-F238E27FC236}">
                    <a16:creationId xmlns:a16="http://schemas.microsoft.com/office/drawing/2014/main" id="{396CF53B-A4AB-B738-06F7-914C40754B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8" y="306"/>
                <a:ext cx="9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Plessis-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1" name="Rectangle 2914">
                <a:extLst>
                  <a:ext uri="{FF2B5EF4-FFF2-40B4-BE49-F238E27FC236}">
                    <a16:creationId xmlns:a16="http://schemas.microsoft.com/office/drawing/2014/main" id="{771D239F-B0D7-57EA-98A6-1139408A7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0" y="332"/>
                <a:ext cx="6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Placy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2" name="Rectangle 2915">
                <a:extLst>
                  <a:ext uri="{FF2B5EF4-FFF2-40B4-BE49-F238E27FC236}">
                    <a16:creationId xmlns:a16="http://schemas.microsoft.com/office/drawing/2014/main" id="{2E86DCFF-7A2D-6796-0CDE-5F7005CF9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9" y="140"/>
                <a:ext cx="7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Vincy-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3" name="Rectangle 2916">
                <a:extLst>
                  <a:ext uri="{FF2B5EF4-FFF2-40B4-BE49-F238E27FC236}">
                    <a16:creationId xmlns:a16="http://schemas.microsoft.com/office/drawing/2014/main" id="{B7F06BB1-BBAA-1ADA-5E5A-2F03591100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166"/>
                <a:ext cx="12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Manoeuvre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4" name="Rectangle 2917">
                <a:extLst>
                  <a:ext uri="{FF2B5EF4-FFF2-40B4-BE49-F238E27FC236}">
                    <a16:creationId xmlns:a16="http://schemas.microsoft.com/office/drawing/2014/main" id="{E101F338-EB3C-0C42-5183-3084A0A38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1" y="211"/>
                <a:ext cx="1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May-en-Multien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5" name="Rectangle 2918">
                <a:extLst>
                  <a:ext uri="{FF2B5EF4-FFF2-40B4-BE49-F238E27FC236}">
                    <a16:creationId xmlns:a16="http://schemas.microsoft.com/office/drawing/2014/main" id="{1C3BE6A5-465F-9647-624E-43AD7BDAA3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8" y="385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Ocquerre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6" name="Rectangle 2919">
                <a:extLst>
                  <a:ext uri="{FF2B5EF4-FFF2-40B4-BE49-F238E27FC236}">
                    <a16:creationId xmlns:a16="http://schemas.microsoft.com/office/drawing/2014/main" id="{AF5B3867-11FA-8B43-D8A5-FD57650BD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0" y="57"/>
                <a:ext cx="7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Crouy-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7" name="Rectangle 2920">
                <a:extLst>
                  <a:ext uri="{FF2B5EF4-FFF2-40B4-BE49-F238E27FC236}">
                    <a16:creationId xmlns:a16="http://schemas.microsoft.com/office/drawing/2014/main" id="{5E356CA9-C135-EC62-A841-4B51461F8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3" y="83"/>
                <a:ext cx="11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sur-Ourcq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8" name="Rectangle 2921">
                <a:extLst>
                  <a:ext uri="{FF2B5EF4-FFF2-40B4-BE49-F238E27FC236}">
                    <a16:creationId xmlns:a16="http://schemas.microsoft.com/office/drawing/2014/main" id="{EC14E7AF-468D-FB21-7821-3C1C99391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8" y="121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Coulombs-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9" name="Rectangle 2922">
                <a:extLst>
                  <a:ext uri="{FF2B5EF4-FFF2-40B4-BE49-F238E27FC236}">
                    <a16:creationId xmlns:a16="http://schemas.microsoft.com/office/drawing/2014/main" id="{C2B52BA8-7670-2266-349E-A5B0FBA0F2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6" y="147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en-Valois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0" name="Rectangle 2923">
                <a:extLst>
                  <a:ext uri="{FF2B5EF4-FFF2-40B4-BE49-F238E27FC236}">
                    <a16:creationId xmlns:a16="http://schemas.microsoft.com/office/drawing/2014/main" id="{12D2F49A-A819-9095-C602-DB212E964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3" y="194"/>
                <a:ext cx="11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Germigny-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1" name="Rectangle 2924">
                <a:extLst>
                  <a:ext uri="{FF2B5EF4-FFF2-40B4-BE49-F238E27FC236}">
                    <a16:creationId xmlns:a16="http://schemas.microsoft.com/office/drawing/2014/main" id="{4B225372-EC7D-9C7D-7F37-3ECF14780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9" y="220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2" name="Rectangle 2925">
                <a:extLst>
                  <a:ext uri="{FF2B5EF4-FFF2-40B4-BE49-F238E27FC236}">
                    <a16:creationId xmlns:a16="http://schemas.microsoft.com/office/drawing/2014/main" id="{A24B5D6C-A2CE-5C9F-8D90-484958514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" y="246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Coulombs</a:t>
                </a:r>
                <a:endParaRPr kumimoji="0" lang="fr-FR" altLang="fr-F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3" name="Rectangle 2926">
                <a:extLst>
                  <a:ext uri="{FF2B5EF4-FFF2-40B4-BE49-F238E27FC236}">
                    <a16:creationId xmlns:a16="http://schemas.microsoft.com/office/drawing/2014/main" id="{C15FA1F2-4EE3-79B2-D7FC-56C2502ED7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6" y="341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Dhuisy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4" name="Rectangle 2927">
                <a:extLst>
                  <a:ext uri="{FF2B5EF4-FFF2-40B4-BE49-F238E27FC236}">
                    <a16:creationId xmlns:a16="http://schemas.microsoft.com/office/drawing/2014/main" id="{28ABE17E-2035-77C4-B2FA-1CFE98EE3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6" y="297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Vendrest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5" name="Rectangle 2928">
                <a:extLst>
                  <a:ext uri="{FF2B5EF4-FFF2-40B4-BE49-F238E27FC236}">
                    <a16:creationId xmlns:a16="http://schemas.microsoft.com/office/drawing/2014/main" id="{EE5EE946-8456-FF92-0294-13A90856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432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Cocherel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6" name="Rectangle 2929">
                <a:extLst>
                  <a:ext uri="{FF2B5EF4-FFF2-40B4-BE49-F238E27FC236}">
                    <a16:creationId xmlns:a16="http://schemas.microsoft.com/office/drawing/2014/main" id="{0CCCC609-1ECF-4844-D398-4F043D7071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4" y="493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Ste-Aulde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7" name="Rectangle 2930">
                <a:extLst>
                  <a:ext uri="{FF2B5EF4-FFF2-40B4-BE49-F238E27FC236}">
                    <a16:creationId xmlns:a16="http://schemas.microsoft.com/office/drawing/2014/main" id="{99406B77-AF57-F84C-3B4B-E6729945D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2" y="581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Chamigny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8" name="Rectangle 2931">
                <a:extLst>
                  <a:ext uri="{FF2B5EF4-FFF2-40B4-BE49-F238E27FC236}">
                    <a16:creationId xmlns:a16="http://schemas.microsoft.com/office/drawing/2014/main" id="{B57698B3-E7A8-89D8-50D2-5391D6997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1" y="495"/>
                <a:ext cx="9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Tancrou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9" name="Rectangle 2932">
                <a:extLst>
                  <a:ext uri="{FF2B5EF4-FFF2-40B4-BE49-F238E27FC236}">
                    <a16:creationId xmlns:a16="http://schemas.microsoft.com/office/drawing/2014/main" id="{560A48B4-8A53-C4A7-E68D-C8C1E90DE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9" y="422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0" name="Rectangle 2933">
                <a:extLst>
                  <a:ext uri="{FF2B5EF4-FFF2-40B4-BE49-F238E27FC236}">
                    <a16:creationId xmlns:a16="http://schemas.microsoft.com/office/drawing/2014/main" id="{291E7095-07D4-F2A0-79FA-F0512B57C0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448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1" name="Rectangle 2934">
                <a:extLst>
                  <a:ext uri="{FF2B5EF4-FFF2-40B4-BE49-F238E27FC236}">
                    <a16:creationId xmlns:a16="http://schemas.microsoft.com/office/drawing/2014/main" id="{5907A5FE-34E6-9103-A0D1-17DA5FD57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6" y="509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Isles-les-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2" name="Rectangle 2935">
                <a:extLst>
                  <a:ext uri="{FF2B5EF4-FFF2-40B4-BE49-F238E27FC236}">
                    <a16:creationId xmlns:a16="http://schemas.microsoft.com/office/drawing/2014/main" id="{9263F070-BC21-13AE-B3EF-55C92F86E3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6" y="535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Meldeuses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3" name="Rectangle 2936">
                <a:extLst>
                  <a:ext uri="{FF2B5EF4-FFF2-40B4-BE49-F238E27FC236}">
                    <a16:creationId xmlns:a16="http://schemas.microsoft.com/office/drawing/2014/main" id="{9DA9487F-6E9C-76C2-2B3C-9D06DB382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588"/>
                <a:ext cx="14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Armentières-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4" name="Rectangle 2937">
                <a:extLst>
                  <a:ext uri="{FF2B5EF4-FFF2-40B4-BE49-F238E27FC236}">
                    <a16:creationId xmlns:a16="http://schemas.microsoft.com/office/drawing/2014/main" id="{79562EA2-0BEF-8AE1-DC0F-99F359C95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7" y="614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5" name="Rectangle 2938">
                <a:extLst>
                  <a:ext uri="{FF2B5EF4-FFF2-40B4-BE49-F238E27FC236}">
                    <a16:creationId xmlns:a16="http://schemas.microsoft.com/office/drawing/2014/main" id="{4841935C-5628-032A-FDF3-D0ACE364A6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3" y="555"/>
                <a:ext cx="8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Jaignes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6" name="Rectangle 2939">
                <a:extLst>
                  <a:ext uri="{FF2B5EF4-FFF2-40B4-BE49-F238E27FC236}">
                    <a16:creationId xmlns:a16="http://schemas.microsoft.com/office/drawing/2014/main" id="{6BAE1B4A-85EB-C56F-427C-F6C8823C5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9" y="652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Changis-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7" name="Rectangle 2940">
                <a:extLst>
                  <a:ext uri="{FF2B5EF4-FFF2-40B4-BE49-F238E27FC236}">
                    <a16:creationId xmlns:a16="http://schemas.microsoft.com/office/drawing/2014/main" id="{D65367FD-4BE0-27C9-90FE-D7E33EAFB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3" y="678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8" name="Rectangle 2941">
                <a:extLst>
                  <a:ext uri="{FF2B5EF4-FFF2-40B4-BE49-F238E27FC236}">
                    <a16:creationId xmlns:a16="http://schemas.microsoft.com/office/drawing/2014/main" id="{5214CB26-E6A9-7441-DD93-1906ABBC6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5" y="629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Ussy-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9" name="Rectangle 2942">
                <a:extLst>
                  <a:ext uri="{FF2B5EF4-FFF2-40B4-BE49-F238E27FC236}">
                    <a16:creationId xmlns:a16="http://schemas.microsoft.com/office/drawing/2014/main" id="{15DEB382-AFC1-B70C-4EA8-69B021E45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2" y="655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0" name="Rectangle 2943">
                <a:extLst>
                  <a:ext uri="{FF2B5EF4-FFF2-40B4-BE49-F238E27FC236}">
                    <a16:creationId xmlns:a16="http://schemas.microsoft.com/office/drawing/2014/main" id="{9DB53D75-90F7-ECF8-D781-5DE164990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7" y="605"/>
                <a:ext cx="9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Luzancy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1" name="Rectangle 2944">
                <a:extLst>
                  <a:ext uri="{FF2B5EF4-FFF2-40B4-BE49-F238E27FC236}">
                    <a16:creationId xmlns:a16="http://schemas.microsoft.com/office/drawing/2014/main" id="{5450D6B0-C762-A6AD-90E5-000CF3AD7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6" y="583"/>
                <a:ext cx="6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Méry-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2" name="Rectangle 2945">
                <a:extLst>
                  <a:ext uri="{FF2B5EF4-FFF2-40B4-BE49-F238E27FC236}">
                    <a16:creationId xmlns:a16="http://schemas.microsoft.com/office/drawing/2014/main" id="{1A3E6ACB-5844-80BD-B2C0-845846FE7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6" y="609"/>
                <a:ext cx="4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3" name="Rectangle 2946">
                <a:extLst>
                  <a:ext uri="{FF2B5EF4-FFF2-40B4-BE49-F238E27FC236}">
                    <a16:creationId xmlns:a16="http://schemas.microsoft.com/office/drawing/2014/main" id="{2E35BDC9-5F29-AE87-891F-87A36D7FF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3" y="635"/>
                <a:ext cx="7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4" name="Rectangle 2947">
                <a:extLst>
                  <a:ext uri="{FF2B5EF4-FFF2-40B4-BE49-F238E27FC236}">
                    <a16:creationId xmlns:a16="http://schemas.microsoft.com/office/drawing/2014/main" id="{189E9C59-57AE-FB51-105F-C99DD8DFF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3" y="567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Nanteuil-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5" name="Rectangle 2948">
                <a:extLst>
                  <a:ext uri="{FF2B5EF4-FFF2-40B4-BE49-F238E27FC236}">
                    <a16:creationId xmlns:a16="http://schemas.microsoft.com/office/drawing/2014/main" id="{40EB2247-A735-B005-4129-1CD5C00035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7" y="593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6" name="Rectangle 2949">
                <a:extLst>
                  <a:ext uri="{FF2B5EF4-FFF2-40B4-BE49-F238E27FC236}">
                    <a16:creationId xmlns:a16="http://schemas.microsoft.com/office/drawing/2014/main" id="{B3AC2A89-9701-B089-66AD-A058F9FF8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7" y="680"/>
                <a:ext cx="5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Citry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7" name="Rectangle 2950">
                <a:extLst>
                  <a:ext uri="{FF2B5EF4-FFF2-40B4-BE49-F238E27FC236}">
                    <a16:creationId xmlns:a16="http://schemas.microsoft.com/office/drawing/2014/main" id="{6029A5E8-217E-BF1F-F64B-5D0923EAC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6" y="712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Saâcy-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8" name="Rectangle 2951">
                <a:extLst>
                  <a:ext uri="{FF2B5EF4-FFF2-40B4-BE49-F238E27FC236}">
                    <a16:creationId xmlns:a16="http://schemas.microsoft.com/office/drawing/2014/main" id="{129B15A9-493A-6735-DFF5-C28E48E51D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0" y="738"/>
                <a:ext cx="11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sur-Marne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9" name="Rectangle 2952">
                <a:extLst>
                  <a:ext uri="{FF2B5EF4-FFF2-40B4-BE49-F238E27FC236}">
                    <a16:creationId xmlns:a16="http://schemas.microsoft.com/office/drawing/2014/main" id="{79DBA4D6-49E2-D005-35BA-4E4FC65768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6" y="669"/>
                <a:ext cx="6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Reuil-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0" name="Rectangle 2953">
                <a:extLst>
                  <a:ext uri="{FF2B5EF4-FFF2-40B4-BE49-F238E27FC236}">
                    <a16:creationId xmlns:a16="http://schemas.microsoft.com/office/drawing/2014/main" id="{69F58626-B903-0BD9-1A06-AD36AAF8C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9" y="695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1" name="Rectangle 2954">
                <a:extLst>
                  <a:ext uri="{FF2B5EF4-FFF2-40B4-BE49-F238E27FC236}">
                    <a16:creationId xmlns:a16="http://schemas.microsoft.com/office/drawing/2014/main" id="{D577429C-D07D-62C7-D8F7-9BB234FFF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7" y="669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Ferté-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2" name="Rectangle 2955">
                <a:extLst>
                  <a:ext uri="{FF2B5EF4-FFF2-40B4-BE49-F238E27FC236}">
                    <a16:creationId xmlns:a16="http://schemas.microsoft.com/office/drawing/2014/main" id="{19BA5087-499C-978A-FE27-826194C008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6" y="695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3" name="Rectangle 2956">
                <a:extLst>
                  <a:ext uri="{FF2B5EF4-FFF2-40B4-BE49-F238E27FC236}">
                    <a16:creationId xmlns:a16="http://schemas.microsoft.com/office/drawing/2014/main" id="{3EF80283-28D8-DD32-9FE3-DD2FBFBEA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5" y="721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Jouarre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4" name="Rectangle 2957">
                <a:extLst>
                  <a:ext uri="{FF2B5EF4-FFF2-40B4-BE49-F238E27FC236}">
                    <a16:creationId xmlns:a16="http://schemas.microsoft.com/office/drawing/2014/main" id="{9519662E-1875-5F21-4FAE-E2BC32BE12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750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Sept-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5" name="Rectangle 2958">
                <a:extLst>
                  <a:ext uri="{FF2B5EF4-FFF2-40B4-BE49-F238E27FC236}">
                    <a16:creationId xmlns:a16="http://schemas.microsoft.com/office/drawing/2014/main" id="{5D8C49B2-9747-9F43-1104-43821A2C7D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4" y="776"/>
                <a:ext cx="6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Sorts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6" name="Rectangle 2959">
                <a:extLst>
                  <a:ext uri="{FF2B5EF4-FFF2-40B4-BE49-F238E27FC236}">
                    <a16:creationId xmlns:a16="http://schemas.microsoft.com/office/drawing/2014/main" id="{54667F51-3657-8CDA-83A3-F1509F7EA6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1" y="760"/>
                <a:ext cx="12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Sammeron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7" name="Rectangle 2960">
                <a:extLst>
                  <a:ext uri="{FF2B5EF4-FFF2-40B4-BE49-F238E27FC236}">
                    <a16:creationId xmlns:a16="http://schemas.microsoft.com/office/drawing/2014/main" id="{F3B38D48-F491-9608-EFD6-18409BEB90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8" y="724"/>
                <a:ext cx="13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St-Jean-les-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8" name="Rectangle 2961">
                <a:extLst>
                  <a:ext uri="{FF2B5EF4-FFF2-40B4-BE49-F238E27FC236}">
                    <a16:creationId xmlns:a16="http://schemas.microsoft.com/office/drawing/2014/main" id="{E5FA59ED-A06F-C2FA-C7E6-9402B00CF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0" y="750"/>
                <a:ext cx="7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Deux-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" name="Rectangle 2962">
                <a:extLst>
                  <a:ext uri="{FF2B5EF4-FFF2-40B4-BE49-F238E27FC236}">
                    <a16:creationId xmlns:a16="http://schemas.microsoft.com/office/drawing/2014/main" id="{411FCA28-3DBF-F8C6-8997-4EEC106491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4" y="776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Jumeaux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0" name="Rectangle 2963">
                <a:extLst>
                  <a:ext uri="{FF2B5EF4-FFF2-40B4-BE49-F238E27FC236}">
                    <a16:creationId xmlns:a16="http://schemas.microsoft.com/office/drawing/2014/main" id="{1332C71A-7A3C-ABFC-CD4A-AC4B29AFD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940"/>
                <a:ext cx="14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Pierre-Levée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" name="Rectangle 2964">
                <a:extLst>
                  <a:ext uri="{FF2B5EF4-FFF2-40B4-BE49-F238E27FC236}">
                    <a16:creationId xmlns:a16="http://schemas.microsoft.com/office/drawing/2014/main" id="{C9CD167D-C293-E939-D535-2372D65C56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3" y="852"/>
                <a:ext cx="15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Signy-Signets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" name="Rectangle 2965">
                <a:extLst>
                  <a:ext uri="{FF2B5EF4-FFF2-40B4-BE49-F238E27FC236}">
                    <a16:creationId xmlns:a16="http://schemas.microsoft.com/office/drawing/2014/main" id="{DD5D9CAC-8E98-BE7C-F64A-0CA371501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7" y="940"/>
                <a:ext cx="8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Jouarre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3" name="Rectangle 2966">
                <a:extLst>
                  <a:ext uri="{FF2B5EF4-FFF2-40B4-BE49-F238E27FC236}">
                    <a16:creationId xmlns:a16="http://schemas.microsoft.com/office/drawing/2014/main" id="{22B3C66E-8568-391C-E4BC-DB56E608E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7" y="915"/>
                <a:ext cx="11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Saint-Cyr-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4" name="Rectangle 2967">
                <a:extLst>
                  <a:ext uri="{FF2B5EF4-FFF2-40B4-BE49-F238E27FC236}">
                    <a16:creationId xmlns:a16="http://schemas.microsoft.com/office/drawing/2014/main" id="{4FD8B88F-9B07-2E41-A82A-A9AA8EC20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941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5" name="Rectangle 2968">
                <a:extLst>
                  <a:ext uri="{FF2B5EF4-FFF2-40B4-BE49-F238E27FC236}">
                    <a16:creationId xmlns:a16="http://schemas.microsoft.com/office/drawing/2014/main" id="{5ACC5978-3B6A-0AD7-3F9B-2D1B01382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3" y="833"/>
                <a:ext cx="11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Bussières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6" name="Rectangle 2969">
                <a:extLst>
                  <a:ext uri="{FF2B5EF4-FFF2-40B4-BE49-F238E27FC236}">
                    <a16:creationId xmlns:a16="http://schemas.microsoft.com/office/drawing/2014/main" id="{1F0F393D-9BAC-E39F-B978-1655BA8838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8" y="831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Bassevelle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7" name="Rectangle 2970">
                <a:extLst>
                  <a:ext uri="{FF2B5EF4-FFF2-40B4-BE49-F238E27FC236}">
                    <a16:creationId xmlns:a16="http://schemas.microsoft.com/office/drawing/2014/main" id="{57BCF51A-F90C-D97C-C18B-C41421683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5" y="925"/>
                <a:ext cx="14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Hondevilliers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8" name="Rectangle 2971">
                <a:extLst>
                  <a:ext uri="{FF2B5EF4-FFF2-40B4-BE49-F238E27FC236}">
                    <a16:creationId xmlns:a16="http://schemas.microsoft.com/office/drawing/2014/main" id="{4A6EF377-41AD-267E-7630-76E43CEA11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7" y="1015"/>
                <a:ext cx="9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Verdelot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9" name="Rectangle 2972">
                <a:extLst>
                  <a:ext uri="{FF2B5EF4-FFF2-40B4-BE49-F238E27FC236}">
                    <a16:creationId xmlns:a16="http://schemas.microsoft.com/office/drawing/2014/main" id="{9C58DEC7-2773-FF0A-B054-C0AC8B1A04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4" y="1056"/>
                <a:ext cx="12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Villeneuve-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0" name="Rectangle 2973">
                <a:extLst>
                  <a:ext uri="{FF2B5EF4-FFF2-40B4-BE49-F238E27FC236}">
                    <a16:creationId xmlns:a16="http://schemas.microsoft.com/office/drawing/2014/main" id="{42A830C1-42A1-83DD-FD25-8DE5433A4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2" y="1082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sur-Bellot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1" name="Rectangle 2974">
                <a:extLst>
                  <a:ext uri="{FF2B5EF4-FFF2-40B4-BE49-F238E27FC236}">
                    <a16:creationId xmlns:a16="http://schemas.microsoft.com/office/drawing/2014/main" id="{15F152E6-2998-4BAA-063F-55713F3D4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6" y="1015"/>
                <a:ext cx="14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Sablonnières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2" name="Rectangle 2975">
                <a:extLst>
                  <a:ext uri="{FF2B5EF4-FFF2-40B4-BE49-F238E27FC236}">
                    <a16:creationId xmlns:a16="http://schemas.microsoft.com/office/drawing/2014/main" id="{EE556DE6-71D4-642A-BC2C-FBBA847D2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8" y="998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Trétoire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3" name="Rectangle 2976">
                <a:extLst>
                  <a:ext uri="{FF2B5EF4-FFF2-40B4-BE49-F238E27FC236}">
                    <a16:creationId xmlns:a16="http://schemas.microsoft.com/office/drawing/2014/main" id="{848C38BB-224D-2F28-8781-A3DFA26D0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6" y="949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Boitron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4" name="Rectangle 2977">
                <a:extLst>
                  <a:ext uri="{FF2B5EF4-FFF2-40B4-BE49-F238E27FC236}">
                    <a16:creationId xmlns:a16="http://schemas.microsoft.com/office/drawing/2014/main" id="{864A208D-C6F2-3C7E-76FF-5E75C4776B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9" y="923"/>
                <a:ext cx="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Orly-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5" name="Rectangle 2978">
                <a:extLst>
                  <a:ext uri="{FF2B5EF4-FFF2-40B4-BE49-F238E27FC236}">
                    <a16:creationId xmlns:a16="http://schemas.microsoft.com/office/drawing/2014/main" id="{15423AC1-48B9-539A-3533-B6617B4A8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6" y="949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6" name="Rectangle 2979">
                <a:extLst>
                  <a:ext uri="{FF2B5EF4-FFF2-40B4-BE49-F238E27FC236}">
                    <a16:creationId xmlns:a16="http://schemas.microsoft.com/office/drawing/2014/main" id="{6571EEAB-AAAC-FE24-AECB-83FE98626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9" y="872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St-Ouen-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7" name="Rectangle 2980">
                <a:extLst>
                  <a:ext uri="{FF2B5EF4-FFF2-40B4-BE49-F238E27FC236}">
                    <a16:creationId xmlns:a16="http://schemas.microsoft.com/office/drawing/2014/main" id="{39A2D95A-030E-7C54-9060-D958E2A130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7" y="898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8" name="Rectangle 2981">
                <a:extLst>
                  <a:ext uri="{FF2B5EF4-FFF2-40B4-BE49-F238E27FC236}">
                    <a16:creationId xmlns:a16="http://schemas.microsoft.com/office/drawing/2014/main" id="{3868565F-ED39-30C5-7B72-6B69E8E95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1" y="1053"/>
                <a:ext cx="6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Doue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9" name="Rectangle 2982">
                <a:extLst>
                  <a:ext uri="{FF2B5EF4-FFF2-40B4-BE49-F238E27FC236}">
                    <a16:creationId xmlns:a16="http://schemas.microsoft.com/office/drawing/2014/main" id="{28ADC8E3-D664-2F46-8575-3C7F4B72F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4" y="1141"/>
                <a:ext cx="13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St-Germain-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0" name="Rectangle 2983">
                <a:extLst>
                  <a:ext uri="{FF2B5EF4-FFF2-40B4-BE49-F238E27FC236}">
                    <a16:creationId xmlns:a16="http://schemas.microsoft.com/office/drawing/2014/main" id="{B63E8B7D-E9A3-FA66-3285-D97822D790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1" y="1167"/>
                <a:ext cx="12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sous-Doue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1" name="Rectangle 2984">
                <a:extLst>
                  <a:ext uri="{FF2B5EF4-FFF2-40B4-BE49-F238E27FC236}">
                    <a16:creationId xmlns:a16="http://schemas.microsoft.com/office/drawing/2014/main" id="{A8D2EFC1-8EE7-0453-9A25-05860BA4D6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4" y="1158"/>
                <a:ext cx="10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St-Denis-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2" name="Rectangle 2985">
                <a:extLst>
                  <a:ext uri="{FF2B5EF4-FFF2-40B4-BE49-F238E27FC236}">
                    <a16:creationId xmlns:a16="http://schemas.microsoft.com/office/drawing/2014/main" id="{C7BB74AA-B378-E1E4-D6F0-67156C6842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8" y="1184"/>
                <a:ext cx="11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lès-Rebais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3" name="Rectangle 2986">
                <a:extLst>
                  <a:ext uri="{FF2B5EF4-FFF2-40B4-BE49-F238E27FC236}">
                    <a16:creationId xmlns:a16="http://schemas.microsoft.com/office/drawing/2014/main" id="{6E6F1456-7509-17DE-E2FB-7E96553E5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1" y="1131"/>
                <a:ext cx="8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Rebais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4" name="Rectangle 2987">
                <a:extLst>
                  <a:ext uri="{FF2B5EF4-FFF2-40B4-BE49-F238E27FC236}">
                    <a16:creationId xmlns:a16="http://schemas.microsoft.com/office/drawing/2014/main" id="{F423013C-F759-1AEA-78EB-7A2A59226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9" y="1178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St-Léger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5" name="Rectangle 2988">
                <a:extLst>
                  <a:ext uri="{FF2B5EF4-FFF2-40B4-BE49-F238E27FC236}">
                    <a16:creationId xmlns:a16="http://schemas.microsoft.com/office/drawing/2014/main" id="{DA81572F-74EF-A6E2-DAA6-BC553ED03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5" y="1181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Bellot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6" name="Rectangle 2989">
                <a:extLst>
                  <a:ext uri="{FF2B5EF4-FFF2-40B4-BE49-F238E27FC236}">
                    <a16:creationId xmlns:a16="http://schemas.microsoft.com/office/drawing/2014/main" id="{E7C11CE2-79FC-5137-4B83-DC77C07EDE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3" y="1139"/>
                <a:ext cx="14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Montdauphin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7" name="Rectangle 2990">
                <a:extLst>
                  <a:ext uri="{FF2B5EF4-FFF2-40B4-BE49-F238E27FC236}">
                    <a16:creationId xmlns:a16="http://schemas.microsoft.com/office/drawing/2014/main" id="{C50A0952-E408-10C6-10E5-A2B48143A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23" y="1205"/>
                <a:ext cx="10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Montenils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8" name="Rectangle 2991">
                <a:extLst>
                  <a:ext uri="{FF2B5EF4-FFF2-40B4-BE49-F238E27FC236}">
                    <a16:creationId xmlns:a16="http://schemas.microsoft.com/office/drawing/2014/main" id="{C31CF7A1-0154-F940-37D5-B88D9D506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1" y="1237"/>
                <a:ext cx="11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Montolivet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9" name="Rectangle 2992">
                <a:extLst>
                  <a:ext uri="{FF2B5EF4-FFF2-40B4-BE49-F238E27FC236}">
                    <a16:creationId xmlns:a16="http://schemas.microsoft.com/office/drawing/2014/main" id="{78144DBD-8431-DE19-D276-D23D00AC63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1" y="1278"/>
                <a:ext cx="15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St-Barthélemy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0" name="Rectangle 2993">
                <a:extLst>
                  <a:ext uri="{FF2B5EF4-FFF2-40B4-BE49-F238E27FC236}">
                    <a16:creationId xmlns:a16="http://schemas.microsoft.com/office/drawing/2014/main" id="{CF7B51BE-254C-91A4-A2A1-00B36D142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7" y="1373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Meilleray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1" name="Rectangle 2994">
                <a:extLst>
                  <a:ext uri="{FF2B5EF4-FFF2-40B4-BE49-F238E27FC236}">
                    <a16:creationId xmlns:a16="http://schemas.microsoft.com/office/drawing/2014/main" id="{0A1DFA77-6244-9292-C7BA-18CA3DF24F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5" y="1420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Chapelle-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2" name="Rectangle 2995">
                <a:extLst>
                  <a:ext uri="{FF2B5EF4-FFF2-40B4-BE49-F238E27FC236}">
                    <a16:creationId xmlns:a16="http://schemas.microsoft.com/office/drawing/2014/main" id="{E4F9687F-DCD1-CB58-5ED5-8F0539016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4" y="1446"/>
                <a:ext cx="8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Moutils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3" name="Rectangle 2996">
                <a:extLst>
                  <a:ext uri="{FF2B5EF4-FFF2-40B4-BE49-F238E27FC236}">
                    <a16:creationId xmlns:a16="http://schemas.microsoft.com/office/drawing/2014/main" id="{7B2D85DC-CE9E-B89C-D464-EDCB59ADF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8" y="1317"/>
                <a:ext cx="144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Coulommiers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4" name="Rectangle 2997">
                <a:extLst>
                  <a:ext uri="{FF2B5EF4-FFF2-40B4-BE49-F238E27FC236}">
                    <a16:creationId xmlns:a16="http://schemas.microsoft.com/office/drawing/2014/main" id="{1DE40C70-1177-BE6D-A557-840098023A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5" y="1260"/>
                <a:ext cx="8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Boissy-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5" name="Rectangle 2998">
                <a:extLst>
                  <a:ext uri="{FF2B5EF4-FFF2-40B4-BE49-F238E27FC236}">
                    <a16:creationId xmlns:a16="http://schemas.microsoft.com/office/drawing/2014/main" id="{973541DC-FAAF-2DD5-6CB5-82A942C66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7" y="1286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le-Châtel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6" name="Rectangle 2999">
                <a:extLst>
                  <a:ext uri="{FF2B5EF4-FFF2-40B4-BE49-F238E27FC236}">
                    <a16:creationId xmlns:a16="http://schemas.microsoft.com/office/drawing/2014/main" id="{4EB10D89-9AD6-EFC3-91E2-80062137A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6" y="1273"/>
                <a:ext cx="9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Chauffry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7" name="Rectangle 3000">
                <a:extLst>
                  <a:ext uri="{FF2B5EF4-FFF2-40B4-BE49-F238E27FC236}">
                    <a16:creationId xmlns:a16="http://schemas.microsoft.com/office/drawing/2014/main" id="{BA168D71-A4F0-942A-51FF-C4F0AB1C8C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8" y="1368"/>
                <a:ext cx="11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St-Siméon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8" name="Rectangle 3001">
                <a:extLst>
                  <a:ext uri="{FF2B5EF4-FFF2-40B4-BE49-F238E27FC236}">
                    <a16:creationId xmlns:a16="http://schemas.microsoft.com/office/drawing/2014/main" id="{2DC9F3BA-BD3B-8EEE-A250-538038348F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6" y="1378"/>
                <a:ext cx="15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Chailly-en-Brie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9" name="Rectangle 3002">
                <a:extLst>
                  <a:ext uri="{FF2B5EF4-FFF2-40B4-BE49-F238E27FC236}">
                    <a16:creationId xmlns:a16="http://schemas.microsoft.com/office/drawing/2014/main" id="{A1AE964F-931F-D065-DE6A-D4CB2B596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7" y="1483"/>
                <a:ext cx="10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Marolles-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0" name="Rectangle 3003">
                <a:extLst>
                  <a:ext uri="{FF2B5EF4-FFF2-40B4-BE49-F238E27FC236}">
                    <a16:creationId xmlns:a16="http://schemas.microsoft.com/office/drawing/2014/main" id="{A2F79D45-31C4-3132-FF23-369742465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8" y="1509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1" name="Rectangle 3004">
                <a:extLst>
                  <a:ext uri="{FF2B5EF4-FFF2-40B4-BE49-F238E27FC236}">
                    <a16:creationId xmlns:a16="http://schemas.microsoft.com/office/drawing/2014/main" id="{7E484733-B69C-3872-7F44-4C74D5D21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8" y="1514"/>
                <a:ext cx="16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Choisy-en-Brie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2" name="Rectangle 3005">
                <a:extLst>
                  <a:ext uri="{FF2B5EF4-FFF2-40B4-BE49-F238E27FC236}">
                    <a16:creationId xmlns:a16="http://schemas.microsoft.com/office/drawing/2014/main" id="{9EC8904E-9719-18F5-A2DE-4DC55A5AB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0" y="1637"/>
                <a:ext cx="7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Amillis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3" name="Rectangle 3006">
                <a:extLst>
                  <a:ext uri="{FF2B5EF4-FFF2-40B4-BE49-F238E27FC236}">
                    <a16:creationId xmlns:a16="http://schemas.microsoft.com/office/drawing/2014/main" id="{44474C88-3EB1-7272-D983-EAAF5F3C3F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0" y="1656"/>
                <a:ext cx="83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Chevru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4" name="Rectangle 3007">
                <a:extLst>
                  <a:ext uri="{FF2B5EF4-FFF2-40B4-BE49-F238E27FC236}">
                    <a16:creationId xmlns:a16="http://schemas.microsoft.com/office/drawing/2014/main" id="{65BE75DB-22A1-6EDC-4ADB-F5A36767D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6" y="1572"/>
                <a:ext cx="135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Chartronges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5" name="Rectangle 3008">
                <a:extLst>
                  <a:ext uri="{FF2B5EF4-FFF2-40B4-BE49-F238E27FC236}">
                    <a16:creationId xmlns:a16="http://schemas.microsoft.com/office/drawing/2014/main" id="{ECF3073F-34F0-AE53-45AA-0B9EC8206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1" y="1336"/>
                <a:ext cx="6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Jouy-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6" name="Rectangle 3009">
                <a:extLst>
                  <a:ext uri="{FF2B5EF4-FFF2-40B4-BE49-F238E27FC236}">
                    <a16:creationId xmlns:a16="http://schemas.microsoft.com/office/drawing/2014/main" id="{91C8A4D5-5093-C781-C08D-69AF96A45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1362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sur-Morin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7" name="Rectangle 3010">
                <a:extLst>
                  <a:ext uri="{FF2B5EF4-FFF2-40B4-BE49-F238E27FC236}">
                    <a16:creationId xmlns:a16="http://schemas.microsoft.com/office/drawing/2014/main" id="{D7511639-0A23-8526-5EC8-A0ADB58269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7" y="1292"/>
                <a:ext cx="106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St-Rémy-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8" name="Rectangle 3011">
                <a:extLst>
                  <a:ext uri="{FF2B5EF4-FFF2-40B4-BE49-F238E27FC236}">
                    <a16:creationId xmlns:a16="http://schemas.microsoft.com/office/drawing/2014/main" id="{ECFA5A47-019C-CE21-99EE-5B3F4CAAE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9" y="1318"/>
                <a:ext cx="101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la-Vanne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9" name="Rectangle 3012">
                <a:extLst>
                  <a:ext uri="{FF2B5EF4-FFF2-40B4-BE49-F238E27FC236}">
                    <a16:creationId xmlns:a16="http://schemas.microsoft.com/office/drawing/2014/main" id="{10637977-AB55-7BF8-CE05-59645EC93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3" y="1442"/>
                <a:ext cx="102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La Ferté-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0" name="Rectangle 3013">
                <a:extLst>
                  <a:ext uri="{FF2B5EF4-FFF2-40B4-BE49-F238E27FC236}">
                    <a16:creationId xmlns:a16="http://schemas.microsoft.com/office/drawing/2014/main" id="{437B4861-F393-2680-3F1E-D4B68193F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6" y="1468"/>
                <a:ext cx="97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Gaucher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1" name="Rectangle 3014">
                <a:extLst>
                  <a:ext uri="{FF2B5EF4-FFF2-40B4-BE49-F238E27FC236}">
                    <a16:creationId xmlns:a16="http://schemas.microsoft.com/office/drawing/2014/main" id="{49658653-A598-34EB-590D-EF6D117170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1" y="1384"/>
                <a:ext cx="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2" name="Rectangle 3015">
                <a:extLst>
                  <a:ext uri="{FF2B5EF4-FFF2-40B4-BE49-F238E27FC236}">
                    <a16:creationId xmlns:a16="http://schemas.microsoft.com/office/drawing/2014/main" id="{B4E6B1EF-0556-F33B-D176-BA1DEEC4F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0" y="1410"/>
                <a:ext cx="80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Martin-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3" name="Rectangle 3016">
                <a:extLst>
                  <a:ext uri="{FF2B5EF4-FFF2-40B4-BE49-F238E27FC236}">
                    <a16:creationId xmlns:a16="http://schemas.microsoft.com/office/drawing/2014/main" id="{A14AB868-62B3-1BA7-0B27-A01BA7F282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1" y="1436"/>
                <a:ext cx="13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des-Champs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4" name="Rectangle 3017">
                <a:extLst>
                  <a:ext uri="{FF2B5EF4-FFF2-40B4-BE49-F238E27FC236}">
                    <a16:creationId xmlns:a16="http://schemas.microsoft.com/office/drawing/2014/main" id="{9A37A2D2-8BCC-0043-C236-94A5363977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1540"/>
                <a:ext cx="138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Lescherolles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5" name="Rectangle 3018">
                <a:extLst>
                  <a:ext uri="{FF2B5EF4-FFF2-40B4-BE49-F238E27FC236}">
                    <a16:creationId xmlns:a16="http://schemas.microsoft.com/office/drawing/2014/main" id="{8CD1212B-A4E0-2FEA-D8AD-C41FC20953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3" y="1663"/>
                <a:ext cx="109" cy="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St-Martin-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" name="Rectangle 3020">
              <a:extLst>
                <a:ext uri="{FF2B5EF4-FFF2-40B4-BE49-F238E27FC236}">
                  <a16:creationId xmlns:a16="http://schemas.microsoft.com/office/drawing/2014/main" id="{DE99C07F-02E4-060C-791E-8E1AA050E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689"/>
              <a:ext cx="125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du-Boschet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021">
              <a:extLst>
                <a:ext uri="{FF2B5EF4-FFF2-40B4-BE49-F238E27FC236}">
                  <a16:creationId xmlns:a16="http://schemas.microsoft.com/office/drawing/2014/main" id="{C369B74C-2938-FE8A-8050-7A4DDC0C2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2" y="1754"/>
              <a:ext cx="81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Sancy-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3022">
              <a:extLst>
                <a:ext uri="{FF2B5EF4-FFF2-40B4-BE49-F238E27FC236}">
                  <a16:creationId xmlns:a16="http://schemas.microsoft.com/office/drawing/2014/main" id="{900AD3BE-002A-88C8-C43E-2CC23B4FE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1" y="1780"/>
              <a:ext cx="122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lès-Provins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3023">
              <a:extLst>
                <a:ext uri="{FF2B5EF4-FFF2-40B4-BE49-F238E27FC236}">
                  <a16:creationId xmlns:a16="http://schemas.microsoft.com/office/drawing/2014/main" id="{982F8A1A-6091-E419-F8DF-991031CBB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1811"/>
              <a:ext cx="129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Montceaux-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3024">
              <a:extLst>
                <a:ext uri="{FF2B5EF4-FFF2-40B4-BE49-F238E27FC236}">
                  <a16:creationId xmlns:a16="http://schemas.microsoft.com/office/drawing/2014/main" id="{C274AEDB-D212-4B83-12B3-6362A671B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7" y="1837"/>
              <a:ext cx="122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lès-Provins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3025">
              <a:extLst>
                <a:ext uri="{FF2B5EF4-FFF2-40B4-BE49-F238E27FC236}">
                  <a16:creationId xmlns:a16="http://schemas.microsoft.com/office/drawing/2014/main" id="{6D7937D6-6A20-BC9B-1965-6002095F0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0" y="1773"/>
              <a:ext cx="96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Cerneux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3026">
              <a:extLst>
                <a:ext uri="{FF2B5EF4-FFF2-40B4-BE49-F238E27FC236}">
                  <a16:creationId xmlns:a16="http://schemas.microsoft.com/office/drawing/2014/main" id="{772774EF-7D2F-E310-D330-9EB12CA84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" y="1602"/>
              <a:ext cx="97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St-Mars-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3027">
              <a:extLst>
                <a:ext uri="{FF2B5EF4-FFF2-40B4-BE49-F238E27FC236}">
                  <a16:creationId xmlns:a16="http://schemas.microsoft.com/office/drawing/2014/main" id="{E0A9C648-C1D4-AFE7-DCB6-A11E66296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4" y="1628"/>
              <a:ext cx="159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Vieux-Maisons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3028">
              <a:extLst>
                <a:ext uri="{FF2B5EF4-FFF2-40B4-BE49-F238E27FC236}">
                  <a16:creationId xmlns:a16="http://schemas.microsoft.com/office/drawing/2014/main" id="{9CBC44CA-B57A-1C61-FC70-463BEE9FF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" y="1653"/>
              <a:ext cx="93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Leudon-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3029">
              <a:extLst>
                <a:ext uri="{FF2B5EF4-FFF2-40B4-BE49-F238E27FC236}">
                  <a16:creationId xmlns:a16="http://schemas.microsoft.com/office/drawing/2014/main" id="{716DB79E-086F-B109-A6DC-DE38EA4DC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" y="1679"/>
              <a:ext cx="83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en-Brie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030">
              <a:extLst>
                <a:ext uri="{FF2B5EF4-FFF2-40B4-BE49-F238E27FC236}">
                  <a16:creationId xmlns:a16="http://schemas.microsoft.com/office/drawing/2014/main" id="{5FA53CEC-32E0-5A4B-4143-3DDE4E24E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6" y="1778"/>
              <a:ext cx="115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Courtacon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031">
              <a:extLst>
                <a:ext uri="{FF2B5EF4-FFF2-40B4-BE49-F238E27FC236}">
                  <a16:creationId xmlns:a16="http://schemas.microsoft.com/office/drawing/2014/main" id="{9AC5DA8A-7319-8DB5-1524-ACC21B91E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4" y="1762"/>
              <a:ext cx="77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Beton-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32">
              <a:extLst>
                <a:ext uri="{FF2B5EF4-FFF2-40B4-BE49-F238E27FC236}">
                  <a16:creationId xmlns:a16="http://schemas.microsoft.com/office/drawing/2014/main" id="{20D2DA65-9E22-5F11-D48B-B07334F4B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7" y="1788"/>
              <a:ext cx="11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Bazoches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33">
              <a:extLst>
                <a:ext uri="{FF2B5EF4-FFF2-40B4-BE49-F238E27FC236}">
                  <a16:creationId xmlns:a16="http://schemas.microsoft.com/office/drawing/2014/main" id="{2D2FD710-BE6F-3609-EDBA-118F58E10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8" y="1769"/>
              <a:ext cx="74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Frétoy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034">
              <a:extLst>
                <a:ext uri="{FF2B5EF4-FFF2-40B4-BE49-F238E27FC236}">
                  <a16:creationId xmlns:a16="http://schemas.microsoft.com/office/drawing/2014/main" id="{D03B5EC2-9669-0304-8409-1E47CD0D3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4" y="1744"/>
              <a:ext cx="76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Dagny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035">
              <a:extLst>
                <a:ext uri="{FF2B5EF4-FFF2-40B4-BE49-F238E27FC236}">
                  <a16:creationId xmlns:a16="http://schemas.microsoft.com/office/drawing/2014/main" id="{33F8C827-A9C5-CE3D-C382-F17CB428E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9" y="1943"/>
              <a:ext cx="156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Jouy-le-Châtel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036">
              <a:extLst>
                <a:ext uri="{FF2B5EF4-FFF2-40B4-BE49-F238E27FC236}">
                  <a16:creationId xmlns:a16="http://schemas.microsoft.com/office/drawing/2014/main" id="{60918D9C-F415-4107-DF53-08924FCA3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" y="1847"/>
              <a:ext cx="101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Bannost-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037">
              <a:extLst>
                <a:ext uri="{FF2B5EF4-FFF2-40B4-BE49-F238E27FC236}">
                  <a16:creationId xmlns:a16="http://schemas.microsoft.com/office/drawing/2014/main" id="{5398CA70-CC6A-D527-CEDA-812DE1126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1873"/>
              <a:ext cx="128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Villegagnon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038">
              <a:extLst>
                <a:ext uri="{FF2B5EF4-FFF2-40B4-BE49-F238E27FC236}">
                  <a16:creationId xmlns:a16="http://schemas.microsoft.com/office/drawing/2014/main" id="{54251A10-43A6-6212-EE0F-F8440EE2B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3" y="1910"/>
              <a:ext cx="92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Boisdon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039">
              <a:extLst>
                <a:ext uri="{FF2B5EF4-FFF2-40B4-BE49-F238E27FC236}">
                  <a16:creationId xmlns:a16="http://schemas.microsoft.com/office/drawing/2014/main" id="{6590C9F0-9B1B-2EC2-F4B8-B148C8925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1953"/>
              <a:ext cx="96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Bezalles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040">
              <a:extLst>
                <a:ext uri="{FF2B5EF4-FFF2-40B4-BE49-F238E27FC236}">
                  <a16:creationId xmlns:a16="http://schemas.microsoft.com/office/drawing/2014/main" id="{AEE0EDE8-6095-3DB9-206F-BD3211D6E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2" y="1918"/>
              <a:ext cx="15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Champcenest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041">
              <a:extLst>
                <a:ext uri="{FF2B5EF4-FFF2-40B4-BE49-F238E27FC236}">
                  <a16:creationId xmlns:a16="http://schemas.microsoft.com/office/drawing/2014/main" id="{25C450EC-ECFE-B65A-3662-7A91D85DD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" y="1878"/>
              <a:ext cx="47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Les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042">
              <a:extLst>
                <a:ext uri="{FF2B5EF4-FFF2-40B4-BE49-F238E27FC236}">
                  <a16:creationId xmlns:a16="http://schemas.microsoft.com/office/drawing/2014/main" id="{74C48E4E-3DB8-D658-8C95-BD17263CC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6" y="1904"/>
              <a:ext cx="79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Marêts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043">
              <a:extLst>
                <a:ext uri="{FF2B5EF4-FFF2-40B4-BE49-F238E27FC236}">
                  <a16:creationId xmlns:a16="http://schemas.microsoft.com/office/drawing/2014/main" id="{BAE54308-4BF2-611B-8ACF-D75C59F0C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8" y="1927"/>
              <a:ext cx="9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Augers-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044">
              <a:extLst>
                <a:ext uri="{FF2B5EF4-FFF2-40B4-BE49-F238E27FC236}">
                  <a16:creationId xmlns:a16="http://schemas.microsoft.com/office/drawing/2014/main" id="{ADF1EF13-BEBC-2B1F-37FB-25DD1F7AC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" y="1953"/>
              <a:ext cx="83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en-Brie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045">
              <a:extLst>
                <a:ext uri="{FF2B5EF4-FFF2-40B4-BE49-F238E27FC236}">
                  <a16:creationId xmlns:a16="http://schemas.microsoft.com/office/drawing/2014/main" id="{39C4F03F-4989-5BCE-67BB-8CD90CC7A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" y="2014"/>
              <a:ext cx="20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Villiers-St-Georges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3046">
              <a:extLst>
                <a:ext uri="{FF2B5EF4-FFF2-40B4-BE49-F238E27FC236}">
                  <a16:creationId xmlns:a16="http://schemas.microsoft.com/office/drawing/2014/main" id="{E2ABAFD5-D0A9-5D63-817E-F201B70C9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5" y="2019"/>
              <a:ext cx="109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Rupéreux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3047">
              <a:extLst>
                <a:ext uri="{FF2B5EF4-FFF2-40B4-BE49-F238E27FC236}">
                  <a16:creationId xmlns:a16="http://schemas.microsoft.com/office/drawing/2014/main" id="{38AAF13E-A2BE-9F99-5C06-B0B5DFBDD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2061"/>
              <a:ext cx="127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Courchamp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3048">
              <a:extLst>
                <a:ext uri="{FF2B5EF4-FFF2-40B4-BE49-F238E27FC236}">
                  <a16:creationId xmlns:a16="http://schemas.microsoft.com/office/drawing/2014/main" id="{C58FA5A8-D527-5BE9-834B-B0EF6CE9A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9" y="2110"/>
              <a:ext cx="107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St-Hilliers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3049">
              <a:extLst>
                <a:ext uri="{FF2B5EF4-FFF2-40B4-BE49-F238E27FC236}">
                  <a16:creationId xmlns:a16="http://schemas.microsoft.com/office/drawing/2014/main" id="{9461416A-9A9E-809D-E7D8-35EAA52AA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3" y="2276"/>
              <a:ext cx="74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Vieux-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3050">
              <a:extLst>
                <a:ext uri="{FF2B5EF4-FFF2-40B4-BE49-F238E27FC236}">
                  <a16:creationId xmlns:a16="http://schemas.microsoft.com/office/drawing/2014/main" id="{C70B168E-74CB-B22F-B9C8-7AAF7DD26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3" y="2302"/>
              <a:ext cx="134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Champagne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3051">
              <a:extLst>
                <a:ext uri="{FF2B5EF4-FFF2-40B4-BE49-F238E27FC236}">
                  <a16:creationId xmlns:a16="http://schemas.microsoft.com/office/drawing/2014/main" id="{FF2B371B-ABEA-4C71-09FF-F75009A51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2166"/>
              <a:ext cx="88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St-Just-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3052">
              <a:extLst>
                <a:ext uri="{FF2B5EF4-FFF2-40B4-BE49-F238E27FC236}">
                  <a16:creationId xmlns:a16="http://schemas.microsoft.com/office/drawing/2014/main" id="{5B7A0404-26F3-DFD2-D6D5-6F0F70BC2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2192"/>
              <a:ext cx="83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en-Brie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3053">
              <a:extLst>
                <a:ext uri="{FF2B5EF4-FFF2-40B4-BE49-F238E27FC236}">
                  <a16:creationId xmlns:a16="http://schemas.microsoft.com/office/drawing/2014/main" id="{F9161586-66FF-B9A6-A8A0-C6DB1FC6A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2028"/>
              <a:ext cx="6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Pécy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3054">
              <a:extLst>
                <a:ext uri="{FF2B5EF4-FFF2-40B4-BE49-F238E27FC236}">
                  <a16:creationId xmlns:a16="http://schemas.microsoft.com/office/drawing/2014/main" id="{2E75140A-8407-2C17-BB35-25618F16E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2326"/>
              <a:ext cx="151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Châteaubleau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3055">
              <a:extLst>
                <a:ext uri="{FF2B5EF4-FFF2-40B4-BE49-F238E27FC236}">
                  <a16:creationId xmlns:a16="http://schemas.microsoft.com/office/drawing/2014/main" id="{A6C39F26-D5D4-CB0D-1363-88F5ECBE5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3279"/>
              <a:ext cx="139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Moret-Loing-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3056">
              <a:extLst>
                <a:ext uri="{FF2B5EF4-FFF2-40B4-BE49-F238E27FC236}">
                  <a16:creationId xmlns:a16="http://schemas.microsoft.com/office/drawing/2014/main" id="{9C4258BC-2F86-1625-0AA4-AAF655C6C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" y="3305"/>
              <a:ext cx="124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et-Orvanne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3057">
              <a:extLst>
                <a:ext uri="{FF2B5EF4-FFF2-40B4-BE49-F238E27FC236}">
                  <a16:creationId xmlns:a16="http://schemas.microsoft.com/office/drawing/2014/main" id="{FE9F386F-64BF-CDC1-E312-AFCEE8AAE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" y="2156"/>
              <a:ext cx="230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Chenoise-Cucharmoy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3058">
              <a:extLst>
                <a:ext uri="{FF2B5EF4-FFF2-40B4-BE49-F238E27FC236}">
                  <a16:creationId xmlns:a16="http://schemas.microsoft.com/office/drawing/2014/main" id="{9C52ACAD-32F1-9403-DF86-57F096E2E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3" y="1557"/>
              <a:ext cx="175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Beautheil-Saints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3059">
              <a:extLst>
                <a:ext uri="{FF2B5EF4-FFF2-40B4-BE49-F238E27FC236}">
                  <a16:creationId xmlns:a16="http://schemas.microsoft.com/office/drawing/2014/main" id="{F25E7F7D-C419-C02B-52F1-E2DDEBAC9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1" y="3643"/>
              <a:ext cx="146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Villemaréchal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Freeform 3060">
              <a:extLst>
                <a:ext uri="{FF2B5EF4-FFF2-40B4-BE49-F238E27FC236}">
                  <a16:creationId xmlns:a16="http://schemas.microsoft.com/office/drawing/2014/main" id="{5A922C6E-42E1-5285-1314-217BA57D5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5" y="4287"/>
              <a:ext cx="47" cy="31"/>
            </a:xfrm>
            <a:custGeom>
              <a:avLst/>
              <a:gdLst>
                <a:gd name="T0" fmla="*/ 40 w 236"/>
                <a:gd name="T1" fmla="*/ 0 h 159"/>
                <a:gd name="T2" fmla="*/ 0 w 236"/>
                <a:gd name="T3" fmla="*/ 0 h 159"/>
                <a:gd name="T4" fmla="*/ 50 w 236"/>
                <a:gd name="T5" fmla="*/ 159 h 159"/>
                <a:gd name="T6" fmla="*/ 90 w 236"/>
                <a:gd name="T7" fmla="*/ 159 h 159"/>
                <a:gd name="T8" fmla="*/ 118 w 236"/>
                <a:gd name="T9" fmla="*/ 57 h 159"/>
                <a:gd name="T10" fmla="*/ 145 w 236"/>
                <a:gd name="T11" fmla="*/ 159 h 159"/>
                <a:gd name="T12" fmla="*/ 184 w 236"/>
                <a:gd name="T13" fmla="*/ 159 h 159"/>
                <a:gd name="T14" fmla="*/ 236 w 236"/>
                <a:gd name="T15" fmla="*/ 0 h 159"/>
                <a:gd name="T16" fmla="*/ 194 w 236"/>
                <a:gd name="T17" fmla="*/ 0 h 159"/>
                <a:gd name="T18" fmla="*/ 164 w 236"/>
                <a:gd name="T19" fmla="*/ 104 h 159"/>
                <a:gd name="T20" fmla="*/ 138 w 236"/>
                <a:gd name="T21" fmla="*/ 0 h 159"/>
                <a:gd name="T22" fmla="*/ 98 w 236"/>
                <a:gd name="T23" fmla="*/ 0 h 159"/>
                <a:gd name="T24" fmla="*/ 70 w 236"/>
                <a:gd name="T25" fmla="*/ 104 h 159"/>
                <a:gd name="T26" fmla="*/ 40 w 236"/>
                <a:gd name="T27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6" h="159">
                  <a:moveTo>
                    <a:pt x="40" y="0"/>
                  </a:moveTo>
                  <a:lnTo>
                    <a:pt x="0" y="0"/>
                  </a:lnTo>
                  <a:lnTo>
                    <a:pt x="50" y="159"/>
                  </a:lnTo>
                  <a:lnTo>
                    <a:pt x="90" y="159"/>
                  </a:lnTo>
                  <a:lnTo>
                    <a:pt x="118" y="57"/>
                  </a:lnTo>
                  <a:lnTo>
                    <a:pt x="145" y="159"/>
                  </a:lnTo>
                  <a:lnTo>
                    <a:pt x="184" y="159"/>
                  </a:lnTo>
                  <a:lnTo>
                    <a:pt x="236" y="0"/>
                  </a:lnTo>
                  <a:lnTo>
                    <a:pt x="194" y="0"/>
                  </a:lnTo>
                  <a:lnTo>
                    <a:pt x="164" y="104"/>
                  </a:lnTo>
                  <a:lnTo>
                    <a:pt x="138" y="0"/>
                  </a:lnTo>
                  <a:lnTo>
                    <a:pt x="98" y="0"/>
                  </a:lnTo>
                  <a:lnTo>
                    <a:pt x="70" y="10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Freeform 3061">
              <a:extLst>
                <a:ext uri="{FF2B5EF4-FFF2-40B4-BE49-F238E27FC236}">
                  <a16:creationId xmlns:a16="http://schemas.microsoft.com/office/drawing/2014/main" id="{FDE24676-84EF-6CA1-BB6C-5EBF3826C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3" y="4287"/>
              <a:ext cx="47" cy="31"/>
            </a:xfrm>
            <a:custGeom>
              <a:avLst/>
              <a:gdLst>
                <a:gd name="T0" fmla="*/ 138 w 235"/>
                <a:gd name="T1" fmla="*/ 0 h 159"/>
                <a:gd name="T2" fmla="*/ 97 w 235"/>
                <a:gd name="T3" fmla="*/ 0 h 159"/>
                <a:gd name="T4" fmla="*/ 70 w 235"/>
                <a:gd name="T5" fmla="*/ 104 h 159"/>
                <a:gd name="T6" fmla="*/ 40 w 235"/>
                <a:gd name="T7" fmla="*/ 0 h 159"/>
                <a:gd name="T8" fmla="*/ 0 w 235"/>
                <a:gd name="T9" fmla="*/ 0 h 159"/>
                <a:gd name="T10" fmla="*/ 50 w 235"/>
                <a:gd name="T11" fmla="*/ 159 h 159"/>
                <a:gd name="T12" fmla="*/ 90 w 235"/>
                <a:gd name="T13" fmla="*/ 159 h 159"/>
                <a:gd name="T14" fmla="*/ 118 w 235"/>
                <a:gd name="T15" fmla="*/ 57 h 159"/>
                <a:gd name="T16" fmla="*/ 145 w 235"/>
                <a:gd name="T17" fmla="*/ 159 h 159"/>
                <a:gd name="T18" fmla="*/ 184 w 235"/>
                <a:gd name="T19" fmla="*/ 159 h 159"/>
                <a:gd name="T20" fmla="*/ 235 w 235"/>
                <a:gd name="T21" fmla="*/ 0 h 159"/>
                <a:gd name="T22" fmla="*/ 194 w 235"/>
                <a:gd name="T23" fmla="*/ 0 h 159"/>
                <a:gd name="T24" fmla="*/ 164 w 235"/>
                <a:gd name="T25" fmla="*/ 104 h 159"/>
                <a:gd name="T26" fmla="*/ 138 w 235"/>
                <a:gd name="T27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5" h="159">
                  <a:moveTo>
                    <a:pt x="138" y="0"/>
                  </a:moveTo>
                  <a:lnTo>
                    <a:pt x="97" y="0"/>
                  </a:lnTo>
                  <a:lnTo>
                    <a:pt x="70" y="104"/>
                  </a:lnTo>
                  <a:lnTo>
                    <a:pt x="40" y="0"/>
                  </a:lnTo>
                  <a:lnTo>
                    <a:pt x="0" y="0"/>
                  </a:lnTo>
                  <a:lnTo>
                    <a:pt x="50" y="159"/>
                  </a:lnTo>
                  <a:lnTo>
                    <a:pt x="90" y="159"/>
                  </a:lnTo>
                  <a:lnTo>
                    <a:pt x="118" y="57"/>
                  </a:lnTo>
                  <a:lnTo>
                    <a:pt x="145" y="159"/>
                  </a:lnTo>
                  <a:lnTo>
                    <a:pt x="184" y="159"/>
                  </a:lnTo>
                  <a:lnTo>
                    <a:pt x="235" y="0"/>
                  </a:lnTo>
                  <a:lnTo>
                    <a:pt x="194" y="0"/>
                  </a:lnTo>
                  <a:lnTo>
                    <a:pt x="164" y="104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Freeform 3062">
              <a:extLst>
                <a:ext uri="{FF2B5EF4-FFF2-40B4-BE49-F238E27FC236}">
                  <a16:creationId xmlns:a16="http://schemas.microsoft.com/office/drawing/2014/main" id="{0D1530DC-A3AD-E05F-7FA2-D0FC034E9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" y="4287"/>
              <a:ext cx="47" cy="31"/>
            </a:xfrm>
            <a:custGeom>
              <a:avLst/>
              <a:gdLst>
                <a:gd name="T0" fmla="*/ 138 w 236"/>
                <a:gd name="T1" fmla="*/ 0 h 159"/>
                <a:gd name="T2" fmla="*/ 97 w 236"/>
                <a:gd name="T3" fmla="*/ 0 h 159"/>
                <a:gd name="T4" fmla="*/ 70 w 236"/>
                <a:gd name="T5" fmla="*/ 104 h 159"/>
                <a:gd name="T6" fmla="*/ 40 w 236"/>
                <a:gd name="T7" fmla="*/ 0 h 159"/>
                <a:gd name="T8" fmla="*/ 0 w 236"/>
                <a:gd name="T9" fmla="*/ 0 h 159"/>
                <a:gd name="T10" fmla="*/ 50 w 236"/>
                <a:gd name="T11" fmla="*/ 159 h 159"/>
                <a:gd name="T12" fmla="*/ 90 w 236"/>
                <a:gd name="T13" fmla="*/ 159 h 159"/>
                <a:gd name="T14" fmla="*/ 118 w 236"/>
                <a:gd name="T15" fmla="*/ 57 h 159"/>
                <a:gd name="T16" fmla="*/ 145 w 236"/>
                <a:gd name="T17" fmla="*/ 159 h 159"/>
                <a:gd name="T18" fmla="*/ 184 w 236"/>
                <a:gd name="T19" fmla="*/ 159 h 159"/>
                <a:gd name="T20" fmla="*/ 236 w 236"/>
                <a:gd name="T21" fmla="*/ 0 h 159"/>
                <a:gd name="T22" fmla="*/ 194 w 236"/>
                <a:gd name="T23" fmla="*/ 0 h 159"/>
                <a:gd name="T24" fmla="*/ 164 w 236"/>
                <a:gd name="T25" fmla="*/ 104 h 159"/>
                <a:gd name="T26" fmla="*/ 138 w 236"/>
                <a:gd name="T27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6" h="159">
                  <a:moveTo>
                    <a:pt x="138" y="0"/>
                  </a:moveTo>
                  <a:lnTo>
                    <a:pt x="97" y="0"/>
                  </a:lnTo>
                  <a:lnTo>
                    <a:pt x="70" y="104"/>
                  </a:lnTo>
                  <a:lnTo>
                    <a:pt x="40" y="0"/>
                  </a:lnTo>
                  <a:lnTo>
                    <a:pt x="0" y="0"/>
                  </a:lnTo>
                  <a:lnTo>
                    <a:pt x="50" y="159"/>
                  </a:lnTo>
                  <a:lnTo>
                    <a:pt x="90" y="159"/>
                  </a:lnTo>
                  <a:lnTo>
                    <a:pt x="118" y="57"/>
                  </a:lnTo>
                  <a:lnTo>
                    <a:pt x="145" y="159"/>
                  </a:lnTo>
                  <a:lnTo>
                    <a:pt x="184" y="159"/>
                  </a:lnTo>
                  <a:lnTo>
                    <a:pt x="236" y="0"/>
                  </a:lnTo>
                  <a:lnTo>
                    <a:pt x="194" y="0"/>
                  </a:lnTo>
                  <a:lnTo>
                    <a:pt x="164" y="104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Freeform 3063">
              <a:extLst>
                <a:ext uri="{FF2B5EF4-FFF2-40B4-BE49-F238E27FC236}">
                  <a16:creationId xmlns:a16="http://schemas.microsoft.com/office/drawing/2014/main" id="{20DDA0CC-AA60-4CA5-9185-7C2F1A193B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42" y="4274"/>
              <a:ext cx="45" cy="46"/>
            </a:xfrm>
            <a:custGeom>
              <a:avLst/>
              <a:gdLst>
                <a:gd name="T0" fmla="*/ 44 w 227"/>
                <a:gd name="T1" fmla="*/ 22 h 229"/>
                <a:gd name="T2" fmla="*/ 22 w 227"/>
                <a:gd name="T3" fmla="*/ 43 h 229"/>
                <a:gd name="T4" fmla="*/ 7 w 227"/>
                <a:gd name="T5" fmla="*/ 70 h 229"/>
                <a:gd name="T6" fmla="*/ 0 w 227"/>
                <a:gd name="T7" fmla="*/ 114 h 229"/>
                <a:gd name="T8" fmla="*/ 7 w 227"/>
                <a:gd name="T9" fmla="*/ 157 h 229"/>
                <a:gd name="T10" fmla="*/ 22 w 227"/>
                <a:gd name="T11" fmla="*/ 183 h 229"/>
                <a:gd name="T12" fmla="*/ 43 w 227"/>
                <a:gd name="T13" fmla="*/ 204 h 229"/>
                <a:gd name="T14" fmla="*/ 70 w 227"/>
                <a:gd name="T15" fmla="*/ 219 h 229"/>
                <a:gd name="T16" fmla="*/ 99 w 227"/>
                <a:gd name="T17" fmla="*/ 227 h 229"/>
                <a:gd name="T18" fmla="*/ 128 w 227"/>
                <a:gd name="T19" fmla="*/ 227 h 229"/>
                <a:gd name="T20" fmla="*/ 156 w 227"/>
                <a:gd name="T21" fmla="*/ 219 h 229"/>
                <a:gd name="T22" fmla="*/ 182 w 227"/>
                <a:gd name="T23" fmla="*/ 204 h 229"/>
                <a:gd name="T24" fmla="*/ 203 w 227"/>
                <a:gd name="T25" fmla="*/ 183 h 229"/>
                <a:gd name="T26" fmla="*/ 219 w 227"/>
                <a:gd name="T27" fmla="*/ 157 h 229"/>
                <a:gd name="T28" fmla="*/ 226 w 227"/>
                <a:gd name="T29" fmla="*/ 129 h 229"/>
                <a:gd name="T30" fmla="*/ 226 w 227"/>
                <a:gd name="T31" fmla="*/ 99 h 229"/>
                <a:gd name="T32" fmla="*/ 219 w 227"/>
                <a:gd name="T33" fmla="*/ 70 h 229"/>
                <a:gd name="T34" fmla="*/ 203 w 227"/>
                <a:gd name="T35" fmla="*/ 43 h 229"/>
                <a:gd name="T36" fmla="*/ 182 w 227"/>
                <a:gd name="T37" fmla="*/ 22 h 229"/>
                <a:gd name="T38" fmla="*/ 141 w 227"/>
                <a:gd name="T39" fmla="*/ 4 h 229"/>
                <a:gd name="T40" fmla="*/ 114 w 227"/>
                <a:gd name="T41" fmla="*/ 0 h 229"/>
                <a:gd name="T42" fmla="*/ 57 w 227"/>
                <a:gd name="T43" fmla="*/ 14 h 229"/>
                <a:gd name="T44" fmla="*/ 90 w 227"/>
                <a:gd name="T45" fmla="*/ 25 h 229"/>
                <a:gd name="T46" fmla="*/ 135 w 227"/>
                <a:gd name="T47" fmla="*/ 25 h 229"/>
                <a:gd name="T48" fmla="*/ 169 w 227"/>
                <a:gd name="T49" fmla="*/ 41 h 229"/>
                <a:gd name="T50" fmla="*/ 185 w 227"/>
                <a:gd name="T51" fmla="*/ 57 h 229"/>
                <a:gd name="T52" fmla="*/ 202 w 227"/>
                <a:gd name="T53" fmla="*/ 91 h 229"/>
                <a:gd name="T54" fmla="*/ 206 w 227"/>
                <a:gd name="T55" fmla="*/ 114 h 229"/>
                <a:gd name="T56" fmla="*/ 205 w 227"/>
                <a:gd name="T57" fmla="*/ 125 h 229"/>
                <a:gd name="T58" fmla="*/ 197 w 227"/>
                <a:gd name="T59" fmla="*/ 148 h 229"/>
                <a:gd name="T60" fmla="*/ 185 w 227"/>
                <a:gd name="T61" fmla="*/ 169 h 229"/>
                <a:gd name="T62" fmla="*/ 169 w 227"/>
                <a:gd name="T63" fmla="*/ 186 h 229"/>
                <a:gd name="T64" fmla="*/ 147 w 227"/>
                <a:gd name="T65" fmla="*/ 199 h 229"/>
                <a:gd name="T66" fmla="*/ 141 w 227"/>
                <a:gd name="T67" fmla="*/ 200 h 229"/>
                <a:gd name="T68" fmla="*/ 125 w 227"/>
                <a:gd name="T69" fmla="*/ 205 h 229"/>
                <a:gd name="T70" fmla="*/ 114 w 227"/>
                <a:gd name="T71" fmla="*/ 206 h 229"/>
                <a:gd name="T72" fmla="*/ 90 w 227"/>
                <a:gd name="T73" fmla="*/ 202 h 229"/>
                <a:gd name="T74" fmla="*/ 68 w 227"/>
                <a:gd name="T75" fmla="*/ 194 h 229"/>
                <a:gd name="T76" fmla="*/ 49 w 227"/>
                <a:gd name="T77" fmla="*/ 179 h 229"/>
                <a:gd name="T78" fmla="*/ 34 w 227"/>
                <a:gd name="T79" fmla="*/ 160 h 229"/>
                <a:gd name="T80" fmla="*/ 25 w 227"/>
                <a:gd name="T81" fmla="*/ 137 h 229"/>
                <a:gd name="T82" fmla="*/ 22 w 227"/>
                <a:gd name="T83" fmla="*/ 114 h 229"/>
                <a:gd name="T84" fmla="*/ 34 w 227"/>
                <a:gd name="T85" fmla="*/ 68 h 229"/>
                <a:gd name="T86" fmla="*/ 49 w 227"/>
                <a:gd name="T87" fmla="*/ 4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27" h="229">
                  <a:moveTo>
                    <a:pt x="57" y="14"/>
                  </a:moveTo>
                  <a:lnTo>
                    <a:pt x="44" y="22"/>
                  </a:lnTo>
                  <a:lnTo>
                    <a:pt x="33" y="32"/>
                  </a:lnTo>
                  <a:lnTo>
                    <a:pt x="22" y="43"/>
                  </a:lnTo>
                  <a:lnTo>
                    <a:pt x="15" y="57"/>
                  </a:lnTo>
                  <a:lnTo>
                    <a:pt x="7" y="70"/>
                  </a:lnTo>
                  <a:lnTo>
                    <a:pt x="3" y="85"/>
                  </a:lnTo>
                  <a:lnTo>
                    <a:pt x="0" y="114"/>
                  </a:lnTo>
                  <a:lnTo>
                    <a:pt x="3" y="143"/>
                  </a:lnTo>
                  <a:lnTo>
                    <a:pt x="7" y="157"/>
                  </a:lnTo>
                  <a:lnTo>
                    <a:pt x="15" y="171"/>
                  </a:lnTo>
                  <a:lnTo>
                    <a:pt x="22" y="183"/>
                  </a:lnTo>
                  <a:lnTo>
                    <a:pt x="32" y="194"/>
                  </a:lnTo>
                  <a:lnTo>
                    <a:pt x="43" y="204"/>
                  </a:lnTo>
                  <a:lnTo>
                    <a:pt x="57" y="213"/>
                  </a:lnTo>
                  <a:lnTo>
                    <a:pt x="70" y="219"/>
                  </a:lnTo>
                  <a:lnTo>
                    <a:pt x="84" y="224"/>
                  </a:lnTo>
                  <a:lnTo>
                    <a:pt x="99" y="227"/>
                  </a:lnTo>
                  <a:lnTo>
                    <a:pt x="114" y="229"/>
                  </a:lnTo>
                  <a:lnTo>
                    <a:pt x="128" y="227"/>
                  </a:lnTo>
                  <a:lnTo>
                    <a:pt x="143" y="224"/>
                  </a:lnTo>
                  <a:lnTo>
                    <a:pt x="156" y="219"/>
                  </a:lnTo>
                  <a:lnTo>
                    <a:pt x="170" y="213"/>
                  </a:lnTo>
                  <a:lnTo>
                    <a:pt x="182" y="204"/>
                  </a:lnTo>
                  <a:lnTo>
                    <a:pt x="194" y="194"/>
                  </a:lnTo>
                  <a:lnTo>
                    <a:pt x="203" y="183"/>
                  </a:lnTo>
                  <a:lnTo>
                    <a:pt x="213" y="171"/>
                  </a:lnTo>
                  <a:lnTo>
                    <a:pt x="219" y="157"/>
                  </a:lnTo>
                  <a:lnTo>
                    <a:pt x="224" y="143"/>
                  </a:lnTo>
                  <a:lnTo>
                    <a:pt x="226" y="129"/>
                  </a:lnTo>
                  <a:lnTo>
                    <a:pt x="227" y="114"/>
                  </a:lnTo>
                  <a:lnTo>
                    <a:pt x="226" y="99"/>
                  </a:lnTo>
                  <a:lnTo>
                    <a:pt x="224" y="85"/>
                  </a:lnTo>
                  <a:lnTo>
                    <a:pt x="219" y="70"/>
                  </a:lnTo>
                  <a:lnTo>
                    <a:pt x="213" y="57"/>
                  </a:lnTo>
                  <a:lnTo>
                    <a:pt x="203" y="43"/>
                  </a:lnTo>
                  <a:lnTo>
                    <a:pt x="194" y="32"/>
                  </a:lnTo>
                  <a:lnTo>
                    <a:pt x="182" y="22"/>
                  </a:lnTo>
                  <a:lnTo>
                    <a:pt x="170" y="14"/>
                  </a:lnTo>
                  <a:lnTo>
                    <a:pt x="141" y="4"/>
                  </a:lnTo>
                  <a:lnTo>
                    <a:pt x="127" y="0"/>
                  </a:lnTo>
                  <a:lnTo>
                    <a:pt x="114" y="0"/>
                  </a:lnTo>
                  <a:lnTo>
                    <a:pt x="84" y="4"/>
                  </a:lnTo>
                  <a:lnTo>
                    <a:pt x="57" y="14"/>
                  </a:lnTo>
                  <a:close/>
                  <a:moveTo>
                    <a:pt x="69" y="35"/>
                  </a:moveTo>
                  <a:lnTo>
                    <a:pt x="90" y="25"/>
                  </a:lnTo>
                  <a:lnTo>
                    <a:pt x="114" y="23"/>
                  </a:lnTo>
                  <a:lnTo>
                    <a:pt x="135" y="25"/>
                  </a:lnTo>
                  <a:lnTo>
                    <a:pt x="159" y="35"/>
                  </a:lnTo>
                  <a:lnTo>
                    <a:pt x="169" y="41"/>
                  </a:lnTo>
                  <a:lnTo>
                    <a:pt x="178" y="49"/>
                  </a:lnTo>
                  <a:lnTo>
                    <a:pt x="185" y="57"/>
                  </a:lnTo>
                  <a:lnTo>
                    <a:pt x="193" y="68"/>
                  </a:lnTo>
                  <a:lnTo>
                    <a:pt x="202" y="91"/>
                  </a:lnTo>
                  <a:lnTo>
                    <a:pt x="205" y="102"/>
                  </a:lnTo>
                  <a:lnTo>
                    <a:pt x="206" y="114"/>
                  </a:lnTo>
                  <a:lnTo>
                    <a:pt x="205" y="119"/>
                  </a:lnTo>
                  <a:lnTo>
                    <a:pt x="205" y="125"/>
                  </a:lnTo>
                  <a:lnTo>
                    <a:pt x="202" y="137"/>
                  </a:lnTo>
                  <a:lnTo>
                    <a:pt x="197" y="148"/>
                  </a:lnTo>
                  <a:lnTo>
                    <a:pt x="193" y="160"/>
                  </a:lnTo>
                  <a:lnTo>
                    <a:pt x="185" y="169"/>
                  </a:lnTo>
                  <a:lnTo>
                    <a:pt x="178" y="179"/>
                  </a:lnTo>
                  <a:lnTo>
                    <a:pt x="169" y="186"/>
                  </a:lnTo>
                  <a:lnTo>
                    <a:pt x="159" y="194"/>
                  </a:lnTo>
                  <a:lnTo>
                    <a:pt x="147" y="199"/>
                  </a:lnTo>
                  <a:lnTo>
                    <a:pt x="144" y="199"/>
                  </a:lnTo>
                  <a:lnTo>
                    <a:pt x="141" y="200"/>
                  </a:lnTo>
                  <a:lnTo>
                    <a:pt x="137" y="202"/>
                  </a:lnTo>
                  <a:lnTo>
                    <a:pt x="125" y="205"/>
                  </a:lnTo>
                  <a:lnTo>
                    <a:pt x="119" y="205"/>
                  </a:lnTo>
                  <a:lnTo>
                    <a:pt x="114" y="206"/>
                  </a:lnTo>
                  <a:lnTo>
                    <a:pt x="102" y="205"/>
                  </a:lnTo>
                  <a:lnTo>
                    <a:pt x="90" y="202"/>
                  </a:lnTo>
                  <a:lnTo>
                    <a:pt x="78" y="199"/>
                  </a:lnTo>
                  <a:lnTo>
                    <a:pt x="68" y="194"/>
                  </a:lnTo>
                  <a:lnTo>
                    <a:pt x="57" y="186"/>
                  </a:lnTo>
                  <a:lnTo>
                    <a:pt x="49" y="179"/>
                  </a:lnTo>
                  <a:lnTo>
                    <a:pt x="40" y="169"/>
                  </a:lnTo>
                  <a:lnTo>
                    <a:pt x="34" y="160"/>
                  </a:lnTo>
                  <a:lnTo>
                    <a:pt x="28" y="148"/>
                  </a:lnTo>
                  <a:lnTo>
                    <a:pt x="25" y="137"/>
                  </a:lnTo>
                  <a:lnTo>
                    <a:pt x="22" y="125"/>
                  </a:lnTo>
                  <a:lnTo>
                    <a:pt x="22" y="114"/>
                  </a:lnTo>
                  <a:lnTo>
                    <a:pt x="25" y="91"/>
                  </a:lnTo>
                  <a:lnTo>
                    <a:pt x="34" y="68"/>
                  </a:lnTo>
                  <a:lnTo>
                    <a:pt x="40" y="57"/>
                  </a:lnTo>
                  <a:lnTo>
                    <a:pt x="49" y="49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Freeform 3064">
              <a:extLst>
                <a:ext uri="{FF2B5EF4-FFF2-40B4-BE49-F238E27FC236}">
                  <a16:creationId xmlns:a16="http://schemas.microsoft.com/office/drawing/2014/main" id="{50CA2083-9899-031F-EFF3-5275DC0C73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4" y="4284"/>
              <a:ext cx="21" cy="25"/>
            </a:xfrm>
            <a:custGeom>
              <a:avLst/>
              <a:gdLst>
                <a:gd name="T0" fmla="*/ 41 w 107"/>
                <a:gd name="T1" fmla="*/ 1 h 126"/>
                <a:gd name="T2" fmla="*/ 16 w 107"/>
                <a:gd name="T3" fmla="*/ 16 h 126"/>
                <a:gd name="T4" fmla="*/ 1 w 107"/>
                <a:gd name="T5" fmla="*/ 45 h 126"/>
                <a:gd name="T6" fmla="*/ 0 w 107"/>
                <a:gd name="T7" fmla="*/ 78 h 126"/>
                <a:gd name="T8" fmla="*/ 7 w 107"/>
                <a:gd name="T9" fmla="*/ 100 h 126"/>
                <a:gd name="T10" fmla="*/ 24 w 107"/>
                <a:gd name="T11" fmla="*/ 116 h 126"/>
                <a:gd name="T12" fmla="*/ 44 w 107"/>
                <a:gd name="T13" fmla="*/ 125 h 126"/>
                <a:gd name="T14" fmla="*/ 64 w 107"/>
                <a:gd name="T15" fmla="*/ 125 h 126"/>
                <a:gd name="T16" fmla="*/ 66 w 107"/>
                <a:gd name="T17" fmla="*/ 124 h 126"/>
                <a:gd name="T18" fmla="*/ 73 w 107"/>
                <a:gd name="T19" fmla="*/ 124 h 126"/>
                <a:gd name="T20" fmla="*/ 83 w 107"/>
                <a:gd name="T21" fmla="*/ 118 h 126"/>
                <a:gd name="T22" fmla="*/ 93 w 107"/>
                <a:gd name="T23" fmla="*/ 111 h 126"/>
                <a:gd name="T24" fmla="*/ 99 w 107"/>
                <a:gd name="T25" fmla="*/ 105 h 126"/>
                <a:gd name="T26" fmla="*/ 102 w 107"/>
                <a:gd name="T27" fmla="*/ 97 h 126"/>
                <a:gd name="T28" fmla="*/ 83 w 107"/>
                <a:gd name="T29" fmla="*/ 80 h 126"/>
                <a:gd name="T30" fmla="*/ 80 w 107"/>
                <a:gd name="T31" fmla="*/ 82 h 126"/>
                <a:gd name="T32" fmla="*/ 80 w 107"/>
                <a:gd name="T33" fmla="*/ 86 h 126"/>
                <a:gd name="T34" fmla="*/ 75 w 107"/>
                <a:gd name="T35" fmla="*/ 93 h 126"/>
                <a:gd name="T36" fmla="*/ 72 w 107"/>
                <a:gd name="T37" fmla="*/ 100 h 126"/>
                <a:gd name="T38" fmla="*/ 63 w 107"/>
                <a:gd name="T39" fmla="*/ 104 h 126"/>
                <a:gd name="T40" fmla="*/ 56 w 107"/>
                <a:gd name="T41" fmla="*/ 104 h 126"/>
                <a:gd name="T42" fmla="*/ 55 w 107"/>
                <a:gd name="T43" fmla="*/ 105 h 126"/>
                <a:gd name="T44" fmla="*/ 35 w 107"/>
                <a:gd name="T45" fmla="*/ 95 h 126"/>
                <a:gd name="T46" fmla="*/ 27 w 107"/>
                <a:gd name="T47" fmla="*/ 81 h 126"/>
                <a:gd name="T48" fmla="*/ 26 w 107"/>
                <a:gd name="T49" fmla="*/ 63 h 126"/>
                <a:gd name="T50" fmla="*/ 30 w 107"/>
                <a:gd name="T51" fmla="*/ 36 h 126"/>
                <a:gd name="T52" fmla="*/ 38 w 107"/>
                <a:gd name="T53" fmla="*/ 26 h 126"/>
                <a:gd name="T54" fmla="*/ 57 w 107"/>
                <a:gd name="T55" fmla="*/ 22 h 126"/>
                <a:gd name="T56" fmla="*/ 73 w 107"/>
                <a:gd name="T57" fmla="*/ 26 h 126"/>
                <a:gd name="T58" fmla="*/ 80 w 107"/>
                <a:gd name="T59" fmla="*/ 36 h 126"/>
                <a:gd name="T60" fmla="*/ 107 w 107"/>
                <a:gd name="T61" fmla="*/ 36 h 126"/>
                <a:gd name="T62" fmla="*/ 99 w 107"/>
                <a:gd name="T63" fmla="*/ 19 h 126"/>
                <a:gd name="T64" fmla="*/ 88 w 107"/>
                <a:gd name="T65" fmla="*/ 9 h 126"/>
                <a:gd name="T66" fmla="*/ 74 w 107"/>
                <a:gd name="T67" fmla="*/ 1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7" h="126">
                  <a:moveTo>
                    <a:pt x="57" y="0"/>
                  </a:moveTo>
                  <a:lnTo>
                    <a:pt x="41" y="1"/>
                  </a:lnTo>
                  <a:lnTo>
                    <a:pt x="27" y="7"/>
                  </a:lnTo>
                  <a:lnTo>
                    <a:pt x="16" y="16"/>
                  </a:lnTo>
                  <a:lnTo>
                    <a:pt x="7" y="30"/>
                  </a:lnTo>
                  <a:lnTo>
                    <a:pt x="1" y="45"/>
                  </a:lnTo>
                  <a:lnTo>
                    <a:pt x="0" y="65"/>
                  </a:lnTo>
                  <a:lnTo>
                    <a:pt x="0" y="78"/>
                  </a:lnTo>
                  <a:lnTo>
                    <a:pt x="4" y="90"/>
                  </a:lnTo>
                  <a:lnTo>
                    <a:pt x="7" y="100"/>
                  </a:lnTo>
                  <a:lnTo>
                    <a:pt x="16" y="110"/>
                  </a:lnTo>
                  <a:lnTo>
                    <a:pt x="24" y="116"/>
                  </a:lnTo>
                  <a:lnTo>
                    <a:pt x="33" y="122"/>
                  </a:lnTo>
                  <a:lnTo>
                    <a:pt x="44" y="125"/>
                  </a:lnTo>
                  <a:lnTo>
                    <a:pt x="57" y="126"/>
                  </a:lnTo>
                  <a:lnTo>
                    <a:pt x="64" y="125"/>
                  </a:lnTo>
                  <a:lnTo>
                    <a:pt x="64" y="124"/>
                  </a:lnTo>
                  <a:lnTo>
                    <a:pt x="66" y="124"/>
                  </a:lnTo>
                  <a:lnTo>
                    <a:pt x="68" y="124"/>
                  </a:lnTo>
                  <a:lnTo>
                    <a:pt x="73" y="124"/>
                  </a:lnTo>
                  <a:lnTo>
                    <a:pt x="80" y="120"/>
                  </a:lnTo>
                  <a:lnTo>
                    <a:pt x="83" y="118"/>
                  </a:lnTo>
                  <a:lnTo>
                    <a:pt x="88" y="117"/>
                  </a:lnTo>
                  <a:lnTo>
                    <a:pt x="93" y="111"/>
                  </a:lnTo>
                  <a:lnTo>
                    <a:pt x="95" y="107"/>
                  </a:lnTo>
                  <a:lnTo>
                    <a:pt x="99" y="105"/>
                  </a:lnTo>
                  <a:lnTo>
                    <a:pt x="100" y="100"/>
                  </a:lnTo>
                  <a:lnTo>
                    <a:pt x="102" y="97"/>
                  </a:lnTo>
                  <a:lnTo>
                    <a:pt x="107" y="88"/>
                  </a:lnTo>
                  <a:lnTo>
                    <a:pt x="83" y="80"/>
                  </a:lnTo>
                  <a:lnTo>
                    <a:pt x="81" y="82"/>
                  </a:lnTo>
                  <a:lnTo>
                    <a:pt x="80" y="82"/>
                  </a:lnTo>
                  <a:lnTo>
                    <a:pt x="80" y="84"/>
                  </a:lnTo>
                  <a:lnTo>
                    <a:pt x="80" y="86"/>
                  </a:lnTo>
                  <a:lnTo>
                    <a:pt x="77" y="92"/>
                  </a:lnTo>
                  <a:lnTo>
                    <a:pt x="75" y="93"/>
                  </a:lnTo>
                  <a:lnTo>
                    <a:pt x="74" y="95"/>
                  </a:lnTo>
                  <a:lnTo>
                    <a:pt x="72" y="100"/>
                  </a:lnTo>
                  <a:lnTo>
                    <a:pt x="67" y="101"/>
                  </a:lnTo>
                  <a:lnTo>
                    <a:pt x="63" y="104"/>
                  </a:lnTo>
                  <a:lnTo>
                    <a:pt x="58" y="104"/>
                  </a:lnTo>
                  <a:lnTo>
                    <a:pt x="56" y="104"/>
                  </a:lnTo>
                  <a:lnTo>
                    <a:pt x="55" y="104"/>
                  </a:lnTo>
                  <a:lnTo>
                    <a:pt x="55" y="105"/>
                  </a:lnTo>
                  <a:lnTo>
                    <a:pt x="43" y="103"/>
                  </a:lnTo>
                  <a:lnTo>
                    <a:pt x="35" y="95"/>
                  </a:lnTo>
                  <a:lnTo>
                    <a:pt x="30" y="88"/>
                  </a:lnTo>
                  <a:lnTo>
                    <a:pt x="27" y="81"/>
                  </a:lnTo>
                  <a:lnTo>
                    <a:pt x="26" y="73"/>
                  </a:lnTo>
                  <a:lnTo>
                    <a:pt x="26" y="63"/>
                  </a:lnTo>
                  <a:lnTo>
                    <a:pt x="27" y="44"/>
                  </a:lnTo>
                  <a:lnTo>
                    <a:pt x="30" y="36"/>
                  </a:lnTo>
                  <a:lnTo>
                    <a:pt x="35" y="31"/>
                  </a:lnTo>
                  <a:lnTo>
                    <a:pt x="38" y="26"/>
                  </a:lnTo>
                  <a:lnTo>
                    <a:pt x="44" y="24"/>
                  </a:lnTo>
                  <a:lnTo>
                    <a:pt x="57" y="22"/>
                  </a:lnTo>
                  <a:lnTo>
                    <a:pt x="64" y="23"/>
                  </a:lnTo>
                  <a:lnTo>
                    <a:pt x="73" y="26"/>
                  </a:lnTo>
                  <a:lnTo>
                    <a:pt x="77" y="32"/>
                  </a:lnTo>
                  <a:lnTo>
                    <a:pt x="80" y="36"/>
                  </a:lnTo>
                  <a:lnTo>
                    <a:pt x="83" y="42"/>
                  </a:lnTo>
                  <a:lnTo>
                    <a:pt x="107" y="36"/>
                  </a:lnTo>
                  <a:lnTo>
                    <a:pt x="102" y="26"/>
                  </a:lnTo>
                  <a:lnTo>
                    <a:pt x="99" y="19"/>
                  </a:lnTo>
                  <a:lnTo>
                    <a:pt x="93" y="12"/>
                  </a:lnTo>
                  <a:lnTo>
                    <a:pt x="88" y="9"/>
                  </a:lnTo>
                  <a:lnTo>
                    <a:pt x="81" y="4"/>
                  </a:lnTo>
                  <a:lnTo>
                    <a:pt x="74" y="1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Freeform 3065">
              <a:extLst>
                <a:ext uri="{FF2B5EF4-FFF2-40B4-BE49-F238E27FC236}">
                  <a16:creationId xmlns:a16="http://schemas.microsoft.com/office/drawing/2014/main" id="{FE492DA0-58B5-7C82-066C-23AF847A4F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24" y="4286"/>
              <a:ext cx="33" cy="33"/>
            </a:xfrm>
            <a:custGeom>
              <a:avLst/>
              <a:gdLst>
                <a:gd name="T0" fmla="*/ 144 w 163"/>
                <a:gd name="T1" fmla="*/ 134 h 165"/>
                <a:gd name="T2" fmla="*/ 157 w 163"/>
                <a:gd name="T3" fmla="*/ 114 h 165"/>
                <a:gd name="T4" fmla="*/ 157 w 163"/>
                <a:gd name="T5" fmla="*/ 107 h 165"/>
                <a:gd name="T6" fmla="*/ 158 w 163"/>
                <a:gd name="T7" fmla="*/ 106 h 165"/>
                <a:gd name="T8" fmla="*/ 163 w 163"/>
                <a:gd name="T9" fmla="*/ 82 h 165"/>
                <a:gd name="T10" fmla="*/ 157 w 163"/>
                <a:gd name="T11" fmla="*/ 49 h 165"/>
                <a:gd name="T12" fmla="*/ 140 w 163"/>
                <a:gd name="T13" fmla="*/ 24 h 165"/>
                <a:gd name="T14" fmla="*/ 120 w 163"/>
                <a:gd name="T15" fmla="*/ 8 h 165"/>
                <a:gd name="T16" fmla="*/ 106 w 163"/>
                <a:gd name="T17" fmla="*/ 2 h 165"/>
                <a:gd name="T18" fmla="*/ 82 w 163"/>
                <a:gd name="T19" fmla="*/ 0 h 165"/>
                <a:gd name="T20" fmla="*/ 39 w 163"/>
                <a:gd name="T21" fmla="*/ 11 h 165"/>
                <a:gd name="T22" fmla="*/ 22 w 163"/>
                <a:gd name="T23" fmla="*/ 22 h 165"/>
                <a:gd name="T24" fmla="*/ 2 w 163"/>
                <a:gd name="T25" fmla="*/ 59 h 165"/>
                <a:gd name="T26" fmla="*/ 0 w 163"/>
                <a:gd name="T27" fmla="*/ 93 h 165"/>
                <a:gd name="T28" fmla="*/ 4 w 163"/>
                <a:gd name="T29" fmla="*/ 116 h 165"/>
                <a:gd name="T30" fmla="*/ 15 w 163"/>
                <a:gd name="T31" fmla="*/ 135 h 165"/>
                <a:gd name="T32" fmla="*/ 40 w 163"/>
                <a:gd name="T33" fmla="*/ 156 h 165"/>
                <a:gd name="T34" fmla="*/ 82 w 163"/>
                <a:gd name="T35" fmla="*/ 165 h 165"/>
                <a:gd name="T36" fmla="*/ 89 w 163"/>
                <a:gd name="T37" fmla="*/ 163 h 165"/>
                <a:gd name="T38" fmla="*/ 92 w 163"/>
                <a:gd name="T39" fmla="*/ 163 h 165"/>
                <a:gd name="T40" fmla="*/ 104 w 163"/>
                <a:gd name="T41" fmla="*/ 160 h 165"/>
                <a:gd name="T42" fmla="*/ 106 w 163"/>
                <a:gd name="T43" fmla="*/ 159 h 165"/>
                <a:gd name="T44" fmla="*/ 113 w 163"/>
                <a:gd name="T45" fmla="*/ 159 h 165"/>
                <a:gd name="T46" fmla="*/ 133 w 163"/>
                <a:gd name="T47" fmla="*/ 146 h 165"/>
                <a:gd name="T48" fmla="*/ 120 w 163"/>
                <a:gd name="T49" fmla="*/ 82 h 165"/>
                <a:gd name="T50" fmla="*/ 119 w 163"/>
                <a:gd name="T51" fmla="*/ 93 h 165"/>
                <a:gd name="T52" fmla="*/ 114 w 163"/>
                <a:gd name="T53" fmla="*/ 106 h 165"/>
                <a:gd name="T54" fmla="*/ 110 w 163"/>
                <a:gd name="T55" fmla="*/ 114 h 165"/>
                <a:gd name="T56" fmla="*/ 102 w 163"/>
                <a:gd name="T57" fmla="*/ 124 h 165"/>
                <a:gd name="T58" fmla="*/ 98 w 163"/>
                <a:gd name="T59" fmla="*/ 124 h 165"/>
                <a:gd name="T60" fmla="*/ 96 w 163"/>
                <a:gd name="T61" fmla="*/ 127 h 165"/>
                <a:gd name="T62" fmla="*/ 82 w 163"/>
                <a:gd name="T63" fmla="*/ 131 h 165"/>
                <a:gd name="T64" fmla="*/ 66 w 163"/>
                <a:gd name="T65" fmla="*/ 127 h 165"/>
                <a:gd name="T66" fmla="*/ 54 w 163"/>
                <a:gd name="T67" fmla="*/ 119 h 165"/>
                <a:gd name="T68" fmla="*/ 45 w 163"/>
                <a:gd name="T69" fmla="*/ 102 h 165"/>
                <a:gd name="T70" fmla="*/ 42 w 163"/>
                <a:gd name="T71" fmla="*/ 83 h 165"/>
                <a:gd name="T72" fmla="*/ 45 w 163"/>
                <a:gd name="T73" fmla="*/ 62 h 165"/>
                <a:gd name="T74" fmla="*/ 54 w 163"/>
                <a:gd name="T75" fmla="*/ 46 h 165"/>
                <a:gd name="T76" fmla="*/ 66 w 163"/>
                <a:gd name="T77" fmla="*/ 37 h 165"/>
                <a:gd name="T78" fmla="*/ 89 w 163"/>
                <a:gd name="T79" fmla="*/ 34 h 165"/>
                <a:gd name="T80" fmla="*/ 102 w 163"/>
                <a:gd name="T81" fmla="*/ 40 h 165"/>
                <a:gd name="T82" fmla="*/ 113 w 163"/>
                <a:gd name="T83" fmla="*/ 52 h 165"/>
                <a:gd name="T84" fmla="*/ 119 w 163"/>
                <a:gd name="T85" fmla="*/ 7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63" h="165">
                  <a:moveTo>
                    <a:pt x="140" y="141"/>
                  </a:moveTo>
                  <a:lnTo>
                    <a:pt x="144" y="134"/>
                  </a:lnTo>
                  <a:lnTo>
                    <a:pt x="148" y="128"/>
                  </a:lnTo>
                  <a:lnTo>
                    <a:pt x="157" y="114"/>
                  </a:lnTo>
                  <a:lnTo>
                    <a:pt x="157" y="109"/>
                  </a:lnTo>
                  <a:lnTo>
                    <a:pt x="157" y="107"/>
                  </a:lnTo>
                  <a:lnTo>
                    <a:pt x="157" y="106"/>
                  </a:lnTo>
                  <a:lnTo>
                    <a:pt x="158" y="106"/>
                  </a:lnTo>
                  <a:lnTo>
                    <a:pt x="160" y="99"/>
                  </a:lnTo>
                  <a:lnTo>
                    <a:pt x="163" y="82"/>
                  </a:lnTo>
                  <a:lnTo>
                    <a:pt x="160" y="64"/>
                  </a:lnTo>
                  <a:lnTo>
                    <a:pt x="157" y="49"/>
                  </a:lnTo>
                  <a:lnTo>
                    <a:pt x="148" y="34"/>
                  </a:lnTo>
                  <a:lnTo>
                    <a:pt x="140" y="24"/>
                  </a:lnTo>
                  <a:lnTo>
                    <a:pt x="127" y="13"/>
                  </a:lnTo>
                  <a:lnTo>
                    <a:pt x="120" y="8"/>
                  </a:lnTo>
                  <a:lnTo>
                    <a:pt x="114" y="6"/>
                  </a:lnTo>
                  <a:lnTo>
                    <a:pt x="106" y="2"/>
                  </a:lnTo>
                  <a:lnTo>
                    <a:pt x="98" y="1"/>
                  </a:lnTo>
                  <a:lnTo>
                    <a:pt x="82" y="0"/>
                  </a:lnTo>
                  <a:lnTo>
                    <a:pt x="59" y="2"/>
                  </a:lnTo>
                  <a:lnTo>
                    <a:pt x="39" y="11"/>
                  </a:lnTo>
                  <a:lnTo>
                    <a:pt x="29" y="15"/>
                  </a:lnTo>
                  <a:lnTo>
                    <a:pt x="22" y="22"/>
                  </a:lnTo>
                  <a:lnTo>
                    <a:pt x="10" y="40"/>
                  </a:lnTo>
                  <a:lnTo>
                    <a:pt x="2" y="59"/>
                  </a:lnTo>
                  <a:lnTo>
                    <a:pt x="0" y="81"/>
                  </a:lnTo>
                  <a:lnTo>
                    <a:pt x="0" y="93"/>
                  </a:lnTo>
                  <a:lnTo>
                    <a:pt x="2" y="106"/>
                  </a:lnTo>
                  <a:lnTo>
                    <a:pt x="4" y="116"/>
                  </a:lnTo>
                  <a:lnTo>
                    <a:pt x="10" y="127"/>
                  </a:lnTo>
                  <a:lnTo>
                    <a:pt x="15" y="135"/>
                  </a:lnTo>
                  <a:lnTo>
                    <a:pt x="22" y="144"/>
                  </a:lnTo>
                  <a:lnTo>
                    <a:pt x="40" y="156"/>
                  </a:lnTo>
                  <a:lnTo>
                    <a:pt x="60" y="163"/>
                  </a:lnTo>
                  <a:lnTo>
                    <a:pt x="82" y="165"/>
                  </a:lnTo>
                  <a:lnTo>
                    <a:pt x="89" y="164"/>
                  </a:lnTo>
                  <a:lnTo>
                    <a:pt x="89" y="163"/>
                  </a:lnTo>
                  <a:lnTo>
                    <a:pt x="90" y="163"/>
                  </a:lnTo>
                  <a:lnTo>
                    <a:pt x="92" y="163"/>
                  </a:lnTo>
                  <a:lnTo>
                    <a:pt x="97" y="163"/>
                  </a:lnTo>
                  <a:lnTo>
                    <a:pt x="104" y="160"/>
                  </a:lnTo>
                  <a:lnTo>
                    <a:pt x="104" y="159"/>
                  </a:lnTo>
                  <a:lnTo>
                    <a:pt x="106" y="159"/>
                  </a:lnTo>
                  <a:lnTo>
                    <a:pt x="108" y="159"/>
                  </a:lnTo>
                  <a:lnTo>
                    <a:pt x="113" y="159"/>
                  </a:lnTo>
                  <a:lnTo>
                    <a:pt x="127" y="151"/>
                  </a:lnTo>
                  <a:lnTo>
                    <a:pt x="133" y="146"/>
                  </a:lnTo>
                  <a:lnTo>
                    <a:pt x="140" y="141"/>
                  </a:lnTo>
                  <a:close/>
                  <a:moveTo>
                    <a:pt x="120" y="82"/>
                  </a:moveTo>
                  <a:lnTo>
                    <a:pt x="119" y="87"/>
                  </a:lnTo>
                  <a:lnTo>
                    <a:pt x="119" y="93"/>
                  </a:lnTo>
                  <a:lnTo>
                    <a:pt x="116" y="102"/>
                  </a:lnTo>
                  <a:lnTo>
                    <a:pt x="114" y="106"/>
                  </a:lnTo>
                  <a:lnTo>
                    <a:pt x="113" y="110"/>
                  </a:lnTo>
                  <a:lnTo>
                    <a:pt x="110" y="114"/>
                  </a:lnTo>
                  <a:lnTo>
                    <a:pt x="109" y="119"/>
                  </a:lnTo>
                  <a:lnTo>
                    <a:pt x="102" y="124"/>
                  </a:lnTo>
                  <a:lnTo>
                    <a:pt x="100" y="124"/>
                  </a:lnTo>
                  <a:lnTo>
                    <a:pt x="98" y="124"/>
                  </a:lnTo>
                  <a:lnTo>
                    <a:pt x="98" y="125"/>
                  </a:lnTo>
                  <a:lnTo>
                    <a:pt x="96" y="127"/>
                  </a:lnTo>
                  <a:lnTo>
                    <a:pt x="89" y="130"/>
                  </a:lnTo>
                  <a:lnTo>
                    <a:pt x="82" y="131"/>
                  </a:lnTo>
                  <a:lnTo>
                    <a:pt x="73" y="130"/>
                  </a:lnTo>
                  <a:lnTo>
                    <a:pt x="66" y="127"/>
                  </a:lnTo>
                  <a:lnTo>
                    <a:pt x="59" y="124"/>
                  </a:lnTo>
                  <a:lnTo>
                    <a:pt x="54" y="119"/>
                  </a:lnTo>
                  <a:lnTo>
                    <a:pt x="48" y="110"/>
                  </a:lnTo>
                  <a:lnTo>
                    <a:pt x="45" y="102"/>
                  </a:lnTo>
                  <a:lnTo>
                    <a:pt x="42" y="93"/>
                  </a:lnTo>
                  <a:lnTo>
                    <a:pt x="42" y="83"/>
                  </a:lnTo>
                  <a:lnTo>
                    <a:pt x="42" y="71"/>
                  </a:lnTo>
                  <a:lnTo>
                    <a:pt x="45" y="62"/>
                  </a:lnTo>
                  <a:lnTo>
                    <a:pt x="48" y="52"/>
                  </a:lnTo>
                  <a:lnTo>
                    <a:pt x="54" y="46"/>
                  </a:lnTo>
                  <a:lnTo>
                    <a:pt x="59" y="40"/>
                  </a:lnTo>
                  <a:lnTo>
                    <a:pt x="66" y="37"/>
                  </a:lnTo>
                  <a:lnTo>
                    <a:pt x="82" y="34"/>
                  </a:lnTo>
                  <a:lnTo>
                    <a:pt x="89" y="34"/>
                  </a:lnTo>
                  <a:lnTo>
                    <a:pt x="96" y="37"/>
                  </a:lnTo>
                  <a:lnTo>
                    <a:pt x="102" y="40"/>
                  </a:lnTo>
                  <a:lnTo>
                    <a:pt x="109" y="46"/>
                  </a:lnTo>
                  <a:lnTo>
                    <a:pt x="113" y="52"/>
                  </a:lnTo>
                  <a:lnTo>
                    <a:pt x="116" y="60"/>
                  </a:lnTo>
                  <a:lnTo>
                    <a:pt x="119" y="70"/>
                  </a:lnTo>
                  <a:lnTo>
                    <a:pt x="12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Freeform 3066">
              <a:extLst>
                <a:ext uri="{FF2B5EF4-FFF2-40B4-BE49-F238E27FC236}">
                  <a16:creationId xmlns:a16="http://schemas.microsoft.com/office/drawing/2014/main" id="{CF52866C-F4CA-AF74-8C57-BC36916C3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4286"/>
              <a:ext cx="47" cy="32"/>
            </a:xfrm>
            <a:custGeom>
              <a:avLst/>
              <a:gdLst>
                <a:gd name="T0" fmla="*/ 141 w 233"/>
                <a:gd name="T1" fmla="*/ 53 h 162"/>
                <a:gd name="T2" fmla="*/ 145 w 233"/>
                <a:gd name="T3" fmla="*/ 44 h 162"/>
                <a:gd name="T4" fmla="*/ 152 w 233"/>
                <a:gd name="T5" fmla="*/ 38 h 162"/>
                <a:gd name="T6" fmla="*/ 159 w 233"/>
                <a:gd name="T7" fmla="*/ 33 h 162"/>
                <a:gd name="T8" fmla="*/ 168 w 233"/>
                <a:gd name="T9" fmla="*/ 32 h 162"/>
                <a:gd name="T10" fmla="*/ 173 w 233"/>
                <a:gd name="T11" fmla="*/ 32 h 162"/>
                <a:gd name="T12" fmla="*/ 178 w 233"/>
                <a:gd name="T13" fmla="*/ 34 h 162"/>
                <a:gd name="T14" fmla="*/ 181 w 233"/>
                <a:gd name="T15" fmla="*/ 37 h 162"/>
                <a:gd name="T16" fmla="*/ 186 w 233"/>
                <a:gd name="T17" fmla="*/ 41 h 162"/>
                <a:gd name="T18" fmla="*/ 187 w 233"/>
                <a:gd name="T19" fmla="*/ 45 h 162"/>
                <a:gd name="T20" fmla="*/ 190 w 233"/>
                <a:gd name="T21" fmla="*/ 51 h 162"/>
                <a:gd name="T22" fmla="*/ 190 w 233"/>
                <a:gd name="T23" fmla="*/ 59 h 162"/>
                <a:gd name="T24" fmla="*/ 191 w 233"/>
                <a:gd name="T25" fmla="*/ 71 h 162"/>
                <a:gd name="T26" fmla="*/ 191 w 233"/>
                <a:gd name="T27" fmla="*/ 162 h 162"/>
                <a:gd name="T28" fmla="*/ 233 w 233"/>
                <a:gd name="T29" fmla="*/ 162 h 162"/>
                <a:gd name="T30" fmla="*/ 233 w 233"/>
                <a:gd name="T31" fmla="*/ 60 h 162"/>
                <a:gd name="T32" fmla="*/ 231 w 233"/>
                <a:gd name="T33" fmla="*/ 49 h 162"/>
                <a:gd name="T34" fmla="*/ 231 w 233"/>
                <a:gd name="T35" fmla="*/ 40 h 162"/>
                <a:gd name="T36" fmla="*/ 229 w 233"/>
                <a:gd name="T37" fmla="*/ 33 h 162"/>
                <a:gd name="T38" fmla="*/ 228 w 233"/>
                <a:gd name="T39" fmla="*/ 28 h 162"/>
                <a:gd name="T40" fmla="*/ 220 w 233"/>
                <a:gd name="T41" fmla="*/ 15 h 162"/>
                <a:gd name="T42" fmla="*/ 210 w 233"/>
                <a:gd name="T43" fmla="*/ 7 h 162"/>
                <a:gd name="T44" fmla="*/ 197 w 233"/>
                <a:gd name="T45" fmla="*/ 1 h 162"/>
                <a:gd name="T46" fmla="*/ 181 w 233"/>
                <a:gd name="T47" fmla="*/ 0 h 162"/>
                <a:gd name="T48" fmla="*/ 167 w 233"/>
                <a:gd name="T49" fmla="*/ 1 h 162"/>
                <a:gd name="T50" fmla="*/ 155 w 233"/>
                <a:gd name="T51" fmla="*/ 7 h 162"/>
                <a:gd name="T52" fmla="*/ 143 w 233"/>
                <a:gd name="T53" fmla="*/ 14 h 162"/>
                <a:gd name="T54" fmla="*/ 133 w 233"/>
                <a:gd name="T55" fmla="*/ 25 h 162"/>
                <a:gd name="T56" fmla="*/ 124 w 233"/>
                <a:gd name="T57" fmla="*/ 14 h 162"/>
                <a:gd name="T58" fmla="*/ 115 w 233"/>
                <a:gd name="T59" fmla="*/ 7 h 162"/>
                <a:gd name="T60" fmla="*/ 102 w 233"/>
                <a:gd name="T61" fmla="*/ 1 h 162"/>
                <a:gd name="T62" fmla="*/ 89 w 233"/>
                <a:gd name="T63" fmla="*/ 0 h 162"/>
                <a:gd name="T64" fmla="*/ 74 w 233"/>
                <a:gd name="T65" fmla="*/ 1 h 162"/>
                <a:gd name="T66" fmla="*/ 61 w 233"/>
                <a:gd name="T67" fmla="*/ 6 h 162"/>
                <a:gd name="T68" fmla="*/ 49 w 233"/>
                <a:gd name="T69" fmla="*/ 13 h 162"/>
                <a:gd name="T70" fmla="*/ 39 w 233"/>
                <a:gd name="T71" fmla="*/ 25 h 162"/>
                <a:gd name="T72" fmla="*/ 39 w 233"/>
                <a:gd name="T73" fmla="*/ 3 h 162"/>
                <a:gd name="T74" fmla="*/ 0 w 233"/>
                <a:gd name="T75" fmla="*/ 3 h 162"/>
                <a:gd name="T76" fmla="*/ 0 w 233"/>
                <a:gd name="T77" fmla="*/ 162 h 162"/>
                <a:gd name="T78" fmla="*/ 42 w 233"/>
                <a:gd name="T79" fmla="*/ 162 h 162"/>
                <a:gd name="T80" fmla="*/ 42 w 233"/>
                <a:gd name="T81" fmla="*/ 85 h 162"/>
                <a:gd name="T82" fmla="*/ 42 w 233"/>
                <a:gd name="T83" fmla="*/ 65 h 162"/>
                <a:gd name="T84" fmla="*/ 46 w 233"/>
                <a:gd name="T85" fmla="*/ 52 h 162"/>
                <a:gd name="T86" fmla="*/ 49 w 233"/>
                <a:gd name="T87" fmla="*/ 44 h 162"/>
                <a:gd name="T88" fmla="*/ 56 w 233"/>
                <a:gd name="T89" fmla="*/ 38 h 162"/>
                <a:gd name="T90" fmla="*/ 65 w 233"/>
                <a:gd name="T91" fmla="*/ 33 h 162"/>
                <a:gd name="T92" fmla="*/ 74 w 233"/>
                <a:gd name="T93" fmla="*/ 32 h 162"/>
                <a:gd name="T94" fmla="*/ 80 w 233"/>
                <a:gd name="T95" fmla="*/ 32 h 162"/>
                <a:gd name="T96" fmla="*/ 86 w 233"/>
                <a:gd name="T97" fmla="*/ 35 h 162"/>
                <a:gd name="T98" fmla="*/ 90 w 233"/>
                <a:gd name="T99" fmla="*/ 39 h 162"/>
                <a:gd name="T100" fmla="*/ 93 w 233"/>
                <a:gd name="T101" fmla="*/ 45 h 162"/>
                <a:gd name="T102" fmla="*/ 93 w 233"/>
                <a:gd name="T103" fmla="*/ 49 h 162"/>
                <a:gd name="T104" fmla="*/ 95 w 233"/>
                <a:gd name="T105" fmla="*/ 56 h 162"/>
                <a:gd name="T106" fmla="*/ 95 w 233"/>
                <a:gd name="T107" fmla="*/ 64 h 162"/>
                <a:gd name="T108" fmla="*/ 96 w 233"/>
                <a:gd name="T109" fmla="*/ 75 h 162"/>
                <a:gd name="T110" fmla="*/ 96 w 233"/>
                <a:gd name="T111" fmla="*/ 162 h 162"/>
                <a:gd name="T112" fmla="*/ 137 w 233"/>
                <a:gd name="T113" fmla="*/ 162 h 162"/>
                <a:gd name="T114" fmla="*/ 137 w 233"/>
                <a:gd name="T115" fmla="*/ 85 h 162"/>
                <a:gd name="T116" fmla="*/ 137 w 233"/>
                <a:gd name="T117" fmla="*/ 66 h 162"/>
                <a:gd name="T118" fmla="*/ 141 w 233"/>
                <a:gd name="T119" fmla="*/ 5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3" h="162">
                  <a:moveTo>
                    <a:pt x="141" y="53"/>
                  </a:moveTo>
                  <a:lnTo>
                    <a:pt x="145" y="44"/>
                  </a:lnTo>
                  <a:lnTo>
                    <a:pt x="152" y="38"/>
                  </a:lnTo>
                  <a:lnTo>
                    <a:pt x="159" y="33"/>
                  </a:lnTo>
                  <a:lnTo>
                    <a:pt x="168" y="32"/>
                  </a:lnTo>
                  <a:lnTo>
                    <a:pt x="173" y="32"/>
                  </a:lnTo>
                  <a:lnTo>
                    <a:pt x="178" y="34"/>
                  </a:lnTo>
                  <a:lnTo>
                    <a:pt x="181" y="37"/>
                  </a:lnTo>
                  <a:lnTo>
                    <a:pt x="186" y="41"/>
                  </a:lnTo>
                  <a:lnTo>
                    <a:pt x="187" y="45"/>
                  </a:lnTo>
                  <a:lnTo>
                    <a:pt x="190" y="51"/>
                  </a:lnTo>
                  <a:lnTo>
                    <a:pt x="190" y="59"/>
                  </a:lnTo>
                  <a:lnTo>
                    <a:pt x="191" y="71"/>
                  </a:lnTo>
                  <a:lnTo>
                    <a:pt x="191" y="162"/>
                  </a:lnTo>
                  <a:lnTo>
                    <a:pt x="233" y="162"/>
                  </a:lnTo>
                  <a:lnTo>
                    <a:pt x="233" y="60"/>
                  </a:lnTo>
                  <a:lnTo>
                    <a:pt x="231" y="49"/>
                  </a:lnTo>
                  <a:lnTo>
                    <a:pt x="231" y="40"/>
                  </a:lnTo>
                  <a:lnTo>
                    <a:pt x="229" y="33"/>
                  </a:lnTo>
                  <a:lnTo>
                    <a:pt x="228" y="28"/>
                  </a:lnTo>
                  <a:lnTo>
                    <a:pt x="220" y="15"/>
                  </a:lnTo>
                  <a:lnTo>
                    <a:pt x="210" y="7"/>
                  </a:lnTo>
                  <a:lnTo>
                    <a:pt x="197" y="1"/>
                  </a:lnTo>
                  <a:lnTo>
                    <a:pt x="181" y="0"/>
                  </a:lnTo>
                  <a:lnTo>
                    <a:pt x="167" y="1"/>
                  </a:lnTo>
                  <a:lnTo>
                    <a:pt x="155" y="7"/>
                  </a:lnTo>
                  <a:lnTo>
                    <a:pt x="143" y="14"/>
                  </a:lnTo>
                  <a:lnTo>
                    <a:pt x="133" y="25"/>
                  </a:lnTo>
                  <a:lnTo>
                    <a:pt x="124" y="14"/>
                  </a:lnTo>
                  <a:lnTo>
                    <a:pt x="115" y="7"/>
                  </a:lnTo>
                  <a:lnTo>
                    <a:pt x="102" y="1"/>
                  </a:lnTo>
                  <a:lnTo>
                    <a:pt x="89" y="0"/>
                  </a:lnTo>
                  <a:lnTo>
                    <a:pt x="74" y="1"/>
                  </a:lnTo>
                  <a:lnTo>
                    <a:pt x="61" y="6"/>
                  </a:lnTo>
                  <a:lnTo>
                    <a:pt x="49" y="13"/>
                  </a:lnTo>
                  <a:lnTo>
                    <a:pt x="39" y="25"/>
                  </a:lnTo>
                  <a:lnTo>
                    <a:pt x="39" y="3"/>
                  </a:lnTo>
                  <a:lnTo>
                    <a:pt x="0" y="3"/>
                  </a:lnTo>
                  <a:lnTo>
                    <a:pt x="0" y="162"/>
                  </a:lnTo>
                  <a:lnTo>
                    <a:pt x="42" y="162"/>
                  </a:lnTo>
                  <a:lnTo>
                    <a:pt x="42" y="85"/>
                  </a:lnTo>
                  <a:lnTo>
                    <a:pt x="42" y="65"/>
                  </a:lnTo>
                  <a:lnTo>
                    <a:pt x="46" y="52"/>
                  </a:lnTo>
                  <a:lnTo>
                    <a:pt x="49" y="44"/>
                  </a:lnTo>
                  <a:lnTo>
                    <a:pt x="56" y="38"/>
                  </a:lnTo>
                  <a:lnTo>
                    <a:pt x="65" y="33"/>
                  </a:lnTo>
                  <a:lnTo>
                    <a:pt x="74" y="32"/>
                  </a:lnTo>
                  <a:lnTo>
                    <a:pt x="80" y="32"/>
                  </a:lnTo>
                  <a:lnTo>
                    <a:pt x="86" y="35"/>
                  </a:lnTo>
                  <a:lnTo>
                    <a:pt x="90" y="39"/>
                  </a:lnTo>
                  <a:lnTo>
                    <a:pt x="93" y="45"/>
                  </a:lnTo>
                  <a:lnTo>
                    <a:pt x="93" y="49"/>
                  </a:lnTo>
                  <a:lnTo>
                    <a:pt x="95" y="56"/>
                  </a:lnTo>
                  <a:lnTo>
                    <a:pt x="95" y="64"/>
                  </a:lnTo>
                  <a:lnTo>
                    <a:pt x="96" y="75"/>
                  </a:lnTo>
                  <a:lnTo>
                    <a:pt x="96" y="162"/>
                  </a:lnTo>
                  <a:lnTo>
                    <a:pt x="137" y="162"/>
                  </a:lnTo>
                  <a:lnTo>
                    <a:pt x="137" y="85"/>
                  </a:lnTo>
                  <a:lnTo>
                    <a:pt x="137" y="66"/>
                  </a:lnTo>
                  <a:lnTo>
                    <a:pt x="141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Rectangle 3067">
              <a:extLst>
                <a:ext uri="{FF2B5EF4-FFF2-40B4-BE49-F238E27FC236}">
                  <a16:creationId xmlns:a16="http://schemas.microsoft.com/office/drawing/2014/main" id="{AE94DA3B-6759-FB60-53D8-E457F1ADF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7" y="4310"/>
              <a:ext cx="9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Freeform 3068">
              <a:extLst>
                <a:ext uri="{FF2B5EF4-FFF2-40B4-BE49-F238E27FC236}">
                  <a16:creationId xmlns:a16="http://schemas.microsoft.com/office/drawing/2014/main" id="{75E9A317-E76B-2FD9-728D-7C7B9FF8BC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4286"/>
              <a:ext cx="30" cy="33"/>
            </a:xfrm>
            <a:custGeom>
              <a:avLst/>
              <a:gdLst>
                <a:gd name="T0" fmla="*/ 147 w 149"/>
                <a:gd name="T1" fmla="*/ 51 h 165"/>
                <a:gd name="T2" fmla="*/ 137 w 149"/>
                <a:gd name="T3" fmla="*/ 28 h 165"/>
                <a:gd name="T4" fmla="*/ 123 w 149"/>
                <a:gd name="T5" fmla="*/ 13 h 165"/>
                <a:gd name="T6" fmla="*/ 102 w 149"/>
                <a:gd name="T7" fmla="*/ 2 h 165"/>
                <a:gd name="T8" fmla="*/ 77 w 149"/>
                <a:gd name="T9" fmla="*/ 0 h 165"/>
                <a:gd name="T10" fmla="*/ 45 w 149"/>
                <a:gd name="T11" fmla="*/ 5 h 165"/>
                <a:gd name="T12" fmla="*/ 21 w 149"/>
                <a:gd name="T13" fmla="*/ 22 h 165"/>
                <a:gd name="T14" fmla="*/ 5 w 149"/>
                <a:gd name="T15" fmla="*/ 47 h 165"/>
                <a:gd name="T16" fmla="*/ 0 w 149"/>
                <a:gd name="T17" fmla="*/ 83 h 165"/>
                <a:gd name="T18" fmla="*/ 5 w 149"/>
                <a:gd name="T19" fmla="*/ 116 h 165"/>
                <a:gd name="T20" fmla="*/ 15 w 149"/>
                <a:gd name="T21" fmla="*/ 137 h 165"/>
                <a:gd name="T22" fmla="*/ 30 w 149"/>
                <a:gd name="T23" fmla="*/ 152 h 165"/>
                <a:gd name="T24" fmla="*/ 58 w 149"/>
                <a:gd name="T25" fmla="*/ 163 h 165"/>
                <a:gd name="T26" fmla="*/ 90 w 149"/>
                <a:gd name="T27" fmla="*/ 164 h 165"/>
                <a:gd name="T28" fmla="*/ 114 w 149"/>
                <a:gd name="T29" fmla="*/ 157 h 165"/>
                <a:gd name="T30" fmla="*/ 124 w 149"/>
                <a:gd name="T31" fmla="*/ 151 h 165"/>
                <a:gd name="T32" fmla="*/ 133 w 149"/>
                <a:gd name="T33" fmla="*/ 143 h 165"/>
                <a:gd name="T34" fmla="*/ 145 w 149"/>
                <a:gd name="T35" fmla="*/ 121 h 165"/>
                <a:gd name="T36" fmla="*/ 108 w 149"/>
                <a:gd name="T37" fmla="*/ 101 h 165"/>
                <a:gd name="T38" fmla="*/ 103 w 149"/>
                <a:gd name="T39" fmla="*/ 115 h 165"/>
                <a:gd name="T40" fmla="*/ 97 w 149"/>
                <a:gd name="T41" fmla="*/ 125 h 165"/>
                <a:gd name="T42" fmla="*/ 89 w 149"/>
                <a:gd name="T43" fmla="*/ 128 h 165"/>
                <a:gd name="T44" fmla="*/ 83 w 149"/>
                <a:gd name="T45" fmla="*/ 130 h 165"/>
                <a:gd name="T46" fmla="*/ 70 w 149"/>
                <a:gd name="T47" fmla="*/ 130 h 165"/>
                <a:gd name="T48" fmla="*/ 53 w 149"/>
                <a:gd name="T49" fmla="*/ 120 h 165"/>
                <a:gd name="T50" fmla="*/ 46 w 149"/>
                <a:gd name="T51" fmla="*/ 103 h 165"/>
                <a:gd name="T52" fmla="*/ 43 w 149"/>
                <a:gd name="T53" fmla="*/ 80 h 165"/>
                <a:gd name="T54" fmla="*/ 46 w 149"/>
                <a:gd name="T55" fmla="*/ 57 h 165"/>
                <a:gd name="T56" fmla="*/ 53 w 149"/>
                <a:gd name="T57" fmla="*/ 44 h 165"/>
                <a:gd name="T58" fmla="*/ 62 w 149"/>
                <a:gd name="T59" fmla="*/ 35 h 165"/>
                <a:gd name="T60" fmla="*/ 87 w 149"/>
                <a:gd name="T61" fmla="*/ 34 h 165"/>
                <a:gd name="T62" fmla="*/ 99 w 149"/>
                <a:gd name="T63" fmla="*/ 41 h 165"/>
                <a:gd name="T64" fmla="*/ 104 w 149"/>
                <a:gd name="T65" fmla="*/ 5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9" h="165">
                  <a:moveTo>
                    <a:pt x="106" y="58"/>
                  </a:moveTo>
                  <a:lnTo>
                    <a:pt x="147" y="51"/>
                  </a:lnTo>
                  <a:lnTo>
                    <a:pt x="142" y="38"/>
                  </a:lnTo>
                  <a:lnTo>
                    <a:pt x="137" y="28"/>
                  </a:lnTo>
                  <a:lnTo>
                    <a:pt x="130" y="19"/>
                  </a:lnTo>
                  <a:lnTo>
                    <a:pt x="123" y="13"/>
                  </a:lnTo>
                  <a:lnTo>
                    <a:pt x="112" y="6"/>
                  </a:lnTo>
                  <a:lnTo>
                    <a:pt x="102" y="2"/>
                  </a:lnTo>
                  <a:lnTo>
                    <a:pt x="90" y="0"/>
                  </a:lnTo>
                  <a:lnTo>
                    <a:pt x="77" y="0"/>
                  </a:lnTo>
                  <a:lnTo>
                    <a:pt x="59" y="1"/>
                  </a:lnTo>
                  <a:lnTo>
                    <a:pt x="45" y="5"/>
                  </a:lnTo>
                  <a:lnTo>
                    <a:pt x="31" y="12"/>
                  </a:lnTo>
                  <a:lnTo>
                    <a:pt x="21" y="22"/>
                  </a:lnTo>
                  <a:lnTo>
                    <a:pt x="11" y="33"/>
                  </a:lnTo>
                  <a:lnTo>
                    <a:pt x="5" y="47"/>
                  </a:lnTo>
                  <a:lnTo>
                    <a:pt x="2" y="63"/>
                  </a:lnTo>
                  <a:lnTo>
                    <a:pt x="0" y="83"/>
                  </a:lnTo>
                  <a:lnTo>
                    <a:pt x="2" y="101"/>
                  </a:lnTo>
                  <a:lnTo>
                    <a:pt x="5" y="116"/>
                  </a:lnTo>
                  <a:lnTo>
                    <a:pt x="11" y="131"/>
                  </a:lnTo>
                  <a:lnTo>
                    <a:pt x="15" y="137"/>
                  </a:lnTo>
                  <a:lnTo>
                    <a:pt x="21" y="144"/>
                  </a:lnTo>
                  <a:lnTo>
                    <a:pt x="30" y="152"/>
                  </a:lnTo>
                  <a:lnTo>
                    <a:pt x="43" y="159"/>
                  </a:lnTo>
                  <a:lnTo>
                    <a:pt x="58" y="163"/>
                  </a:lnTo>
                  <a:lnTo>
                    <a:pt x="75" y="165"/>
                  </a:lnTo>
                  <a:lnTo>
                    <a:pt x="90" y="164"/>
                  </a:lnTo>
                  <a:lnTo>
                    <a:pt x="103" y="162"/>
                  </a:lnTo>
                  <a:lnTo>
                    <a:pt x="114" y="157"/>
                  </a:lnTo>
                  <a:lnTo>
                    <a:pt x="118" y="153"/>
                  </a:lnTo>
                  <a:lnTo>
                    <a:pt x="124" y="151"/>
                  </a:lnTo>
                  <a:lnTo>
                    <a:pt x="128" y="146"/>
                  </a:lnTo>
                  <a:lnTo>
                    <a:pt x="133" y="143"/>
                  </a:lnTo>
                  <a:lnTo>
                    <a:pt x="140" y="133"/>
                  </a:lnTo>
                  <a:lnTo>
                    <a:pt x="145" y="121"/>
                  </a:lnTo>
                  <a:lnTo>
                    <a:pt x="149" y="108"/>
                  </a:lnTo>
                  <a:lnTo>
                    <a:pt x="108" y="101"/>
                  </a:lnTo>
                  <a:lnTo>
                    <a:pt x="105" y="108"/>
                  </a:lnTo>
                  <a:lnTo>
                    <a:pt x="103" y="115"/>
                  </a:lnTo>
                  <a:lnTo>
                    <a:pt x="99" y="120"/>
                  </a:lnTo>
                  <a:lnTo>
                    <a:pt x="97" y="125"/>
                  </a:lnTo>
                  <a:lnTo>
                    <a:pt x="92" y="126"/>
                  </a:lnTo>
                  <a:lnTo>
                    <a:pt x="89" y="128"/>
                  </a:lnTo>
                  <a:lnTo>
                    <a:pt x="85" y="128"/>
                  </a:lnTo>
                  <a:lnTo>
                    <a:pt x="83" y="130"/>
                  </a:lnTo>
                  <a:lnTo>
                    <a:pt x="78" y="131"/>
                  </a:lnTo>
                  <a:lnTo>
                    <a:pt x="70" y="130"/>
                  </a:lnTo>
                  <a:lnTo>
                    <a:pt x="64" y="127"/>
                  </a:lnTo>
                  <a:lnTo>
                    <a:pt x="53" y="120"/>
                  </a:lnTo>
                  <a:lnTo>
                    <a:pt x="48" y="112"/>
                  </a:lnTo>
                  <a:lnTo>
                    <a:pt x="46" y="103"/>
                  </a:lnTo>
                  <a:lnTo>
                    <a:pt x="43" y="93"/>
                  </a:lnTo>
                  <a:lnTo>
                    <a:pt x="43" y="80"/>
                  </a:lnTo>
                  <a:lnTo>
                    <a:pt x="43" y="66"/>
                  </a:lnTo>
                  <a:lnTo>
                    <a:pt x="46" y="57"/>
                  </a:lnTo>
                  <a:lnTo>
                    <a:pt x="48" y="49"/>
                  </a:lnTo>
                  <a:lnTo>
                    <a:pt x="53" y="44"/>
                  </a:lnTo>
                  <a:lnTo>
                    <a:pt x="56" y="38"/>
                  </a:lnTo>
                  <a:lnTo>
                    <a:pt x="62" y="35"/>
                  </a:lnTo>
                  <a:lnTo>
                    <a:pt x="78" y="33"/>
                  </a:lnTo>
                  <a:lnTo>
                    <a:pt x="87" y="34"/>
                  </a:lnTo>
                  <a:lnTo>
                    <a:pt x="97" y="39"/>
                  </a:lnTo>
                  <a:lnTo>
                    <a:pt x="99" y="41"/>
                  </a:lnTo>
                  <a:lnTo>
                    <a:pt x="103" y="46"/>
                  </a:lnTo>
                  <a:lnTo>
                    <a:pt x="104" y="51"/>
                  </a:lnTo>
                  <a:lnTo>
                    <a:pt x="106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Rectangle 3069">
              <a:extLst>
                <a:ext uri="{FF2B5EF4-FFF2-40B4-BE49-F238E27FC236}">
                  <a16:creationId xmlns:a16="http://schemas.microsoft.com/office/drawing/2014/main" id="{A5A5DEAF-D1D3-9ED9-AB04-6B357A4A3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4" y="4275"/>
              <a:ext cx="9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Rectangle 3070">
              <a:extLst>
                <a:ext uri="{FF2B5EF4-FFF2-40B4-BE49-F238E27FC236}">
                  <a16:creationId xmlns:a16="http://schemas.microsoft.com/office/drawing/2014/main" id="{170A3ADD-27AC-7652-F929-629E2E229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4" y="4287"/>
              <a:ext cx="9" cy="3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Freeform 3071">
              <a:extLst>
                <a:ext uri="{FF2B5EF4-FFF2-40B4-BE49-F238E27FC236}">
                  <a16:creationId xmlns:a16="http://schemas.microsoft.com/office/drawing/2014/main" id="{0CDB1813-B8F7-F9E2-8ADD-1A768D4BF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6" y="4286"/>
              <a:ext cx="30" cy="33"/>
            </a:xfrm>
            <a:custGeom>
              <a:avLst/>
              <a:gdLst>
                <a:gd name="T0" fmla="*/ 45 w 148"/>
                <a:gd name="T1" fmla="*/ 44 h 165"/>
                <a:gd name="T2" fmla="*/ 50 w 148"/>
                <a:gd name="T3" fmla="*/ 34 h 165"/>
                <a:gd name="T4" fmla="*/ 73 w 148"/>
                <a:gd name="T5" fmla="*/ 31 h 165"/>
                <a:gd name="T6" fmla="*/ 93 w 148"/>
                <a:gd name="T7" fmla="*/ 35 h 165"/>
                <a:gd name="T8" fmla="*/ 103 w 148"/>
                <a:gd name="T9" fmla="*/ 50 h 165"/>
                <a:gd name="T10" fmla="*/ 138 w 148"/>
                <a:gd name="T11" fmla="*/ 31 h 165"/>
                <a:gd name="T12" fmla="*/ 128 w 148"/>
                <a:gd name="T13" fmla="*/ 15 h 165"/>
                <a:gd name="T14" fmla="*/ 111 w 148"/>
                <a:gd name="T15" fmla="*/ 5 h 165"/>
                <a:gd name="T16" fmla="*/ 87 w 148"/>
                <a:gd name="T17" fmla="*/ 0 h 165"/>
                <a:gd name="T18" fmla="*/ 55 w 148"/>
                <a:gd name="T19" fmla="*/ 0 h 165"/>
                <a:gd name="T20" fmla="*/ 31 w 148"/>
                <a:gd name="T21" fmla="*/ 7 h 165"/>
                <a:gd name="T22" fmla="*/ 10 w 148"/>
                <a:gd name="T23" fmla="*/ 30 h 165"/>
                <a:gd name="T24" fmla="*/ 6 w 148"/>
                <a:gd name="T25" fmla="*/ 49 h 165"/>
                <a:gd name="T26" fmla="*/ 11 w 148"/>
                <a:gd name="T27" fmla="*/ 68 h 165"/>
                <a:gd name="T28" fmla="*/ 25 w 148"/>
                <a:gd name="T29" fmla="*/ 84 h 165"/>
                <a:gd name="T30" fmla="*/ 47 w 148"/>
                <a:gd name="T31" fmla="*/ 94 h 165"/>
                <a:gd name="T32" fmla="*/ 89 w 148"/>
                <a:gd name="T33" fmla="*/ 105 h 165"/>
                <a:gd name="T34" fmla="*/ 103 w 148"/>
                <a:gd name="T35" fmla="*/ 110 h 165"/>
                <a:gd name="T36" fmla="*/ 106 w 148"/>
                <a:gd name="T37" fmla="*/ 118 h 165"/>
                <a:gd name="T38" fmla="*/ 104 w 148"/>
                <a:gd name="T39" fmla="*/ 120 h 165"/>
                <a:gd name="T40" fmla="*/ 104 w 148"/>
                <a:gd name="T41" fmla="*/ 124 h 165"/>
                <a:gd name="T42" fmla="*/ 100 w 148"/>
                <a:gd name="T43" fmla="*/ 126 h 165"/>
                <a:gd name="T44" fmla="*/ 100 w 148"/>
                <a:gd name="T45" fmla="*/ 130 h 165"/>
                <a:gd name="T46" fmla="*/ 94 w 148"/>
                <a:gd name="T47" fmla="*/ 131 h 165"/>
                <a:gd name="T48" fmla="*/ 82 w 148"/>
                <a:gd name="T49" fmla="*/ 134 h 165"/>
                <a:gd name="T50" fmla="*/ 76 w 148"/>
                <a:gd name="T51" fmla="*/ 135 h 165"/>
                <a:gd name="T52" fmla="*/ 62 w 148"/>
                <a:gd name="T53" fmla="*/ 133 h 165"/>
                <a:gd name="T54" fmla="*/ 53 w 148"/>
                <a:gd name="T55" fmla="*/ 128 h 165"/>
                <a:gd name="T56" fmla="*/ 42 w 148"/>
                <a:gd name="T57" fmla="*/ 110 h 165"/>
                <a:gd name="T58" fmla="*/ 3 w 148"/>
                <a:gd name="T59" fmla="*/ 126 h 165"/>
                <a:gd name="T60" fmla="*/ 16 w 148"/>
                <a:gd name="T61" fmla="*/ 144 h 165"/>
                <a:gd name="T62" fmla="*/ 35 w 148"/>
                <a:gd name="T63" fmla="*/ 157 h 165"/>
                <a:gd name="T64" fmla="*/ 60 w 148"/>
                <a:gd name="T65" fmla="*/ 164 h 165"/>
                <a:gd name="T66" fmla="*/ 84 w 148"/>
                <a:gd name="T67" fmla="*/ 164 h 165"/>
                <a:gd name="T68" fmla="*/ 99 w 148"/>
                <a:gd name="T69" fmla="*/ 162 h 165"/>
                <a:gd name="T70" fmla="*/ 100 w 148"/>
                <a:gd name="T71" fmla="*/ 160 h 165"/>
                <a:gd name="T72" fmla="*/ 107 w 148"/>
                <a:gd name="T73" fmla="*/ 160 h 165"/>
                <a:gd name="T74" fmla="*/ 124 w 148"/>
                <a:gd name="T75" fmla="*/ 152 h 165"/>
                <a:gd name="T76" fmla="*/ 137 w 148"/>
                <a:gd name="T77" fmla="*/ 140 h 165"/>
                <a:gd name="T78" fmla="*/ 141 w 148"/>
                <a:gd name="T79" fmla="*/ 133 h 165"/>
                <a:gd name="T80" fmla="*/ 147 w 148"/>
                <a:gd name="T81" fmla="*/ 122 h 165"/>
                <a:gd name="T82" fmla="*/ 147 w 148"/>
                <a:gd name="T83" fmla="*/ 102 h 165"/>
                <a:gd name="T84" fmla="*/ 135 w 148"/>
                <a:gd name="T85" fmla="*/ 81 h 165"/>
                <a:gd name="T86" fmla="*/ 116 w 148"/>
                <a:gd name="T87" fmla="*/ 70 h 165"/>
                <a:gd name="T88" fmla="*/ 88 w 148"/>
                <a:gd name="T89" fmla="*/ 63 h 165"/>
                <a:gd name="T90" fmla="*/ 61 w 148"/>
                <a:gd name="T91" fmla="*/ 55 h 165"/>
                <a:gd name="T92" fmla="*/ 49 w 148"/>
                <a:gd name="T93" fmla="*/ 5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48" h="165">
                  <a:moveTo>
                    <a:pt x="49" y="51"/>
                  </a:moveTo>
                  <a:lnTo>
                    <a:pt x="45" y="44"/>
                  </a:lnTo>
                  <a:lnTo>
                    <a:pt x="47" y="38"/>
                  </a:lnTo>
                  <a:lnTo>
                    <a:pt x="50" y="34"/>
                  </a:lnTo>
                  <a:lnTo>
                    <a:pt x="59" y="31"/>
                  </a:lnTo>
                  <a:lnTo>
                    <a:pt x="73" y="31"/>
                  </a:lnTo>
                  <a:lnTo>
                    <a:pt x="84" y="32"/>
                  </a:lnTo>
                  <a:lnTo>
                    <a:pt x="93" y="35"/>
                  </a:lnTo>
                  <a:lnTo>
                    <a:pt x="99" y="41"/>
                  </a:lnTo>
                  <a:lnTo>
                    <a:pt x="103" y="50"/>
                  </a:lnTo>
                  <a:lnTo>
                    <a:pt x="143" y="41"/>
                  </a:lnTo>
                  <a:lnTo>
                    <a:pt x="138" y="31"/>
                  </a:lnTo>
                  <a:lnTo>
                    <a:pt x="134" y="22"/>
                  </a:lnTo>
                  <a:lnTo>
                    <a:pt x="128" y="15"/>
                  </a:lnTo>
                  <a:lnTo>
                    <a:pt x="120" y="11"/>
                  </a:lnTo>
                  <a:lnTo>
                    <a:pt x="111" y="5"/>
                  </a:lnTo>
                  <a:lnTo>
                    <a:pt x="100" y="2"/>
                  </a:lnTo>
                  <a:lnTo>
                    <a:pt x="87" y="0"/>
                  </a:lnTo>
                  <a:lnTo>
                    <a:pt x="73" y="0"/>
                  </a:lnTo>
                  <a:lnTo>
                    <a:pt x="55" y="0"/>
                  </a:lnTo>
                  <a:lnTo>
                    <a:pt x="42" y="3"/>
                  </a:lnTo>
                  <a:lnTo>
                    <a:pt x="31" y="7"/>
                  </a:lnTo>
                  <a:lnTo>
                    <a:pt x="23" y="14"/>
                  </a:lnTo>
                  <a:lnTo>
                    <a:pt x="10" y="30"/>
                  </a:lnTo>
                  <a:lnTo>
                    <a:pt x="6" y="38"/>
                  </a:lnTo>
                  <a:lnTo>
                    <a:pt x="6" y="49"/>
                  </a:lnTo>
                  <a:lnTo>
                    <a:pt x="7" y="58"/>
                  </a:lnTo>
                  <a:lnTo>
                    <a:pt x="11" y="68"/>
                  </a:lnTo>
                  <a:lnTo>
                    <a:pt x="17" y="76"/>
                  </a:lnTo>
                  <a:lnTo>
                    <a:pt x="25" y="84"/>
                  </a:lnTo>
                  <a:lnTo>
                    <a:pt x="32" y="89"/>
                  </a:lnTo>
                  <a:lnTo>
                    <a:pt x="47" y="94"/>
                  </a:lnTo>
                  <a:lnTo>
                    <a:pt x="66" y="99"/>
                  </a:lnTo>
                  <a:lnTo>
                    <a:pt x="89" y="105"/>
                  </a:lnTo>
                  <a:lnTo>
                    <a:pt x="98" y="107"/>
                  </a:lnTo>
                  <a:lnTo>
                    <a:pt x="103" y="110"/>
                  </a:lnTo>
                  <a:lnTo>
                    <a:pt x="105" y="113"/>
                  </a:lnTo>
                  <a:lnTo>
                    <a:pt x="106" y="118"/>
                  </a:lnTo>
                  <a:lnTo>
                    <a:pt x="105" y="120"/>
                  </a:lnTo>
                  <a:lnTo>
                    <a:pt x="104" y="120"/>
                  </a:lnTo>
                  <a:lnTo>
                    <a:pt x="104" y="121"/>
                  </a:lnTo>
                  <a:lnTo>
                    <a:pt x="104" y="124"/>
                  </a:lnTo>
                  <a:lnTo>
                    <a:pt x="101" y="126"/>
                  </a:lnTo>
                  <a:lnTo>
                    <a:pt x="100" y="126"/>
                  </a:lnTo>
                  <a:lnTo>
                    <a:pt x="100" y="127"/>
                  </a:lnTo>
                  <a:lnTo>
                    <a:pt x="100" y="130"/>
                  </a:lnTo>
                  <a:lnTo>
                    <a:pt x="97" y="130"/>
                  </a:lnTo>
                  <a:lnTo>
                    <a:pt x="94" y="131"/>
                  </a:lnTo>
                  <a:lnTo>
                    <a:pt x="89" y="133"/>
                  </a:lnTo>
                  <a:lnTo>
                    <a:pt x="82" y="134"/>
                  </a:lnTo>
                  <a:lnTo>
                    <a:pt x="79" y="134"/>
                  </a:lnTo>
                  <a:lnTo>
                    <a:pt x="76" y="135"/>
                  </a:lnTo>
                  <a:lnTo>
                    <a:pt x="68" y="134"/>
                  </a:lnTo>
                  <a:lnTo>
                    <a:pt x="62" y="133"/>
                  </a:lnTo>
                  <a:lnTo>
                    <a:pt x="56" y="131"/>
                  </a:lnTo>
                  <a:lnTo>
                    <a:pt x="53" y="128"/>
                  </a:lnTo>
                  <a:lnTo>
                    <a:pt x="45" y="120"/>
                  </a:lnTo>
                  <a:lnTo>
                    <a:pt x="42" y="110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9" y="135"/>
                  </a:lnTo>
                  <a:lnTo>
                    <a:pt x="16" y="144"/>
                  </a:lnTo>
                  <a:lnTo>
                    <a:pt x="25" y="152"/>
                  </a:lnTo>
                  <a:lnTo>
                    <a:pt x="35" y="157"/>
                  </a:lnTo>
                  <a:lnTo>
                    <a:pt x="47" y="162"/>
                  </a:lnTo>
                  <a:lnTo>
                    <a:pt x="60" y="164"/>
                  </a:lnTo>
                  <a:lnTo>
                    <a:pt x="76" y="165"/>
                  </a:lnTo>
                  <a:lnTo>
                    <a:pt x="84" y="164"/>
                  </a:lnTo>
                  <a:lnTo>
                    <a:pt x="92" y="164"/>
                  </a:lnTo>
                  <a:lnTo>
                    <a:pt x="99" y="162"/>
                  </a:lnTo>
                  <a:lnTo>
                    <a:pt x="99" y="160"/>
                  </a:lnTo>
                  <a:lnTo>
                    <a:pt x="100" y="160"/>
                  </a:lnTo>
                  <a:lnTo>
                    <a:pt x="103" y="160"/>
                  </a:lnTo>
                  <a:lnTo>
                    <a:pt x="107" y="160"/>
                  </a:lnTo>
                  <a:lnTo>
                    <a:pt x="119" y="156"/>
                  </a:lnTo>
                  <a:lnTo>
                    <a:pt x="124" y="152"/>
                  </a:lnTo>
                  <a:lnTo>
                    <a:pt x="130" y="150"/>
                  </a:lnTo>
                  <a:lnTo>
                    <a:pt x="137" y="140"/>
                  </a:lnTo>
                  <a:lnTo>
                    <a:pt x="139" y="135"/>
                  </a:lnTo>
                  <a:lnTo>
                    <a:pt x="141" y="133"/>
                  </a:lnTo>
                  <a:lnTo>
                    <a:pt x="143" y="132"/>
                  </a:lnTo>
                  <a:lnTo>
                    <a:pt x="147" y="122"/>
                  </a:lnTo>
                  <a:lnTo>
                    <a:pt x="148" y="113"/>
                  </a:lnTo>
                  <a:lnTo>
                    <a:pt x="147" y="102"/>
                  </a:lnTo>
                  <a:lnTo>
                    <a:pt x="144" y="94"/>
                  </a:lnTo>
                  <a:lnTo>
                    <a:pt x="135" y="81"/>
                  </a:lnTo>
                  <a:lnTo>
                    <a:pt x="126" y="75"/>
                  </a:lnTo>
                  <a:lnTo>
                    <a:pt x="116" y="70"/>
                  </a:lnTo>
                  <a:lnTo>
                    <a:pt x="103" y="65"/>
                  </a:lnTo>
                  <a:lnTo>
                    <a:pt x="88" y="63"/>
                  </a:lnTo>
                  <a:lnTo>
                    <a:pt x="73" y="58"/>
                  </a:lnTo>
                  <a:lnTo>
                    <a:pt x="61" y="55"/>
                  </a:lnTo>
                  <a:lnTo>
                    <a:pt x="53" y="52"/>
                  </a:lnTo>
                  <a:lnTo>
                    <a:pt x="49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Freeform 3072">
              <a:extLst>
                <a:ext uri="{FF2B5EF4-FFF2-40B4-BE49-F238E27FC236}">
                  <a16:creationId xmlns:a16="http://schemas.microsoft.com/office/drawing/2014/main" id="{61CF46AF-72E0-7E43-9296-7B6746E438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" y="4286"/>
              <a:ext cx="30" cy="33"/>
            </a:xfrm>
            <a:custGeom>
              <a:avLst/>
              <a:gdLst>
                <a:gd name="T0" fmla="*/ 137 w 148"/>
                <a:gd name="T1" fmla="*/ 140 h 165"/>
                <a:gd name="T2" fmla="*/ 141 w 148"/>
                <a:gd name="T3" fmla="*/ 133 h 165"/>
                <a:gd name="T4" fmla="*/ 147 w 148"/>
                <a:gd name="T5" fmla="*/ 122 h 165"/>
                <a:gd name="T6" fmla="*/ 147 w 148"/>
                <a:gd name="T7" fmla="*/ 102 h 165"/>
                <a:gd name="T8" fmla="*/ 135 w 148"/>
                <a:gd name="T9" fmla="*/ 81 h 165"/>
                <a:gd name="T10" fmla="*/ 116 w 148"/>
                <a:gd name="T11" fmla="*/ 70 h 165"/>
                <a:gd name="T12" fmla="*/ 88 w 148"/>
                <a:gd name="T13" fmla="*/ 63 h 165"/>
                <a:gd name="T14" fmla="*/ 61 w 148"/>
                <a:gd name="T15" fmla="*/ 55 h 165"/>
                <a:gd name="T16" fmla="*/ 49 w 148"/>
                <a:gd name="T17" fmla="*/ 51 h 165"/>
                <a:gd name="T18" fmla="*/ 47 w 148"/>
                <a:gd name="T19" fmla="*/ 38 h 165"/>
                <a:gd name="T20" fmla="*/ 59 w 148"/>
                <a:gd name="T21" fmla="*/ 31 h 165"/>
                <a:gd name="T22" fmla="*/ 84 w 148"/>
                <a:gd name="T23" fmla="*/ 32 h 165"/>
                <a:gd name="T24" fmla="*/ 99 w 148"/>
                <a:gd name="T25" fmla="*/ 41 h 165"/>
                <a:gd name="T26" fmla="*/ 143 w 148"/>
                <a:gd name="T27" fmla="*/ 41 h 165"/>
                <a:gd name="T28" fmla="*/ 134 w 148"/>
                <a:gd name="T29" fmla="*/ 22 h 165"/>
                <a:gd name="T30" fmla="*/ 121 w 148"/>
                <a:gd name="T31" fmla="*/ 11 h 165"/>
                <a:gd name="T32" fmla="*/ 100 w 148"/>
                <a:gd name="T33" fmla="*/ 2 h 165"/>
                <a:gd name="T34" fmla="*/ 73 w 148"/>
                <a:gd name="T35" fmla="*/ 0 h 165"/>
                <a:gd name="T36" fmla="*/ 42 w 148"/>
                <a:gd name="T37" fmla="*/ 3 h 165"/>
                <a:gd name="T38" fmla="*/ 23 w 148"/>
                <a:gd name="T39" fmla="*/ 14 h 165"/>
                <a:gd name="T40" fmla="*/ 6 w 148"/>
                <a:gd name="T41" fmla="*/ 38 h 165"/>
                <a:gd name="T42" fmla="*/ 7 w 148"/>
                <a:gd name="T43" fmla="*/ 58 h 165"/>
                <a:gd name="T44" fmla="*/ 17 w 148"/>
                <a:gd name="T45" fmla="*/ 76 h 165"/>
                <a:gd name="T46" fmla="*/ 32 w 148"/>
                <a:gd name="T47" fmla="*/ 89 h 165"/>
                <a:gd name="T48" fmla="*/ 66 w 148"/>
                <a:gd name="T49" fmla="*/ 99 h 165"/>
                <a:gd name="T50" fmla="*/ 98 w 148"/>
                <a:gd name="T51" fmla="*/ 107 h 165"/>
                <a:gd name="T52" fmla="*/ 105 w 148"/>
                <a:gd name="T53" fmla="*/ 113 h 165"/>
                <a:gd name="T54" fmla="*/ 105 w 148"/>
                <a:gd name="T55" fmla="*/ 120 h 165"/>
                <a:gd name="T56" fmla="*/ 104 w 148"/>
                <a:gd name="T57" fmla="*/ 121 h 165"/>
                <a:gd name="T58" fmla="*/ 102 w 148"/>
                <a:gd name="T59" fmla="*/ 126 h 165"/>
                <a:gd name="T60" fmla="*/ 100 w 148"/>
                <a:gd name="T61" fmla="*/ 127 h 165"/>
                <a:gd name="T62" fmla="*/ 97 w 148"/>
                <a:gd name="T63" fmla="*/ 130 h 165"/>
                <a:gd name="T64" fmla="*/ 90 w 148"/>
                <a:gd name="T65" fmla="*/ 133 h 165"/>
                <a:gd name="T66" fmla="*/ 79 w 148"/>
                <a:gd name="T67" fmla="*/ 134 h 165"/>
                <a:gd name="T68" fmla="*/ 68 w 148"/>
                <a:gd name="T69" fmla="*/ 134 h 165"/>
                <a:gd name="T70" fmla="*/ 56 w 148"/>
                <a:gd name="T71" fmla="*/ 131 h 165"/>
                <a:gd name="T72" fmla="*/ 46 w 148"/>
                <a:gd name="T73" fmla="*/ 120 h 165"/>
                <a:gd name="T74" fmla="*/ 0 w 148"/>
                <a:gd name="T75" fmla="*/ 116 h 165"/>
                <a:gd name="T76" fmla="*/ 9 w 148"/>
                <a:gd name="T77" fmla="*/ 135 h 165"/>
                <a:gd name="T78" fmla="*/ 25 w 148"/>
                <a:gd name="T79" fmla="*/ 152 h 165"/>
                <a:gd name="T80" fmla="*/ 47 w 148"/>
                <a:gd name="T81" fmla="*/ 162 h 165"/>
                <a:gd name="T82" fmla="*/ 77 w 148"/>
                <a:gd name="T83" fmla="*/ 165 h 165"/>
                <a:gd name="T84" fmla="*/ 92 w 148"/>
                <a:gd name="T85" fmla="*/ 164 h 165"/>
                <a:gd name="T86" fmla="*/ 99 w 148"/>
                <a:gd name="T87" fmla="*/ 160 h 165"/>
                <a:gd name="T88" fmla="*/ 103 w 148"/>
                <a:gd name="T89" fmla="*/ 160 h 165"/>
                <a:gd name="T90" fmla="*/ 119 w 148"/>
                <a:gd name="T91" fmla="*/ 156 h 165"/>
                <a:gd name="T92" fmla="*/ 130 w 148"/>
                <a:gd name="T93" fmla="*/ 15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48" h="165">
                  <a:moveTo>
                    <a:pt x="130" y="150"/>
                  </a:moveTo>
                  <a:lnTo>
                    <a:pt x="137" y="140"/>
                  </a:lnTo>
                  <a:lnTo>
                    <a:pt x="140" y="135"/>
                  </a:lnTo>
                  <a:lnTo>
                    <a:pt x="141" y="133"/>
                  </a:lnTo>
                  <a:lnTo>
                    <a:pt x="143" y="132"/>
                  </a:lnTo>
                  <a:lnTo>
                    <a:pt x="147" y="122"/>
                  </a:lnTo>
                  <a:lnTo>
                    <a:pt x="148" y="113"/>
                  </a:lnTo>
                  <a:lnTo>
                    <a:pt x="147" y="102"/>
                  </a:lnTo>
                  <a:lnTo>
                    <a:pt x="144" y="94"/>
                  </a:lnTo>
                  <a:lnTo>
                    <a:pt x="135" y="81"/>
                  </a:lnTo>
                  <a:lnTo>
                    <a:pt x="127" y="75"/>
                  </a:lnTo>
                  <a:lnTo>
                    <a:pt x="116" y="70"/>
                  </a:lnTo>
                  <a:lnTo>
                    <a:pt x="103" y="65"/>
                  </a:lnTo>
                  <a:lnTo>
                    <a:pt x="88" y="63"/>
                  </a:lnTo>
                  <a:lnTo>
                    <a:pt x="73" y="58"/>
                  </a:lnTo>
                  <a:lnTo>
                    <a:pt x="61" y="55"/>
                  </a:lnTo>
                  <a:lnTo>
                    <a:pt x="53" y="52"/>
                  </a:lnTo>
                  <a:lnTo>
                    <a:pt x="49" y="51"/>
                  </a:lnTo>
                  <a:lnTo>
                    <a:pt x="46" y="44"/>
                  </a:lnTo>
                  <a:lnTo>
                    <a:pt x="47" y="38"/>
                  </a:lnTo>
                  <a:lnTo>
                    <a:pt x="50" y="34"/>
                  </a:lnTo>
                  <a:lnTo>
                    <a:pt x="59" y="31"/>
                  </a:lnTo>
                  <a:lnTo>
                    <a:pt x="73" y="31"/>
                  </a:lnTo>
                  <a:lnTo>
                    <a:pt x="84" y="32"/>
                  </a:lnTo>
                  <a:lnTo>
                    <a:pt x="93" y="35"/>
                  </a:lnTo>
                  <a:lnTo>
                    <a:pt x="99" y="41"/>
                  </a:lnTo>
                  <a:lnTo>
                    <a:pt x="103" y="50"/>
                  </a:lnTo>
                  <a:lnTo>
                    <a:pt x="143" y="41"/>
                  </a:lnTo>
                  <a:lnTo>
                    <a:pt x="138" y="31"/>
                  </a:lnTo>
                  <a:lnTo>
                    <a:pt x="134" y="22"/>
                  </a:lnTo>
                  <a:lnTo>
                    <a:pt x="128" y="15"/>
                  </a:lnTo>
                  <a:lnTo>
                    <a:pt x="121" y="11"/>
                  </a:lnTo>
                  <a:lnTo>
                    <a:pt x="111" y="5"/>
                  </a:lnTo>
                  <a:lnTo>
                    <a:pt x="100" y="2"/>
                  </a:lnTo>
                  <a:lnTo>
                    <a:pt x="87" y="0"/>
                  </a:lnTo>
                  <a:lnTo>
                    <a:pt x="73" y="0"/>
                  </a:lnTo>
                  <a:lnTo>
                    <a:pt x="55" y="0"/>
                  </a:lnTo>
                  <a:lnTo>
                    <a:pt x="42" y="3"/>
                  </a:lnTo>
                  <a:lnTo>
                    <a:pt x="31" y="7"/>
                  </a:lnTo>
                  <a:lnTo>
                    <a:pt x="23" y="14"/>
                  </a:lnTo>
                  <a:lnTo>
                    <a:pt x="10" y="30"/>
                  </a:lnTo>
                  <a:lnTo>
                    <a:pt x="6" y="38"/>
                  </a:lnTo>
                  <a:lnTo>
                    <a:pt x="6" y="49"/>
                  </a:lnTo>
                  <a:lnTo>
                    <a:pt x="7" y="58"/>
                  </a:lnTo>
                  <a:lnTo>
                    <a:pt x="11" y="68"/>
                  </a:lnTo>
                  <a:lnTo>
                    <a:pt x="17" y="76"/>
                  </a:lnTo>
                  <a:lnTo>
                    <a:pt x="25" y="84"/>
                  </a:lnTo>
                  <a:lnTo>
                    <a:pt x="32" y="89"/>
                  </a:lnTo>
                  <a:lnTo>
                    <a:pt x="47" y="94"/>
                  </a:lnTo>
                  <a:lnTo>
                    <a:pt x="66" y="99"/>
                  </a:lnTo>
                  <a:lnTo>
                    <a:pt x="90" y="105"/>
                  </a:lnTo>
                  <a:lnTo>
                    <a:pt x="98" y="107"/>
                  </a:lnTo>
                  <a:lnTo>
                    <a:pt x="103" y="110"/>
                  </a:lnTo>
                  <a:lnTo>
                    <a:pt x="105" y="113"/>
                  </a:lnTo>
                  <a:lnTo>
                    <a:pt x="106" y="118"/>
                  </a:lnTo>
                  <a:lnTo>
                    <a:pt x="105" y="120"/>
                  </a:lnTo>
                  <a:lnTo>
                    <a:pt x="104" y="120"/>
                  </a:lnTo>
                  <a:lnTo>
                    <a:pt x="104" y="121"/>
                  </a:lnTo>
                  <a:lnTo>
                    <a:pt x="104" y="124"/>
                  </a:lnTo>
                  <a:lnTo>
                    <a:pt x="102" y="126"/>
                  </a:lnTo>
                  <a:lnTo>
                    <a:pt x="100" y="126"/>
                  </a:lnTo>
                  <a:lnTo>
                    <a:pt x="100" y="127"/>
                  </a:lnTo>
                  <a:lnTo>
                    <a:pt x="100" y="130"/>
                  </a:lnTo>
                  <a:lnTo>
                    <a:pt x="97" y="130"/>
                  </a:lnTo>
                  <a:lnTo>
                    <a:pt x="94" y="131"/>
                  </a:lnTo>
                  <a:lnTo>
                    <a:pt x="90" y="133"/>
                  </a:lnTo>
                  <a:lnTo>
                    <a:pt x="82" y="134"/>
                  </a:lnTo>
                  <a:lnTo>
                    <a:pt x="79" y="134"/>
                  </a:lnTo>
                  <a:lnTo>
                    <a:pt x="77" y="135"/>
                  </a:lnTo>
                  <a:lnTo>
                    <a:pt x="68" y="134"/>
                  </a:lnTo>
                  <a:lnTo>
                    <a:pt x="62" y="133"/>
                  </a:lnTo>
                  <a:lnTo>
                    <a:pt x="56" y="131"/>
                  </a:lnTo>
                  <a:lnTo>
                    <a:pt x="53" y="128"/>
                  </a:lnTo>
                  <a:lnTo>
                    <a:pt x="46" y="120"/>
                  </a:lnTo>
                  <a:lnTo>
                    <a:pt x="42" y="110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9" y="135"/>
                  </a:lnTo>
                  <a:lnTo>
                    <a:pt x="16" y="144"/>
                  </a:lnTo>
                  <a:lnTo>
                    <a:pt x="25" y="152"/>
                  </a:lnTo>
                  <a:lnTo>
                    <a:pt x="35" y="157"/>
                  </a:lnTo>
                  <a:lnTo>
                    <a:pt x="47" y="162"/>
                  </a:lnTo>
                  <a:lnTo>
                    <a:pt x="60" y="164"/>
                  </a:lnTo>
                  <a:lnTo>
                    <a:pt x="77" y="165"/>
                  </a:lnTo>
                  <a:lnTo>
                    <a:pt x="84" y="164"/>
                  </a:lnTo>
                  <a:lnTo>
                    <a:pt x="92" y="164"/>
                  </a:lnTo>
                  <a:lnTo>
                    <a:pt x="99" y="162"/>
                  </a:lnTo>
                  <a:lnTo>
                    <a:pt x="99" y="160"/>
                  </a:lnTo>
                  <a:lnTo>
                    <a:pt x="100" y="160"/>
                  </a:lnTo>
                  <a:lnTo>
                    <a:pt x="103" y="160"/>
                  </a:lnTo>
                  <a:lnTo>
                    <a:pt x="107" y="160"/>
                  </a:lnTo>
                  <a:lnTo>
                    <a:pt x="119" y="156"/>
                  </a:lnTo>
                  <a:lnTo>
                    <a:pt x="124" y="152"/>
                  </a:lnTo>
                  <a:lnTo>
                    <a:pt x="130" y="1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Rectangle 3073">
              <a:extLst>
                <a:ext uri="{FF2B5EF4-FFF2-40B4-BE49-F238E27FC236}">
                  <a16:creationId xmlns:a16="http://schemas.microsoft.com/office/drawing/2014/main" id="{E8BCEEBF-60E1-B43E-68A6-27ED02C6F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7" y="4310"/>
              <a:ext cx="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Freeform 3074">
              <a:extLst>
                <a:ext uri="{FF2B5EF4-FFF2-40B4-BE49-F238E27FC236}">
                  <a16:creationId xmlns:a16="http://schemas.microsoft.com/office/drawing/2014/main" id="{3CE181C9-9844-4AE0-15D2-7158BE60C6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3" y="4286"/>
              <a:ext cx="29" cy="33"/>
            </a:xfrm>
            <a:custGeom>
              <a:avLst/>
              <a:gdLst>
                <a:gd name="T0" fmla="*/ 99 w 148"/>
                <a:gd name="T1" fmla="*/ 121 h 165"/>
                <a:gd name="T2" fmla="*/ 90 w 148"/>
                <a:gd name="T3" fmla="*/ 130 h 165"/>
                <a:gd name="T4" fmla="*/ 81 w 148"/>
                <a:gd name="T5" fmla="*/ 133 h 165"/>
                <a:gd name="T6" fmla="*/ 78 w 148"/>
                <a:gd name="T7" fmla="*/ 133 h 165"/>
                <a:gd name="T8" fmla="*/ 71 w 148"/>
                <a:gd name="T9" fmla="*/ 133 h 165"/>
                <a:gd name="T10" fmla="*/ 54 w 148"/>
                <a:gd name="T11" fmla="*/ 124 h 165"/>
                <a:gd name="T12" fmla="*/ 43 w 148"/>
                <a:gd name="T13" fmla="*/ 102 h 165"/>
                <a:gd name="T14" fmla="*/ 148 w 148"/>
                <a:gd name="T15" fmla="*/ 95 h 165"/>
                <a:gd name="T16" fmla="*/ 147 w 148"/>
                <a:gd name="T17" fmla="*/ 71 h 165"/>
                <a:gd name="T18" fmla="*/ 143 w 148"/>
                <a:gd name="T19" fmla="*/ 52 h 165"/>
                <a:gd name="T20" fmla="*/ 137 w 148"/>
                <a:gd name="T21" fmla="*/ 35 h 165"/>
                <a:gd name="T22" fmla="*/ 129 w 148"/>
                <a:gd name="T23" fmla="*/ 24 h 165"/>
                <a:gd name="T24" fmla="*/ 110 w 148"/>
                <a:gd name="T25" fmla="*/ 8 h 165"/>
                <a:gd name="T26" fmla="*/ 96 w 148"/>
                <a:gd name="T27" fmla="*/ 2 h 165"/>
                <a:gd name="T28" fmla="*/ 73 w 148"/>
                <a:gd name="T29" fmla="*/ 0 h 165"/>
                <a:gd name="T30" fmla="*/ 45 w 148"/>
                <a:gd name="T31" fmla="*/ 5 h 165"/>
                <a:gd name="T32" fmla="*/ 21 w 148"/>
                <a:gd name="T33" fmla="*/ 22 h 165"/>
                <a:gd name="T34" fmla="*/ 5 w 148"/>
                <a:gd name="T35" fmla="*/ 49 h 165"/>
                <a:gd name="T36" fmla="*/ 0 w 148"/>
                <a:gd name="T37" fmla="*/ 84 h 165"/>
                <a:gd name="T38" fmla="*/ 4 w 148"/>
                <a:gd name="T39" fmla="*/ 113 h 165"/>
                <a:gd name="T40" fmla="*/ 16 w 148"/>
                <a:gd name="T41" fmla="*/ 138 h 165"/>
                <a:gd name="T42" fmla="*/ 33 w 148"/>
                <a:gd name="T43" fmla="*/ 153 h 165"/>
                <a:gd name="T44" fmla="*/ 48 w 148"/>
                <a:gd name="T45" fmla="*/ 160 h 165"/>
                <a:gd name="T46" fmla="*/ 78 w 148"/>
                <a:gd name="T47" fmla="*/ 165 h 165"/>
                <a:gd name="T48" fmla="*/ 89 w 148"/>
                <a:gd name="T49" fmla="*/ 164 h 165"/>
                <a:gd name="T50" fmla="*/ 110 w 148"/>
                <a:gd name="T51" fmla="*/ 158 h 165"/>
                <a:gd name="T52" fmla="*/ 128 w 148"/>
                <a:gd name="T53" fmla="*/ 146 h 165"/>
                <a:gd name="T54" fmla="*/ 141 w 148"/>
                <a:gd name="T55" fmla="*/ 128 h 165"/>
                <a:gd name="T56" fmla="*/ 104 w 148"/>
                <a:gd name="T57" fmla="*/ 112 h 165"/>
                <a:gd name="T58" fmla="*/ 104 w 148"/>
                <a:gd name="T59" fmla="*/ 52 h 165"/>
                <a:gd name="T60" fmla="*/ 106 w 148"/>
                <a:gd name="T61" fmla="*/ 69 h 165"/>
                <a:gd name="T62" fmla="*/ 46 w 148"/>
                <a:gd name="T63" fmla="*/ 53 h 165"/>
                <a:gd name="T64" fmla="*/ 62 w 148"/>
                <a:gd name="T65" fmla="*/ 34 h 165"/>
                <a:gd name="T66" fmla="*/ 80 w 148"/>
                <a:gd name="T67" fmla="*/ 32 h 165"/>
                <a:gd name="T68" fmla="*/ 91 w 148"/>
                <a:gd name="T69" fmla="*/ 37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8" h="165">
                  <a:moveTo>
                    <a:pt x="104" y="112"/>
                  </a:moveTo>
                  <a:lnTo>
                    <a:pt x="99" y="121"/>
                  </a:lnTo>
                  <a:lnTo>
                    <a:pt x="95" y="128"/>
                  </a:lnTo>
                  <a:lnTo>
                    <a:pt x="90" y="130"/>
                  </a:lnTo>
                  <a:lnTo>
                    <a:pt x="86" y="132"/>
                  </a:lnTo>
                  <a:lnTo>
                    <a:pt x="81" y="133"/>
                  </a:lnTo>
                  <a:lnTo>
                    <a:pt x="79" y="133"/>
                  </a:lnTo>
                  <a:lnTo>
                    <a:pt x="78" y="133"/>
                  </a:lnTo>
                  <a:lnTo>
                    <a:pt x="78" y="134"/>
                  </a:lnTo>
                  <a:lnTo>
                    <a:pt x="71" y="133"/>
                  </a:lnTo>
                  <a:lnTo>
                    <a:pt x="65" y="131"/>
                  </a:lnTo>
                  <a:lnTo>
                    <a:pt x="54" y="124"/>
                  </a:lnTo>
                  <a:lnTo>
                    <a:pt x="46" y="110"/>
                  </a:lnTo>
                  <a:lnTo>
                    <a:pt x="43" y="102"/>
                  </a:lnTo>
                  <a:lnTo>
                    <a:pt x="43" y="95"/>
                  </a:lnTo>
                  <a:lnTo>
                    <a:pt x="148" y="95"/>
                  </a:lnTo>
                  <a:lnTo>
                    <a:pt x="147" y="82"/>
                  </a:lnTo>
                  <a:lnTo>
                    <a:pt x="147" y="71"/>
                  </a:lnTo>
                  <a:lnTo>
                    <a:pt x="145" y="60"/>
                  </a:lnTo>
                  <a:lnTo>
                    <a:pt x="143" y="52"/>
                  </a:lnTo>
                  <a:lnTo>
                    <a:pt x="140" y="43"/>
                  </a:lnTo>
                  <a:lnTo>
                    <a:pt x="137" y="35"/>
                  </a:lnTo>
                  <a:lnTo>
                    <a:pt x="133" y="28"/>
                  </a:lnTo>
                  <a:lnTo>
                    <a:pt x="129" y="24"/>
                  </a:lnTo>
                  <a:lnTo>
                    <a:pt x="117" y="13"/>
                  </a:lnTo>
                  <a:lnTo>
                    <a:pt x="110" y="8"/>
                  </a:lnTo>
                  <a:lnTo>
                    <a:pt x="104" y="6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73" y="0"/>
                  </a:lnTo>
                  <a:lnTo>
                    <a:pt x="58" y="1"/>
                  </a:lnTo>
                  <a:lnTo>
                    <a:pt x="45" y="5"/>
                  </a:lnTo>
                  <a:lnTo>
                    <a:pt x="31" y="12"/>
                  </a:lnTo>
                  <a:lnTo>
                    <a:pt x="21" y="22"/>
                  </a:lnTo>
                  <a:lnTo>
                    <a:pt x="11" y="33"/>
                  </a:lnTo>
                  <a:lnTo>
                    <a:pt x="5" y="49"/>
                  </a:lnTo>
                  <a:lnTo>
                    <a:pt x="2" y="64"/>
                  </a:lnTo>
                  <a:lnTo>
                    <a:pt x="0" y="84"/>
                  </a:lnTo>
                  <a:lnTo>
                    <a:pt x="0" y="99"/>
                  </a:lnTo>
                  <a:lnTo>
                    <a:pt x="4" y="113"/>
                  </a:lnTo>
                  <a:lnTo>
                    <a:pt x="8" y="126"/>
                  </a:lnTo>
                  <a:lnTo>
                    <a:pt x="16" y="138"/>
                  </a:lnTo>
                  <a:lnTo>
                    <a:pt x="27" y="149"/>
                  </a:lnTo>
                  <a:lnTo>
                    <a:pt x="33" y="153"/>
                  </a:lnTo>
                  <a:lnTo>
                    <a:pt x="41" y="158"/>
                  </a:lnTo>
                  <a:lnTo>
                    <a:pt x="48" y="160"/>
                  </a:lnTo>
                  <a:lnTo>
                    <a:pt x="58" y="163"/>
                  </a:lnTo>
                  <a:lnTo>
                    <a:pt x="78" y="165"/>
                  </a:lnTo>
                  <a:lnTo>
                    <a:pt x="83" y="164"/>
                  </a:lnTo>
                  <a:lnTo>
                    <a:pt x="89" y="164"/>
                  </a:lnTo>
                  <a:lnTo>
                    <a:pt x="100" y="162"/>
                  </a:lnTo>
                  <a:lnTo>
                    <a:pt x="110" y="158"/>
                  </a:lnTo>
                  <a:lnTo>
                    <a:pt x="121" y="153"/>
                  </a:lnTo>
                  <a:lnTo>
                    <a:pt x="128" y="146"/>
                  </a:lnTo>
                  <a:lnTo>
                    <a:pt x="135" y="138"/>
                  </a:lnTo>
                  <a:lnTo>
                    <a:pt x="141" y="128"/>
                  </a:lnTo>
                  <a:lnTo>
                    <a:pt x="146" y="119"/>
                  </a:lnTo>
                  <a:lnTo>
                    <a:pt x="104" y="112"/>
                  </a:lnTo>
                  <a:close/>
                  <a:moveTo>
                    <a:pt x="97" y="41"/>
                  </a:moveTo>
                  <a:lnTo>
                    <a:pt x="104" y="52"/>
                  </a:lnTo>
                  <a:lnTo>
                    <a:pt x="105" y="59"/>
                  </a:lnTo>
                  <a:lnTo>
                    <a:pt x="106" y="69"/>
                  </a:lnTo>
                  <a:lnTo>
                    <a:pt x="45" y="69"/>
                  </a:lnTo>
                  <a:lnTo>
                    <a:pt x="46" y="53"/>
                  </a:lnTo>
                  <a:lnTo>
                    <a:pt x="53" y="43"/>
                  </a:lnTo>
                  <a:lnTo>
                    <a:pt x="62" y="34"/>
                  </a:lnTo>
                  <a:lnTo>
                    <a:pt x="75" y="32"/>
                  </a:lnTo>
                  <a:lnTo>
                    <a:pt x="80" y="32"/>
                  </a:lnTo>
                  <a:lnTo>
                    <a:pt x="86" y="34"/>
                  </a:lnTo>
                  <a:lnTo>
                    <a:pt x="91" y="37"/>
                  </a:lnTo>
                  <a:lnTo>
                    <a:pt x="97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Freeform 3075">
              <a:extLst>
                <a:ext uri="{FF2B5EF4-FFF2-40B4-BE49-F238E27FC236}">
                  <a16:creationId xmlns:a16="http://schemas.microsoft.com/office/drawing/2014/main" id="{D9E2230B-0209-68A1-94D8-24D51CEDB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4286"/>
              <a:ext cx="21" cy="32"/>
            </a:xfrm>
            <a:custGeom>
              <a:avLst/>
              <a:gdLst>
                <a:gd name="T0" fmla="*/ 42 w 103"/>
                <a:gd name="T1" fmla="*/ 113 h 162"/>
                <a:gd name="T2" fmla="*/ 42 w 103"/>
                <a:gd name="T3" fmla="*/ 94 h 162"/>
                <a:gd name="T4" fmla="*/ 42 w 103"/>
                <a:gd name="T5" fmla="*/ 80 h 162"/>
                <a:gd name="T6" fmla="*/ 43 w 103"/>
                <a:gd name="T7" fmla="*/ 68 h 162"/>
                <a:gd name="T8" fmla="*/ 46 w 103"/>
                <a:gd name="T9" fmla="*/ 60 h 162"/>
                <a:gd name="T10" fmla="*/ 49 w 103"/>
                <a:gd name="T11" fmla="*/ 49 h 162"/>
                <a:gd name="T12" fmla="*/ 55 w 103"/>
                <a:gd name="T13" fmla="*/ 43 h 162"/>
                <a:gd name="T14" fmla="*/ 61 w 103"/>
                <a:gd name="T15" fmla="*/ 39 h 162"/>
                <a:gd name="T16" fmla="*/ 71 w 103"/>
                <a:gd name="T17" fmla="*/ 38 h 162"/>
                <a:gd name="T18" fmla="*/ 79 w 103"/>
                <a:gd name="T19" fmla="*/ 39 h 162"/>
                <a:gd name="T20" fmla="*/ 90 w 103"/>
                <a:gd name="T21" fmla="*/ 45 h 162"/>
                <a:gd name="T22" fmla="*/ 103 w 103"/>
                <a:gd name="T23" fmla="*/ 8 h 162"/>
                <a:gd name="T24" fmla="*/ 88 w 103"/>
                <a:gd name="T25" fmla="*/ 1 h 162"/>
                <a:gd name="T26" fmla="*/ 75 w 103"/>
                <a:gd name="T27" fmla="*/ 0 h 162"/>
                <a:gd name="T28" fmla="*/ 65 w 103"/>
                <a:gd name="T29" fmla="*/ 1 h 162"/>
                <a:gd name="T30" fmla="*/ 57 w 103"/>
                <a:gd name="T31" fmla="*/ 6 h 162"/>
                <a:gd name="T32" fmla="*/ 48 w 103"/>
                <a:gd name="T33" fmla="*/ 13 h 162"/>
                <a:gd name="T34" fmla="*/ 43 w 103"/>
                <a:gd name="T35" fmla="*/ 18 h 162"/>
                <a:gd name="T36" fmla="*/ 40 w 103"/>
                <a:gd name="T37" fmla="*/ 26 h 162"/>
                <a:gd name="T38" fmla="*/ 40 w 103"/>
                <a:gd name="T39" fmla="*/ 3 h 162"/>
                <a:gd name="T40" fmla="*/ 0 w 103"/>
                <a:gd name="T41" fmla="*/ 3 h 162"/>
                <a:gd name="T42" fmla="*/ 0 w 103"/>
                <a:gd name="T43" fmla="*/ 162 h 162"/>
                <a:gd name="T44" fmla="*/ 42 w 103"/>
                <a:gd name="T45" fmla="*/ 162 h 162"/>
                <a:gd name="T46" fmla="*/ 42 w 103"/>
                <a:gd name="T47" fmla="*/ 11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3" h="162">
                  <a:moveTo>
                    <a:pt x="42" y="113"/>
                  </a:moveTo>
                  <a:lnTo>
                    <a:pt x="42" y="94"/>
                  </a:lnTo>
                  <a:lnTo>
                    <a:pt x="42" y="80"/>
                  </a:lnTo>
                  <a:lnTo>
                    <a:pt x="43" y="68"/>
                  </a:lnTo>
                  <a:lnTo>
                    <a:pt x="46" y="60"/>
                  </a:lnTo>
                  <a:lnTo>
                    <a:pt x="49" y="49"/>
                  </a:lnTo>
                  <a:lnTo>
                    <a:pt x="55" y="43"/>
                  </a:lnTo>
                  <a:lnTo>
                    <a:pt x="61" y="39"/>
                  </a:lnTo>
                  <a:lnTo>
                    <a:pt x="71" y="38"/>
                  </a:lnTo>
                  <a:lnTo>
                    <a:pt x="79" y="39"/>
                  </a:lnTo>
                  <a:lnTo>
                    <a:pt x="90" y="45"/>
                  </a:lnTo>
                  <a:lnTo>
                    <a:pt x="103" y="8"/>
                  </a:lnTo>
                  <a:lnTo>
                    <a:pt x="88" y="1"/>
                  </a:lnTo>
                  <a:lnTo>
                    <a:pt x="75" y="0"/>
                  </a:lnTo>
                  <a:lnTo>
                    <a:pt x="65" y="1"/>
                  </a:lnTo>
                  <a:lnTo>
                    <a:pt x="57" y="6"/>
                  </a:lnTo>
                  <a:lnTo>
                    <a:pt x="48" y="13"/>
                  </a:lnTo>
                  <a:lnTo>
                    <a:pt x="43" y="18"/>
                  </a:lnTo>
                  <a:lnTo>
                    <a:pt x="40" y="26"/>
                  </a:lnTo>
                  <a:lnTo>
                    <a:pt x="40" y="3"/>
                  </a:lnTo>
                  <a:lnTo>
                    <a:pt x="0" y="3"/>
                  </a:lnTo>
                  <a:lnTo>
                    <a:pt x="0" y="162"/>
                  </a:lnTo>
                  <a:lnTo>
                    <a:pt x="42" y="162"/>
                  </a:lnTo>
                  <a:lnTo>
                    <a:pt x="4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Freeform 3076">
              <a:extLst>
                <a:ext uri="{FF2B5EF4-FFF2-40B4-BE49-F238E27FC236}">
                  <a16:creationId xmlns:a16="http://schemas.microsoft.com/office/drawing/2014/main" id="{4F0B7ACF-B0CA-AC32-3E0C-5207619F33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6" y="4286"/>
              <a:ext cx="46" cy="32"/>
            </a:xfrm>
            <a:custGeom>
              <a:avLst/>
              <a:gdLst>
                <a:gd name="T0" fmla="*/ 232 w 232"/>
                <a:gd name="T1" fmla="*/ 60 h 162"/>
                <a:gd name="T2" fmla="*/ 231 w 232"/>
                <a:gd name="T3" fmla="*/ 49 h 162"/>
                <a:gd name="T4" fmla="*/ 231 w 232"/>
                <a:gd name="T5" fmla="*/ 40 h 162"/>
                <a:gd name="T6" fmla="*/ 228 w 232"/>
                <a:gd name="T7" fmla="*/ 33 h 162"/>
                <a:gd name="T8" fmla="*/ 227 w 232"/>
                <a:gd name="T9" fmla="*/ 28 h 162"/>
                <a:gd name="T10" fmla="*/ 219 w 232"/>
                <a:gd name="T11" fmla="*/ 15 h 162"/>
                <a:gd name="T12" fmla="*/ 209 w 232"/>
                <a:gd name="T13" fmla="*/ 7 h 162"/>
                <a:gd name="T14" fmla="*/ 196 w 232"/>
                <a:gd name="T15" fmla="*/ 1 h 162"/>
                <a:gd name="T16" fmla="*/ 181 w 232"/>
                <a:gd name="T17" fmla="*/ 0 h 162"/>
                <a:gd name="T18" fmla="*/ 167 w 232"/>
                <a:gd name="T19" fmla="*/ 1 h 162"/>
                <a:gd name="T20" fmla="*/ 155 w 232"/>
                <a:gd name="T21" fmla="*/ 7 h 162"/>
                <a:gd name="T22" fmla="*/ 143 w 232"/>
                <a:gd name="T23" fmla="*/ 14 h 162"/>
                <a:gd name="T24" fmla="*/ 132 w 232"/>
                <a:gd name="T25" fmla="*/ 25 h 162"/>
                <a:gd name="T26" fmla="*/ 124 w 232"/>
                <a:gd name="T27" fmla="*/ 14 h 162"/>
                <a:gd name="T28" fmla="*/ 114 w 232"/>
                <a:gd name="T29" fmla="*/ 7 h 162"/>
                <a:gd name="T30" fmla="*/ 101 w 232"/>
                <a:gd name="T31" fmla="*/ 1 h 162"/>
                <a:gd name="T32" fmla="*/ 88 w 232"/>
                <a:gd name="T33" fmla="*/ 0 h 162"/>
                <a:gd name="T34" fmla="*/ 74 w 232"/>
                <a:gd name="T35" fmla="*/ 1 h 162"/>
                <a:gd name="T36" fmla="*/ 61 w 232"/>
                <a:gd name="T37" fmla="*/ 6 h 162"/>
                <a:gd name="T38" fmla="*/ 49 w 232"/>
                <a:gd name="T39" fmla="*/ 13 h 162"/>
                <a:gd name="T40" fmla="*/ 38 w 232"/>
                <a:gd name="T41" fmla="*/ 25 h 162"/>
                <a:gd name="T42" fmla="*/ 38 w 232"/>
                <a:gd name="T43" fmla="*/ 3 h 162"/>
                <a:gd name="T44" fmla="*/ 0 w 232"/>
                <a:gd name="T45" fmla="*/ 3 h 162"/>
                <a:gd name="T46" fmla="*/ 0 w 232"/>
                <a:gd name="T47" fmla="*/ 162 h 162"/>
                <a:gd name="T48" fmla="*/ 42 w 232"/>
                <a:gd name="T49" fmla="*/ 162 h 162"/>
                <a:gd name="T50" fmla="*/ 42 w 232"/>
                <a:gd name="T51" fmla="*/ 85 h 162"/>
                <a:gd name="T52" fmla="*/ 42 w 232"/>
                <a:gd name="T53" fmla="*/ 65 h 162"/>
                <a:gd name="T54" fmla="*/ 45 w 232"/>
                <a:gd name="T55" fmla="*/ 52 h 162"/>
                <a:gd name="T56" fmla="*/ 49 w 232"/>
                <a:gd name="T57" fmla="*/ 44 h 162"/>
                <a:gd name="T58" fmla="*/ 56 w 232"/>
                <a:gd name="T59" fmla="*/ 38 h 162"/>
                <a:gd name="T60" fmla="*/ 64 w 232"/>
                <a:gd name="T61" fmla="*/ 33 h 162"/>
                <a:gd name="T62" fmla="*/ 74 w 232"/>
                <a:gd name="T63" fmla="*/ 32 h 162"/>
                <a:gd name="T64" fmla="*/ 80 w 232"/>
                <a:gd name="T65" fmla="*/ 32 h 162"/>
                <a:gd name="T66" fmla="*/ 86 w 232"/>
                <a:gd name="T67" fmla="*/ 35 h 162"/>
                <a:gd name="T68" fmla="*/ 89 w 232"/>
                <a:gd name="T69" fmla="*/ 39 h 162"/>
                <a:gd name="T70" fmla="*/ 93 w 232"/>
                <a:gd name="T71" fmla="*/ 45 h 162"/>
                <a:gd name="T72" fmla="*/ 93 w 232"/>
                <a:gd name="T73" fmla="*/ 49 h 162"/>
                <a:gd name="T74" fmla="*/ 94 w 232"/>
                <a:gd name="T75" fmla="*/ 56 h 162"/>
                <a:gd name="T76" fmla="*/ 94 w 232"/>
                <a:gd name="T77" fmla="*/ 64 h 162"/>
                <a:gd name="T78" fmla="*/ 95 w 232"/>
                <a:gd name="T79" fmla="*/ 75 h 162"/>
                <a:gd name="T80" fmla="*/ 95 w 232"/>
                <a:gd name="T81" fmla="*/ 162 h 162"/>
                <a:gd name="T82" fmla="*/ 137 w 232"/>
                <a:gd name="T83" fmla="*/ 162 h 162"/>
                <a:gd name="T84" fmla="*/ 137 w 232"/>
                <a:gd name="T85" fmla="*/ 85 h 162"/>
                <a:gd name="T86" fmla="*/ 137 w 232"/>
                <a:gd name="T87" fmla="*/ 66 h 162"/>
                <a:gd name="T88" fmla="*/ 140 w 232"/>
                <a:gd name="T89" fmla="*/ 53 h 162"/>
                <a:gd name="T90" fmla="*/ 144 w 232"/>
                <a:gd name="T91" fmla="*/ 44 h 162"/>
                <a:gd name="T92" fmla="*/ 151 w 232"/>
                <a:gd name="T93" fmla="*/ 38 h 162"/>
                <a:gd name="T94" fmla="*/ 158 w 232"/>
                <a:gd name="T95" fmla="*/ 33 h 162"/>
                <a:gd name="T96" fmla="*/ 168 w 232"/>
                <a:gd name="T97" fmla="*/ 32 h 162"/>
                <a:gd name="T98" fmla="*/ 173 w 232"/>
                <a:gd name="T99" fmla="*/ 32 h 162"/>
                <a:gd name="T100" fmla="*/ 177 w 232"/>
                <a:gd name="T101" fmla="*/ 34 h 162"/>
                <a:gd name="T102" fmla="*/ 181 w 232"/>
                <a:gd name="T103" fmla="*/ 37 h 162"/>
                <a:gd name="T104" fmla="*/ 186 w 232"/>
                <a:gd name="T105" fmla="*/ 41 h 162"/>
                <a:gd name="T106" fmla="*/ 187 w 232"/>
                <a:gd name="T107" fmla="*/ 45 h 162"/>
                <a:gd name="T108" fmla="*/ 189 w 232"/>
                <a:gd name="T109" fmla="*/ 51 h 162"/>
                <a:gd name="T110" fmla="*/ 189 w 232"/>
                <a:gd name="T111" fmla="*/ 59 h 162"/>
                <a:gd name="T112" fmla="*/ 190 w 232"/>
                <a:gd name="T113" fmla="*/ 71 h 162"/>
                <a:gd name="T114" fmla="*/ 190 w 232"/>
                <a:gd name="T115" fmla="*/ 162 h 162"/>
                <a:gd name="T116" fmla="*/ 232 w 232"/>
                <a:gd name="T117" fmla="*/ 162 h 162"/>
                <a:gd name="T118" fmla="*/ 232 w 232"/>
                <a:gd name="T119" fmla="*/ 6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2" h="162">
                  <a:moveTo>
                    <a:pt x="232" y="60"/>
                  </a:moveTo>
                  <a:lnTo>
                    <a:pt x="231" y="49"/>
                  </a:lnTo>
                  <a:lnTo>
                    <a:pt x="231" y="40"/>
                  </a:lnTo>
                  <a:lnTo>
                    <a:pt x="228" y="33"/>
                  </a:lnTo>
                  <a:lnTo>
                    <a:pt x="227" y="28"/>
                  </a:lnTo>
                  <a:lnTo>
                    <a:pt x="219" y="15"/>
                  </a:lnTo>
                  <a:lnTo>
                    <a:pt x="209" y="7"/>
                  </a:lnTo>
                  <a:lnTo>
                    <a:pt x="196" y="1"/>
                  </a:lnTo>
                  <a:lnTo>
                    <a:pt x="181" y="0"/>
                  </a:lnTo>
                  <a:lnTo>
                    <a:pt x="167" y="1"/>
                  </a:lnTo>
                  <a:lnTo>
                    <a:pt x="155" y="7"/>
                  </a:lnTo>
                  <a:lnTo>
                    <a:pt x="143" y="14"/>
                  </a:lnTo>
                  <a:lnTo>
                    <a:pt x="132" y="25"/>
                  </a:lnTo>
                  <a:lnTo>
                    <a:pt x="124" y="14"/>
                  </a:lnTo>
                  <a:lnTo>
                    <a:pt x="114" y="7"/>
                  </a:lnTo>
                  <a:lnTo>
                    <a:pt x="101" y="1"/>
                  </a:lnTo>
                  <a:lnTo>
                    <a:pt x="88" y="0"/>
                  </a:lnTo>
                  <a:lnTo>
                    <a:pt x="74" y="1"/>
                  </a:lnTo>
                  <a:lnTo>
                    <a:pt x="61" y="6"/>
                  </a:lnTo>
                  <a:lnTo>
                    <a:pt x="49" y="13"/>
                  </a:lnTo>
                  <a:lnTo>
                    <a:pt x="38" y="25"/>
                  </a:lnTo>
                  <a:lnTo>
                    <a:pt x="38" y="3"/>
                  </a:lnTo>
                  <a:lnTo>
                    <a:pt x="0" y="3"/>
                  </a:lnTo>
                  <a:lnTo>
                    <a:pt x="0" y="162"/>
                  </a:lnTo>
                  <a:lnTo>
                    <a:pt x="42" y="162"/>
                  </a:lnTo>
                  <a:lnTo>
                    <a:pt x="42" y="85"/>
                  </a:lnTo>
                  <a:lnTo>
                    <a:pt x="42" y="65"/>
                  </a:lnTo>
                  <a:lnTo>
                    <a:pt x="45" y="52"/>
                  </a:lnTo>
                  <a:lnTo>
                    <a:pt x="49" y="44"/>
                  </a:lnTo>
                  <a:lnTo>
                    <a:pt x="56" y="38"/>
                  </a:lnTo>
                  <a:lnTo>
                    <a:pt x="64" y="33"/>
                  </a:lnTo>
                  <a:lnTo>
                    <a:pt x="74" y="32"/>
                  </a:lnTo>
                  <a:lnTo>
                    <a:pt x="80" y="32"/>
                  </a:lnTo>
                  <a:lnTo>
                    <a:pt x="86" y="35"/>
                  </a:lnTo>
                  <a:lnTo>
                    <a:pt x="89" y="39"/>
                  </a:lnTo>
                  <a:lnTo>
                    <a:pt x="93" y="45"/>
                  </a:lnTo>
                  <a:lnTo>
                    <a:pt x="93" y="49"/>
                  </a:lnTo>
                  <a:lnTo>
                    <a:pt x="94" y="56"/>
                  </a:lnTo>
                  <a:lnTo>
                    <a:pt x="94" y="64"/>
                  </a:lnTo>
                  <a:lnTo>
                    <a:pt x="95" y="75"/>
                  </a:lnTo>
                  <a:lnTo>
                    <a:pt x="95" y="162"/>
                  </a:lnTo>
                  <a:lnTo>
                    <a:pt x="137" y="162"/>
                  </a:lnTo>
                  <a:lnTo>
                    <a:pt x="137" y="85"/>
                  </a:lnTo>
                  <a:lnTo>
                    <a:pt x="137" y="66"/>
                  </a:lnTo>
                  <a:lnTo>
                    <a:pt x="140" y="53"/>
                  </a:lnTo>
                  <a:lnTo>
                    <a:pt x="144" y="44"/>
                  </a:lnTo>
                  <a:lnTo>
                    <a:pt x="151" y="38"/>
                  </a:lnTo>
                  <a:lnTo>
                    <a:pt x="158" y="33"/>
                  </a:lnTo>
                  <a:lnTo>
                    <a:pt x="168" y="32"/>
                  </a:lnTo>
                  <a:lnTo>
                    <a:pt x="173" y="32"/>
                  </a:lnTo>
                  <a:lnTo>
                    <a:pt x="177" y="34"/>
                  </a:lnTo>
                  <a:lnTo>
                    <a:pt x="181" y="37"/>
                  </a:lnTo>
                  <a:lnTo>
                    <a:pt x="186" y="41"/>
                  </a:lnTo>
                  <a:lnTo>
                    <a:pt x="187" y="45"/>
                  </a:lnTo>
                  <a:lnTo>
                    <a:pt x="189" y="51"/>
                  </a:lnTo>
                  <a:lnTo>
                    <a:pt x="189" y="59"/>
                  </a:lnTo>
                  <a:lnTo>
                    <a:pt x="190" y="71"/>
                  </a:lnTo>
                  <a:lnTo>
                    <a:pt x="190" y="162"/>
                  </a:lnTo>
                  <a:lnTo>
                    <a:pt x="232" y="162"/>
                  </a:lnTo>
                  <a:lnTo>
                    <a:pt x="232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Freeform 3077">
              <a:extLst>
                <a:ext uri="{FF2B5EF4-FFF2-40B4-BE49-F238E27FC236}">
                  <a16:creationId xmlns:a16="http://schemas.microsoft.com/office/drawing/2014/main" id="{EF152302-4745-0CD2-A05F-4129B7199E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43" y="4286"/>
              <a:ext cx="33" cy="33"/>
            </a:xfrm>
            <a:custGeom>
              <a:avLst/>
              <a:gdLst>
                <a:gd name="T0" fmla="*/ 2 w 163"/>
                <a:gd name="T1" fmla="*/ 59 h 165"/>
                <a:gd name="T2" fmla="*/ 0 w 163"/>
                <a:gd name="T3" fmla="*/ 93 h 165"/>
                <a:gd name="T4" fmla="*/ 5 w 163"/>
                <a:gd name="T5" fmla="*/ 116 h 165"/>
                <a:gd name="T6" fmla="*/ 15 w 163"/>
                <a:gd name="T7" fmla="*/ 135 h 165"/>
                <a:gd name="T8" fmla="*/ 40 w 163"/>
                <a:gd name="T9" fmla="*/ 156 h 165"/>
                <a:gd name="T10" fmla="*/ 82 w 163"/>
                <a:gd name="T11" fmla="*/ 165 h 165"/>
                <a:gd name="T12" fmla="*/ 89 w 163"/>
                <a:gd name="T13" fmla="*/ 163 h 165"/>
                <a:gd name="T14" fmla="*/ 93 w 163"/>
                <a:gd name="T15" fmla="*/ 163 h 165"/>
                <a:gd name="T16" fmla="*/ 105 w 163"/>
                <a:gd name="T17" fmla="*/ 160 h 165"/>
                <a:gd name="T18" fmla="*/ 106 w 163"/>
                <a:gd name="T19" fmla="*/ 159 h 165"/>
                <a:gd name="T20" fmla="*/ 113 w 163"/>
                <a:gd name="T21" fmla="*/ 159 h 165"/>
                <a:gd name="T22" fmla="*/ 133 w 163"/>
                <a:gd name="T23" fmla="*/ 146 h 165"/>
                <a:gd name="T24" fmla="*/ 144 w 163"/>
                <a:gd name="T25" fmla="*/ 134 h 165"/>
                <a:gd name="T26" fmla="*/ 157 w 163"/>
                <a:gd name="T27" fmla="*/ 114 h 165"/>
                <a:gd name="T28" fmla="*/ 157 w 163"/>
                <a:gd name="T29" fmla="*/ 107 h 165"/>
                <a:gd name="T30" fmla="*/ 158 w 163"/>
                <a:gd name="T31" fmla="*/ 106 h 165"/>
                <a:gd name="T32" fmla="*/ 163 w 163"/>
                <a:gd name="T33" fmla="*/ 82 h 165"/>
                <a:gd name="T34" fmla="*/ 157 w 163"/>
                <a:gd name="T35" fmla="*/ 49 h 165"/>
                <a:gd name="T36" fmla="*/ 140 w 163"/>
                <a:gd name="T37" fmla="*/ 24 h 165"/>
                <a:gd name="T38" fmla="*/ 120 w 163"/>
                <a:gd name="T39" fmla="*/ 8 h 165"/>
                <a:gd name="T40" fmla="*/ 106 w 163"/>
                <a:gd name="T41" fmla="*/ 2 h 165"/>
                <a:gd name="T42" fmla="*/ 82 w 163"/>
                <a:gd name="T43" fmla="*/ 0 h 165"/>
                <a:gd name="T44" fmla="*/ 39 w 163"/>
                <a:gd name="T45" fmla="*/ 11 h 165"/>
                <a:gd name="T46" fmla="*/ 23 w 163"/>
                <a:gd name="T47" fmla="*/ 22 h 165"/>
                <a:gd name="T48" fmla="*/ 55 w 163"/>
                <a:gd name="T49" fmla="*/ 119 h 165"/>
                <a:gd name="T50" fmla="*/ 45 w 163"/>
                <a:gd name="T51" fmla="*/ 102 h 165"/>
                <a:gd name="T52" fmla="*/ 43 w 163"/>
                <a:gd name="T53" fmla="*/ 83 h 165"/>
                <a:gd name="T54" fmla="*/ 45 w 163"/>
                <a:gd name="T55" fmla="*/ 62 h 165"/>
                <a:gd name="T56" fmla="*/ 55 w 163"/>
                <a:gd name="T57" fmla="*/ 46 h 165"/>
                <a:gd name="T58" fmla="*/ 67 w 163"/>
                <a:gd name="T59" fmla="*/ 37 h 165"/>
                <a:gd name="T60" fmla="*/ 89 w 163"/>
                <a:gd name="T61" fmla="*/ 34 h 165"/>
                <a:gd name="T62" fmla="*/ 102 w 163"/>
                <a:gd name="T63" fmla="*/ 40 h 165"/>
                <a:gd name="T64" fmla="*/ 113 w 163"/>
                <a:gd name="T65" fmla="*/ 52 h 165"/>
                <a:gd name="T66" fmla="*/ 119 w 163"/>
                <a:gd name="T67" fmla="*/ 70 h 165"/>
                <a:gd name="T68" fmla="*/ 119 w 163"/>
                <a:gd name="T69" fmla="*/ 87 h 165"/>
                <a:gd name="T70" fmla="*/ 117 w 163"/>
                <a:gd name="T71" fmla="*/ 102 h 165"/>
                <a:gd name="T72" fmla="*/ 113 w 163"/>
                <a:gd name="T73" fmla="*/ 110 h 165"/>
                <a:gd name="T74" fmla="*/ 109 w 163"/>
                <a:gd name="T75" fmla="*/ 119 h 165"/>
                <a:gd name="T76" fmla="*/ 100 w 163"/>
                <a:gd name="T77" fmla="*/ 124 h 165"/>
                <a:gd name="T78" fmla="*/ 99 w 163"/>
                <a:gd name="T79" fmla="*/ 125 h 165"/>
                <a:gd name="T80" fmla="*/ 89 w 163"/>
                <a:gd name="T81" fmla="*/ 130 h 165"/>
                <a:gd name="T82" fmla="*/ 74 w 163"/>
                <a:gd name="T83" fmla="*/ 130 h 165"/>
                <a:gd name="T84" fmla="*/ 59 w 163"/>
                <a:gd name="T85" fmla="*/ 124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63" h="165">
                  <a:moveTo>
                    <a:pt x="11" y="40"/>
                  </a:moveTo>
                  <a:lnTo>
                    <a:pt x="2" y="59"/>
                  </a:lnTo>
                  <a:lnTo>
                    <a:pt x="0" y="81"/>
                  </a:lnTo>
                  <a:lnTo>
                    <a:pt x="0" y="93"/>
                  </a:lnTo>
                  <a:lnTo>
                    <a:pt x="2" y="106"/>
                  </a:lnTo>
                  <a:lnTo>
                    <a:pt x="5" y="116"/>
                  </a:lnTo>
                  <a:lnTo>
                    <a:pt x="11" y="127"/>
                  </a:lnTo>
                  <a:lnTo>
                    <a:pt x="15" y="135"/>
                  </a:lnTo>
                  <a:lnTo>
                    <a:pt x="23" y="144"/>
                  </a:lnTo>
                  <a:lnTo>
                    <a:pt x="40" y="156"/>
                  </a:lnTo>
                  <a:lnTo>
                    <a:pt x="61" y="163"/>
                  </a:lnTo>
                  <a:lnTo>
                    <a:pt x="82" y="165"/>
                  </a:lnTo>
                  <a:lnTo>
                    <a:pt x="89" y="164"/>
                  </a:lnTo>
                  <a:lnTo>
                    <a:pt x="89" y="163"/>
                  </a:lnTo>
                  <a:lnTo>
                    <a:pt x="90" y="163"/>
                  </a:lnTo>
                  <a:lnTo>
                    <a:pt x="93" y="163"/>
                  </a:lnTo>
                  <a:lnTo>
                    <a:pt x="98" y="163"/>
                  </a:lnTo>
                  <a:lnTo>
                    <a:pt x="105" y="160"/>
                  </a:lnTo>
                  <a:lnTo>
                    <a:pt x="105" y="159"/>
                  </a:lnTo>
                  <a:lnTo>
                    <a:pt x="106" y="159"/>
                  </a:lnTo>
                  <a:lnTo>
                    <a:pt x="108" y="159"/>
                  </a:lnTo>
                  <a:lnTo>
                    <a:pt x="113" y="159"/>
                  </a:lnTo>
                  <a:lnTo>
                    <a:pt x="127" y="151"/>
                  </a:lnTo>
                  <a:lnTo>
                    <a:pt x="133" y="146"/>
                  </a:lnTo>
                  <a:lnTo>
                    <a:pt x="140" y="141"/>
                  </a:lnTo>
                  <a:lnTo>
                    <a:pt x="144" y="134"/>
                  </a:lnTo>
                  <a:lnTo>
                    <a:pt x="149" y="128"/>
                  </a:lnTo>
                  <a:lnTo>
                    <a:pt x="157" y="114"/>
                  </a:lnTo>
                  <a:lnTo>
                    <a:pt x="157" y="109"/>
                  </a:lnTo>
                  <a:lnTo>
                    <a:pt x="157" y="107"/>
                  </a:lnTo>
                  <a:lnTo>
                    <a:pt x="157" y="106"/>
                  </a:lnTo>
                  <a:lnTo>
                    <a:pt x="158" y="106"/>
                  </a:lnTo>
                  <a:lnTo>
                    <a:pt x="161" y="99"/>
                  </a:lnTo>
                  <a:lnTo>
                    <a:pt x="163" y="82"/>
                  </a:lnTo>
                  <a:lnTo>
                    <a:pt x="161" y="64"/>
                  </a:lnTo>
                  <a:lnTo>
                    <a:pt x="157" y="49"/>
                  </a:lnTo>
                  <a:lnTo>
                    <a:pt x="149" y="34"/>
                  </a:lnTo>
                  <a:lnTo>
                    <a:pt x="140" y="24"/>
                  </a:lnTo>
                  <a:lnTo>
                    <a:pt x="127" y="13"/>
                  </a:lnTo>
                  <a:lnTo>
                    <a:pt x="120" y="8"/>
                  </a:lnTo>
                  <a:lnTo>
                    <a:pt x="114" y="6"/>
                  </a:lnTo>
                  <a:lnTo>
                    <a:pt x="106" y="2"/>
                  </a:lnTo>
                  <a:lnTo>
                    <a:pt x="99" y="1"/>
                  </a:lnTo>
                  <a:lnTo>
                    <a:pt x="82" y="0"/>
                  </a:lnTo>
                  <a:lnTo>
                    <a:pt x="59" y="2"/>
                  </a:lnTo>
                  <a:lnTo>
                    <a:pt x="39" y="11"/>
                  </a:lnTo>
                  <a:lnTo>
                    <a:pt x="30" y="15"/>
                  </a:lnTo>
                  <a:lnTo>
                    <a:pt x="23" y="22"/>
                  </a:lnTo>
                  <a:lnTo>
                    <a:pt x="11" y="40"/>
                  </a:lnTo>
                  <a:close/>
                  <a:moveTo>
                    <a:pt x="55" y="119"/>
                  </a:moveTo>
                  <a:lnTo>
                    <a:pt x="49" y="110"/>
                  </a:lnTo>
                  <a:lnTo>
                    <a:pt x="45" y="102"/>
                  </a:lnTo>
                  <a:lnTo>
                    <a:pt x="43" y="93"/>
                  </a:lnTo>
                  <a:lnTo>
                    <a:pt x="43" y="83"/>
                  </a:lnTo>
                  <a:lnTo>
                    <a:pt x="43" y="71"/>
                  </a:lnTo>
                  <a:lnTo>
                    <a:pt x="45" y="62"/>
                  </a:lnTo>
                  <a:lnTo>
                    <a:pt x="49" y="52"/>
                  </a:lnTo>
                  <a:lnTo>
                    <a:pt x="55" y="46"/>
                  </a:lnTo>
                  <a:lnTo>
                    <a:pt x="59" y="40"/>
                  </a:lnTo>
                  <a:lnTo>
                    <a:pt x="67" y="37"/>
                  </a:lnTo>
                  <a:lnTo>
                    <a:pt x="82" y="34"/>
                  </a:lnTo>
                  <a:lnTo>
                    <a:pt x="89" y="34"/>
                  </a:lnTo>
                  <a:lnTo>
                    <a:pt x="96" y="37"/>
                  </a:lnTo>
                  <a:lnTo>
                    <a:pt x="102" y="40"/>
                  </a:lnTo>
                  <a:lnTo>
                    <a:pt x="109" y="46"/>
                  </a:lnTo>
                  <a:lnTo>
                    <a:pt x="113" y="52"/>
                  </a:lnTo>
                  <a:lnTo>
                    <a:pt x="117" y="60"/>
                  </a:lnTo>
                  <a:lnTo>
                    <a:pt x="119" y="70"/>
                  </a:lnTo>
                  <a:lnTo>
                    <a:pt x="120" y="82"/>
                  </a:lnTo>
                  <a:lnTo>
                    <a:pt x="119" y="87"/>
                  </a:lnTo>
                  <a:lnTo>
                    <a:pt x="119" y="93"/>
                  </a:lnTo>
                  <a:lnTo>
                    <a:pt x="117" y="102"/>
                  </a:lnTo>
                  <a:lnTo>
                    <a:pt x="114" y="106"/>
                  </a:lnTo>
                  <a:lnTo>
                    <a:pt x="113" y="110"/>
                  </a:lnTo>
                  <a:lnTo>
                    <a:pt x="111" y="114"/>
                  </a:lnTo>
                  <a:lnTo>
                    <a:pt x="109" y="119"/>
                  </a:lnTo>
                  <a:lnTo>
                    <a:pt x="102" y="124"/>
                  </a:lnTo>
                  <a:lnTo>
                    <a:pt x="100" y="124"/>
                  </a:lnTo>
                  <a:lnTo>
                    <a:pt x="99" y="124"/>
                  </a:lnTo>
                  <a:lnTo>
                    <a:pt x="99" y="125"/>
                  </a:lnTo>
                  <a:lnTo>
                    <a:pt x="96" y="127"/>
                  </a:lnTo>
                  <a:lnTo>
                    <a:pt x="89" y="130"/>
                  </a:lnTo>
                  <a:lnTo>
                    <a:pt x="82" y="131"/>
                  </a:lnTo>
                  <a:lnTo>
                    <a:pt x="74" y="130"/>
                  </a:lnTo>
                  <a:lnTo>
                    <a:pt x="67" y="127"/>
                  </a:lnTo>
                  <a:lnTo>
                    <a:pt x="59" y="124"/>
                  </a:lnTo>
                  <a:lnTo>
                    <a:pt x="55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Freeform 3078">
              <a:extLst>
                <a:ext uri="{FF2B5EF4-FFF2-40B4-BE49-F238E27FC236}">
                  <a16:creationId xmlns:a16="http://schemas.microsoft.com/office/drawing/2014/main" id="{110EB1A4-3997-58F2-43DE-8614C56C3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6" y="4286"/>
              <a:ext cx="29" cy="33"/>
            </a:xfrm>
            <a:custGeom>
              <a:avLst/>
              <a:gdLst>
                <a:gd name="T0" fmla="*/ 92 w 149"/>
                <a:gd name="T1" fmla="*/ 126 h 165"/>
                <a:gd name="T2" fmla="*/ 84 w 149"/>
                <a:gd name="T3" fmla="*/ 128 h 165"/>
                <a:gd name="T4" fmla="*/ 77 w 149"/>
                <a:gd name="T5" fmla="*/ 131 h 165"/>
                <a:gd name="T6" fmla="*/ 63 w 149"/>
                <a:gd name="T7" fmla="*/ 127 h 165"/>
                <a:gd name="T8" fmla="*/ 47 w 149"/>
                <a:gd name="T9" fmla="*/ 112 h 165"/>
                <a:gd name="T10" fmla="*/ 43 w 149"/>
                <a:gd name="T11" fmla="*/ 93 h 165"/>
                <a:gd name="T12" fmla="*/ 43 w 149"/>
                <a:gd name="T13" fmla="*/ 66 h 165"/>
                <a:gd name="T14" fmla="*/ 47 w 149"/>
                <a:gd name="T15" fmla="*/ 49 h 165"/>
                <a:gd name="T16" fmla="*/ 56 w 149"/>
                <a:gd name="T17" fmla="*/ 38 h 165"/>
                <a:gd name="T18" fmla="*/ 77 w 149"/>
                <a:gd name="T19" fmla="*/ 33 h 165"/>
                <a:gd name="T20" fmla="*/ 96 w 149"/>
                <a:gd name="T21" fmla="*/ 39 h 165"/>
                <a:gd name="T22" fmla="*/ 102 w 149"/>
                <a:gd name="T23" fmla="*/ 46 h 165"/>
                <a:gd name="T24" fmla="*/ 106 w 149"/>
                <a:gd name="T25" fmla="*/ 58 h 165"/>
                <a:gd name="T26" fmla="*/ 142 w 149"/>
                <a:gd name="T27" fmla="*/ 38 h 165"/>
                <a:gd name="T28" fmla="*/ 130 w 149"/>
                <a:gd name="T29" fmla="*/ 19 h 165"/>
                <a:gd name="T30" fmla="*/ 112 w 149"/>
                <a:gd name="T31" fmla="*/ 6 h 165"/>
                <a:gd name="T32" fmla="*/ 89 w 149"/>
                <a:gd name="T33" fmla="*/ 0 h 165"/>
                <a:gd name="T34" fmla="*/ 58 w 149"/>
                <a:gd name="T35" fmla="*/ 1 h 165"/>
                <a:gd name="T36" fmla="*/ 31 w 149"/>
                <a:gd name="T37" fmla="*/ 12 h 165"/>
                <a:gd name="T38" fmla="*/ 11 w 149"/>
                <a:gd name="T39" fmla="*/ 33 h 165"/>
                <a:gd name="T40" fmla="*/ 1 w 149"/>
                <a:gd name="T41" fmla="*/ 63 h 165"/>
                <a:gd name="T42" fmla="*/ 1 w 149"/>
                <a:gd name="T43" fmla="*/ 101 h 165"/>
                <a:gd name="T44" fmla="*/ 11 w 149"/>
                <a:gd name="T45" fmla="*/ 131 h 165"/>
                <a:gd name="T46" fmla="*/ 20 w 149"/>
                <a:gd name="T47" fmla="*/ 144 h 165"/>
                <a:gd name="T48" fmla="*/ 43 w 149"/>
                <a:gd name="T49" fmla="*/ 159 h 165"/>
                <a:gd name="T50" fmla="*/ 75 w 149"/>
                <a:gd name="T51" fmla="*/ 165 h 165"/>
                <a:gd name="T52" fmla="*/ 102 w 149"/>
                <a:gd name="T53" fmla="*/ 162 h 165"/>
                <a:gd name="T54" fmla="*/ 118 w 149"/>
                <a:gd name="T55" fmla="*/ 153 h 165"/>
                <a:gd name="T56" fmla="*/ 127 w 149"/>
                <a:gd name="T57" fmla="*/ 146 h 165"/>
                <a:gd name="T58" fmla="*/ 139 w 149"/>
                <a:gd name="T59" fmla="*/ 133 h 165"/>
                <a:gd name="T60" fmla="*/ 149 w 149"/>
                <a:gd name="T61" fmla="*/ 108 h 165"/>
                <a:gd name="T62" fmla="*/ 105 w 149"/>
                <a:gd name="T63" fmla="*/ 108 h 165"/>
                <a:gd name="T64" fmla="*/ 99 w 149"/>
                <a:gd name="T65" fmla="*/ 12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9" h="165">
                  <a:moveTo>
                    <a:pt x="96" y="125"/>
                  </a:moveTo>
                  <a:lnTo>
                    <a:pt x="92" y="126"/>
                  </a:lnTo>
                  <a:lnTo>
                    <a:pt x="88" y="128"/>
                  </a:lnTo>
                  <a:lnTo>
                    <a:pt x="84" y="128"/>
                  </a:lnTo>
                  <a:lnTo>
                    <a:pt x="82" y="130"/>
                  </a:lnTo>
                  <a:lnTo>
                    <a:pt x="77" y="131"/>
                  </a:lnTo>
                  <a:lnTo>
                    <a:pt x="69" y="130"/>
                  </a:lnTo>
                  <a:lnTo>
                    <a:pt x="63" y="127"/>
                  </a:lnTo>
                  <a:lnTo>
                    <a:pt x="52" y="120"/>
                  </a:lnTo>
                  <a:lnTo>
                    <a:pt x="47" y="112"/>
                  </a:lnTo>
                  <a:lnTo>
                    <a:pt x="45" y="103"/>
                  </a:lnTo>
                  <a:lnTo>
                    <a:pt x="43" y="93"/>
                  </a:lnTo>
                  <a:lnTo>
                    <a:pt x="43" y="80"/>
                  </a:lnTo>
                  <a:lnTo>
                    <a:pt x="43" y="66"/>
                  </a:lnTo>
                  <a:lnTo>
                    <a:pt x="45" y="57"/>
                  </a:lnTo>
                  <a:lnTo>
                    <a:pt x="47" y="49"/>
                  </a:lnTo>
                  <a:lnTo>
                    <a:pt x="52" y="44"/>
                  </a:lnTo>
                  <a:lnTo>
                    <a:pt x="56" y="38"/>
                  </a:lnTo>
                  <a:lnTo>
                    <a:pt x="62" y="35"/>
                  </a:lnTo>
                  <a:lnTo>
                    <a:pt x="77" y="33"/>
                  </a:lnTo>
                  <a:lnTo>
                    <a:pt x="87" y="34"/>
                  </a:lnTo>
                  <a:lnTo>
                    <a:pt x="96" y="39"/>
                  </a:lnTo>
                  <a:lnTo>
                    <a:pt x="99" y="41"/>
                  </a:lnTo>
                  <a:lnTo>
                    <a:pt x="102" y="46"/>
                  </a:lnTo>
                  <a:lnTo>
                    <a:pt x="103" y="51"/>
                  </a:lnTo>
                  <a:lnTo>
                    <a:pt x="106" y="58"/>
                  </a:lnTo>
                  <a:lnTo>
                    <a:pt x="146" y="51"/>
                  </a:lnTo>
                  <a:lnTo>
                    <a:pt x="142" y="38"/>
                  </a:lnTo>
                  <a:lnTo>
                    <a:pt x="137" y="28"/>
                  </a:lnTo>
                  <a:lnTo>
                    <a:pt x="130" y="19"/>
                  </a:lnTo>
                  <a:lnTo>
                    <a:pt x="122" y="13"/>
                  </a:lnTo>
                  <a:lnTo>
                    <a:pt x="112" y="6"/>
                  </a:lnTo>
                  <a:lnTo>
                    <a:pt x="101" y="2"/>
                  </a:lnTo>
                  <a:lnTo>
                    <a:pt x="89" y="0"/>
                  </a:lnTo>
                  <a:lnTo>
                    <a:pt x="76" y="0"/>
                  </a:lnTo>
                  <a:lnTo>
                    <a:pt x="58" y="1"/>
                  </a:lnTo>
                  <a:lnTo>
                    <a:pt x="44" y="5"/>
                  </a:lnTo>
                  <a:lnTo>
                    <a:pt x="31" y="12"/>
                  </a:lnTo>
                  <a:lnTo>
                    <a:pt x="20" y="22"/>
                  </a:lnTo>
                  <a:lnTo>
                    <a:pt x="11" y="33"/>
                  </a:lnTo>
                  <a:lnTo>
                    <a:pt x="5" y="47"/>
                  </a:lnTo>
                  <a:lnTo>
                    <a:pt x="1" y="63"/>
                  </a:lnTo>
                  <a:lnTo>
                    <a:pt x="0" y="83"/>
                  </a:lnTo>
                  <a:lnTo>
                    <a:pt x="1" y="101"/>
                  </a:lnTo>
                  <a:lnTo>
                    <a:pt x="5" y="116"/>
                  </a:lnTo>
                  <a:lnTo>
                    <a:pt x="11" y="131"/>
                  </a:lnTo>
                  <a:lnTo>
                    <a:pt x="14" y="137"/>
                  </a:lnTo>
                  <a:lnTo>
                    <a:pt x="20" y="144"/>
                  </a:lnTo>
                  <a:lnTo>
                    <a:pt x="30" y="152"/>
                  </a:lnTo>
                  <a:lnTo>
                    <a:pt x="43" y="159"/>
                  </a:lnTo>
                  <a:lnTo>
                    <a:pt x="57" y="163"/>
                  </a:lnTo>
                  <a:lnTo>
                    <a:pt x="75" y="165"/>
                  </a:lnTo>
                  <a:lnTo>
                    <a:pt x="89" y="164"/>
                  </a:lnTo>
                  <a:lnTo>
                    <a:pt x="102" y="162"/>
                  </a:lnTo>
                  <a:lnTo>
                    <a:pt x="113" y="157"/>
                  </a:lnTo>
                  <a:lnTo>
                    <a:pt x="118" y="153"/>
                  </a:lnTo>
                  <a:lnTo>
                    <a:pt x="124" y="151"/>
                  </a:lnTo>
                  <a:lnTo>
                    <a:pt x="127" y="146"/>
                  </a:lnTo>
                  <a:lnTo>
                    <a:pt x="132" y="143"/>
                  </a:lnTo>
                  <a:lnTo>
                    <a:pt x="139" y="133"/>
                  </a:lnTo>
                  <a:lnTo>
                    <a:pt x="144" y="121"/>
                  </a:lnTo>
                  <a:lnTo>
                    <a:pt x="149" y="108"/>
                  </a:lnTo>
                  <a:lnTo>
                    <a:pt x="107" y="101"/>
                  </a:lnTo>
                  <a:lnTo>
                    <a:pt x="105" y="108"/>
                  </a:lnTo>
                  <a:lnTo>
                    <a:pt x="102" y="115"/>
                  </a:lnTo>
                  <a:lnTo>
                    <a:pt x="99" y="120"/>
                  </a:lnTo>
                  <a:lnTo>
                    <a:pt x="96" y="1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Rectangle 3079">
              <a:extLst>
                <a:ext uri="{FF2B5EF4-FFF2-40B4-BE49-F238E27FC236}">
                  <a16:creationId xmlns:a16="http://schemas.microsoft.com/office/drawing/2014/main" id="{E29F7F3C-997E-0F67-E97D-6625564D0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4" y="4157"/>
              <a:ext cx="390" cy="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Rectangle 3080">
              <a:extLst>
                <a:ext uri="{FF2B5EF4-FFF2-40B4-BE49-F238E27FC236}">
                  <a16:creationId xmlns:a16="http://schemas.microsoft.com/office/drawing/2014/main" id="{0BB8FA13-A9D3-B84E-9712-D4B4F5F39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4159"/>
              <a:ext cx="386" cy="10"/>
            </a:xfrm>
            <a:prstGeom prst="rect">
              <a:avLst/>
            </a:prstGeom>
            <a:noFill/>
            <a:ln w="6350">
              <a:solidFill>
                <a:srgbClr val="33333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Rectangle 3081">
              <a:extLst>
                <a:ext uri="{FF2B5EF4-FFF2-40B4-BE49-F238E27FC236}">
                  <a16:creationId xmlns:a16="http://schemas.microsoft.com/office/drawing/2014/main" id="{933A89F3-CC3E-F895-23A9-E4720466C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4" y="4157"/>
              <a:ext cx="390" cy="14"/>
            </a:xfrm>
            <a:prstGeom prst="rect">
              <a:avLst/>
            </a:prstGeom>
            <a:solidFill>
              <a:srgbClr val="898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3" name="Rectangle 3082">
              <a:extLst>
                <a:ext uri="{FF2B5EF4-FFF2-40B4-BE49-F238E27FC236}">
                  <a16:creationId xmlns:a16="http://schemas.microsoft.com/office/drawing/2014/main" id="{14224083-4944-221D-57C2-64DBC7632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6" y="4159"/>
              <a:ext cx="386" cy="10"/>
            </a:xfrm>
            <a:prstGeom prst="rect">
              <a:avLst/>
            </a:prstGeom>
            <a:noFill/>
            <a:ln w="6350">
              <a:solidFill>
                <a:srgbClr val="1B1B1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Line 3083">
              <a:extLst>
                <a:ext uri="{FF2B5EF4-FFF2-40B4-BE49-F238E27FC236}">
                  <a16:creationId xmlns:a16="http://schemas.microsoft.com/office/drawing/2014/main" id="{266ED0FE-0140-85C9-4FC5-C657AAE14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" y="4121"/>
              <a:ext cx="0" cy="36"/>
            </a:xfrm>
            <a:prstGeom prst="line">
              <a:avLst/>
            </a:prstGeom>
            <a:noFill/>
            <a:ln w="6350">
              <a:solidFill>
                <a:srgbClr val="3333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Line 3084">
              <a:extLst>
                <a:ext uri="{FF2B5EF4-FFF2-40B4-BE49-F238E27FC236}">
                  <a16:creationId xmlns:a16="http://schemas.microsoft.com/office/drawing/2014/main" id="{B81300D8-3EA5-CC66-4105-D15BFBAC13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4" y="4121"/>
              <a:ext cx="0" cy="36"/>
            </a:xfrm>
            <a:prstGeom prst="line">
              <a:avLst/>
            </a:prstGeom>
            <a:noFill/>
            <a:ln w="6350">
              <a:solidFill>
                <a:srgbClr val="3333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Rectangle 3085">
              <a:extLst>
                <a:ext uri="{FF2B5EF4-FFF2-40B4-BE49-F238E27FC236}">
                  <a16:creationId xmlns:a16="http://schemas.microsoft.com/office/drawing/2014/main" id="{10E62E09-0CBD-5215-542D-290CAC65D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7" y="4044"/>
              <a:ext cx="56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3086">
              <a:extLst>
                <a:ext uri="{FF2B5EF4-FFF2-40B4-BE49-F238E27FC236}">
                  <a16:creationId xmlns:a16="http://schemas.microsoft.com/office/drawing/2014/main" id="{EF20FE41-11D6-0F65-27AC-92653CDC9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4044"/>
              <a:ext cx="8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3087">
              <a:extLst>
                <a:ext uri="{FF2B5EF4-FFF2-40B4-BE49-F238E27FC236}">
                  <a16:creationId xmlns:a16="http://schemas.microsoft.com/office/drawing/2014/main" id="{8DDE6956-2C7B-2D44-B87A-C71C24079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4" y="4123"/>
              <a:ext cx="10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700" b="0" i="0" u="none" strike="noStrike" cap="none" normalizeH="0" baseline="0">
                  <a:ln>
                    <a:noFill/>
                  </a:ln>
                  <a:solidFill>
                    <a:srgbClr val="666666"/>
                  </a:solidFill>
                  <a:effectLst/>
                  <a:latin typeface="Arial" panose="020B0604020202020204" pitchFamily="34" charset="0"/>
                </a:rPr>
                <a:t>km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3088">
              <a:extLst>
                <a:ext uri="{FF2B5EF4-FFF2-40B4-BE49-F238E27FC236}">
                  <a16:creationId xmlns:a16="http://schemas.microsoft.com/office/drawing/2014/main" id="{05B06137-AA73-66F0-0B93-4AD2A3C0F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" y="4197"/>
              <a:ext cx="478" cy="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500" b="0" i="0" u="none" strike="noStrike" cap="none" normalizeH="0" baseline="0">
                  <a:ln>
                    <a:noFill/>
                  </a:ln>
                  <a:solidFill>
                    <a:srgbClr val="333333"/>
                  </a:solidFill>
                  <a:effectLst/>
                  <a:latin typeface="Arial" panose="020B0604020202020204" pitchFamily="34" charset="0"/>
                </a:rPr>
                <a:t>Mise à jour : 01/01/2022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Freeform 3089">
              <a:extLst>
                <a:ext uri="{FF2B5EF4-FFF2-40B4-BE49-F238E27FC236}">
                  <a16:creationId xmlns:a16="http://schemas.microsoft.com/office/drawing/2014/main" id="{373A4647-CBCB-6C98-0FC2-A05B6F6CB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5"/>
              <a:ext cx="12" cy="11"/>
            </a:xfrm>
            <a:custGeom>
              <a:avLst/>
              <a:gdLst>
                <a:gd name="T0" fmla="*/ 35 w 59"/>
                <a:gd name="T1" fmla="*/ 9 h 59"/>
                <a:gd name="T2" fmla="*/ 34 w 59"/>
                <a:gd name="T3" fmla="*/ 6 h 59"/>
                <a:gd name="T4" fmla="*/ 33 w 59"/>
                <a:gd name="T5" fmla="*/ 3 h 59"/>
                <a:gd name="T6" fmla="*/ 31 w 59"/>
                <a:gd name="T7" fmla="*/ 0 h 59"/>
                <a:gd name="T8" fmla="*/ 29 w 59"/>
                <a:gd name="T9" fmla="*/ 1 h 59"/>
                <a:gd name="T10" fmla="*/ 28 w 59"/>
                <a:gd name="T11" fmla="*/ 3 h 59"/>
                <a:gd name="T12" fmla="*/ 27 w 59"/>
                <a:gd name="T13" fmla="*/ 6 h 59"/>
                <a:gd name="T14" fmla="*/ 25 w 59"/>
                <a:gd name="T15" fmla="*/ 9 h 59"/>
                <a:gd name="T16" fmla="*/ 24 w 59"/>
                <a:gd name="T17" fmla="*/ 12 h 59"/>
                <a:gd name="T18" fmla="*/ 23 w 59"/>
                <a:gd name="T19" fmla="*/ 14 h 59"/>
                <a:gd name="T20" fmla="*/ 22 w 59"/>
                <a:gd name="T21" fmla="*/ 16 h 59"/>
                <a:gd name="T22" fmla="*/ 21 w 59"/>
                <a:gd name="T23" fmla="*/ 19 h 59"/>
                <a:gd name="T24" fmla="*/ 20 w 59"/>
                <a:gd name="T25" fmla="*/ 21 h 59"/>
                <a:gd name="T26" fmla="*/ 18 w 59"/>
                <a:gd name="T27" fmla="*/ 23 h 59"/>
                <a:gd name="T28" fmla="*/ 17 w 59"/>
                <a:gd name="T29" fmla="*/ 26 h 59"/>
                <a:gd name="T30" fmla="*/ 15 w 59"/>
                <a:gd name="T31" fmla="*/ 28 h 59"/>
                <a:gd name="T32" fmla="*/ 14 w 59"/>
                <a:gd name="T33" fmla="*/ 31 h 59"/>
                <a:gd name="T34" fmla="*/ 12 w 59"/>
                <a:gd name="T35" fmla="*/ 34 h 59"/>
                <a:gd name="T36" fmla="*/ 11 w 59"/>
                <a:gd name="T37" fmla="*/ 38 h 59"/>
                <a:gd name="T38" fmla="*/ 10 w 59"/>
                <a:gd name="T39" fmla="*/ 40 h 59"/>
                <a:gd name="T40" fmla="*/ 9 w 59"/>
                <a:gd name="T41" fmla="*/ 42 h 59"/>
                <a:gd name="T42" fmla="*/ 8 w 59"/>
                <a:gd name="T43" fmla="*/ 45 h 59"/>
                <a:gd name="T44" fmla="*/ 6 w 59"/>
                <a:gd name="T45" fmla="*/ 47 h 59"/>
                <a:gd name="T46" fmla="*/ 5 w 59"/>
                <a:gd name="T47" fmla="*/ 50 h 59"/>
                <a:gd name="T48" fmla="*/ 4 w 59"/>
                <a:gd name="T49" fmla="*/ 52 h 59"/>
                <a:gd name="T50" fmla="*/ 3 w 59"/>
                <a:gd name="T51" fmla="*/ 54 h 59"/>
                <a:gd name="T52" fmla="*/ 2 w 59"/>
                <a:gd name="T53" fmla="*/ 57 h 59"/>
                <a:gd name="T54" fmla="*/ 0 w 59"/>
                <a:gd name="T55" fmla="*/ 59 h 59"/>
                <a:gd name="T56" fmla="*/ 18 w 59"/>
                <a:gd name="T57" fmla="*/ 59 h 59"/>
                <a:gd name="T58" fmla="*/ 20 w 59"/>
                <a:gd name="T59" fmla="*/ 56 h 59"/>
                <a:gd name="T60" fmla="*/ 21 w 59"/>
                <a:gd name="T61" fmla="*/ 53 h 59"/>
                <a:gd name="T62" fmla="*/ 22 w 59"/>
                <a:gd name="T63" fmla="*/ 51 h 59"/>
                <a:gd name="T64" fmla="*/ 23 w 59"/>
                <a:gd name="T65" fmla="*/ 48 h 59"/>
                <a:gd name="T66" fmla="*/ 24 w 59"/>
                <a:gd name="T67" fmla="*/ 46 h 59"/>
                <a:gd name="T68" fmla="*/ 25 w 59"/>
                <a:gd name="T69" fmla="*/ 44 h 59"/>
                <a:gd name="T70" fmla="*/ 27 w 59"/>
                <a:gd name="T71" fmla="*/ 41 h 59"/>
                <a:gd name="T72" fmla="*/ 28 w 59"/>
                <a:gd name="T73" fmla="*/ 39 h 59"/>
                <a:gd name="T74" fmla="*/ 59 w 59"/>
                <a:gd name="T75" fmla="*/ 59 h 59"/>
                <a:gd name="T76" fmla="*/ 58 w 59"/>
                <a:gd name="T77" fmla="*/ 58 h 59"/>
                <a:gd name="T78" fmla="*/ 56 w 59"/>
                <a:gd name="T79" fmla="*/ 56 h 59"/>
                <a:gd name="T80" fmla="*/ 55 w 59"/>
                <a:gd name="T81" fmla="*/ 53 h 59"/>
                <a:gd name="T82" fmla="*/ 54 w 59"/>
                <a:gd name="T83" fmla="*/ 51 h 59"/>
                <a:gd name="T84" fmla="*/ 53 w 59"/>
                <a:gd name="T85" fmla="*/ 48 h 59"/>
                <a:gd name="T86" fmla="*/ 52 w 59"/>
                <a:gd name="T87" fmla="*/ 45 h 59"/>
                <a:gd name="T88" fmla="*/ 50 w 59"/>
                <a:gd name="T89" fmla="*/ 42 h 59"/>
                <a:gd name="T90" fmla="*/ 49 w 59"/>
                <a:gd name="T91" fmla="*/ 40 h 59"/>
                <a:gd name="T92" fmla="*/ 48 w 59"/>
                <a:gd name="T93" fmla="*/ 38 h 59"/>
                <a:gd name="T94" fmla="*/ 47 w 59"/>
                <a:gd name="T95" fmla="*/ 34 h 59"/>
                <a:gd name="T96" fmla="*/ 46 w 59"/>
                <a:gd name="T97" fmla="*/ 32 h 59"/>
                <a:gd name="T98" fmla="*/ 45 w 59"/>
                <a:gd name="T99" fmla="*/ 29 h 59"/>
                <a:gd name="T100" fmla="*/ 42 w 59"/>
                <a:gd name="T101" fmla="*/ 27 h 59"/>
                <a:gd name="T102" fmla="*/ 41 w 59"/>
                <a:gd name="T103" fmla="*/ 23 h 59"/>
                <a:gd name="T104" fmla="*/ 40 w 59"/>
                <a:gd name="T105" fmla="*/ 21 h 59"/>
                <a:gd name="T106" fmla="*/ 39 w 59"/>
                <a:gd name="T107" fmla="*/ 19 h 59"/>
                <a:gd name="T108" fmla="*/ 37 w 59"/>
                <a:gd name="T109" fmla="*/ 16 h 59"/>
                <a:gd name="T110" fmla="*/ 36 w 59"/>
                <a:gd name="T111" fmla="*/ 14 h 59"/>
                <a:gd name="T112" fmla="*/ 35 w 59"/>
                <a:gd name="T113" fmla="*/ 1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" h="59">
                  <a:moveTo>
                    <a:pt x="35" y="12"/>
                  </a:moveTo>
                  <a:lnTo>
                    <a:pt x="35" y="9"/>
                  </a:lnTo>
                  <a:lnTo>
                    <a:pt x="34" y="9"/>
                  </a:lnTo>
                  <a:lnTo>
                    <a:pt x="34" y="6"/>
                  </a:lnTo>
                  <a:lnTo>
                    <a:pt x="33" y="6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31" y="0"/>
                  </a:lnTo>
                  <a:lnTo>
                    <a:pt x="29" y="0"/>
                  </a:lnTo>
                  <a:lnTo>
                    <a:pt x="29" y="1"/>
                  </a:lnTo>
                  <a:lnTo>
                    <a:pt x="28" y="1"/>
                  </a:lnTo>
                  <a:lnTo>
                    <a:pt x="28" y="3"/>
                  </a:lnTo>
                  <a:lnTo>
                    <a:pt x="27" y="3"/>
                  </a:lnTo>
                  <a:lnTo>
                    <a:pt x="27" y="6"/>
                  </a:lnTo>
                  <a:lnTo>
                    <a:pt x="25" y="6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4" y="12"/>
                  </a:lnTo>
                  <a:lnTo>
                    <a:pt x="23" y="12"/>
                  </a:lnTo>
                  <a:lnTo>
                    <a:pt x="23" y="14"/>
                  </a:lnTo>
                  <a:lnTo>
                    <a:pt x="22" y="14"/>
                  </a:lnTo>
                  <a:lnTo>
                    <a:pt x="22" y="16"/>
                  </a:lnTo>
                  <a:lnTo>
                    <a:pt x="21" y="16"/>
                  </a:lnTo>
                  <a:lnTo>
                    <a:pt x="21" y="19"/>
                  </a:lnTo>
                  <a:lnTo>
                    <a:pt x="20" y="19"/>
                  </a:lnTo>
                  <a:lnTo>
                    <a:pt x="20" y="21"/>
                  </a:lnTo>
                  <a:lnTo>
                    <a:pt x="18" y="21"/>
                  </a:lnTo>
                  <a:lnTo>
                    <a:pt x="18" y="23"/>
                  </a:lnTo>
                  <a:lnTo>
                    <a:pt x="17" y="23"/>
                  </a:lnTo>
                  <a:lnTo>
                    <a:pt x="17" y="26"/>
                  </a:lnTo>
                  <a:lnTo>
                    <a:pt x="15" y="26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12" y="34"/>
                  </a:lnTo>
                  <a:lnTo>
                    <a:pt x="11" y="34"/>
                  </a:lnTo>
                  <a:lnTo>
                    <a:pt x="11" y="38"/>
                  </a:lnTo>
                  <a:lnTo>
                    <a:pt x="10" y="38"/>
                  </a:lnTo>
                  <a:lnTo>
                    <a:pt x="10" y="40"/>
                  </a:lnTo>
                  <a:lnTo>
                    <a:pt x="9" y="40"/>
                  </a:lnTo>
                  <a:lnTo>
                    <a:pt x="9" y="42"/>
                  </a:lnTo>
                  <a:lnTo>
                    <a:pt x="8" y="42"/>
                  </a:lnTo>
                  <a:lnTo>
                    <a:pt x="8" y="45"/>
                  </a:lnTo>
                  <a:lnTo>
                    <a:pt x="6" y="45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4" y="50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3" y="54"/>
                  </a:lnTo>
                  <a:lnTo>
                    <a:pt x="2" y="54"/>
                  </a:lnTo>
                  <a:lnTo>
                    <a:pt x="2" y="57"/>
                  </a:lnTo>
                  <a:lnTo>
                    <a:pt x="0" y="57"/>
                  </a:lnTo>
                  <a:lnTo>
                    <a:pt x="0" y="59"/>
                  </a:lnTo>
                  <a:lnTo>
                    <a:pt x="17" y="59"/>
                  </a:lnTo>
                  <a:lnTo>
                    <a:pt x="18" y="59"/>
                  </a:lnTo>
                  <a:lnTo>
                    <a:pt x="18" y="56"/>
                  </a:lnTo>
                  <a:lnTo>
                    <a:pt x="20" y="56"/>
                  </a:lnTo>
                  <a:lnTo>
                    <a:pt x="20" y="53"/>
                  </a:lnTo>
                  <a:lnTo>
                    <a:pt x="21" y="53"/>
                  </a:lnTo>
                  <a:lnTo>
                    <a:pt x="21" y="51"/>
                  </a:lnTo>
                  <a:lnTo>
                    <a:pt x="22" y="51"/>
                  </a:lnTo>
                  <a:lnTo>
                    <a:pt x="22" y="48"/>
                  </a:lnTo>
                  <a:lnTo>
                    <a:pt x="23" y="48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5" y="44"/>
                  </a:lnTo>
                  <a:lnTo>
                    <a:pt x="25" y="41"/>
                  </a:lnTo>
                  <a:lnTo>
                    <a:pt x="27" y="41"/>
                  </a:lnTo>
                  <a:lnTo>
                    <a:pt x="27" y="39"/>
                  </a:lnTo>
                  <a:lnTo>
                    <a:pt x="28" y="39"/>
                  </a:lnTo>
                  <a:lnTo>
                    <a:pt x="28" y="59"/>
                  </a:lnTo>
                  <a:lnTo>
                    <a:pt x="59" y="59"/>
                  </a:lnTo>
                  <a:lnTo>
                    <a:pt x="59" y="58"/>
                  </a:lnTo>
                  <a:lnTo>
                    <a:pt x="58" y="58"/>
                  </a:lnTo>
                  <a:lnTo>
                    <a:pt x="58" y="56"/>
                  </a:lnTo>
                  <a:lnTo>
                    <a:pt x="56" y="56"/>
                  </a:lnTo>
                  <a:lnTo>
                    <a:pt x="56" y="53"/>
                  </a:lnTo>
                  <a:lnTo>
                    <a:pt x="55" y="53"/>
                  </a:lnTo>
                  <a:lnTo>
                    <a:pt x="55" y="51"/>
                  </a:lnTo>
                  <a:lnTo>
                    <a:pt x="54" y="51"/>
                  </a:lnTo>
                  <a:lnTo>
                    <a:pt x="54" y="48"/>
                  </a:lnTo>
                  <a:lnTo>
                    <a:pt x="53" y="48"/>
                  </a:lnTo>
                  <a:lnTo>
                    <a:pt x="53" y="45"/>
                  </a:lnTo>
                  <a:lnTo>
                    <a:pt x="52" y="45"/>
                  </a:lnTo>
                  <a:lnTo>
                    <a:pt x="52" y="42"/>
                  </a:lnTo>
                  <a:lnTo>
                    <a:pt x="50" y="42"/>
                  </a:lnTo>
                  <a:lnTo>
                    <a:pt x="50" y="40"/>
                  </a:lnTo>
                  <a:lnTo>
                    <a:pt x="49" y="40"/>
                  </a:lnTo>
                  <a:lnTo>
                    <a:pt x="49" y="38"/>
                  </a:lnTo>
                  <a:lnTo>
                    <a:pt x="48" y="38"/>
                  </a:lnTo>
                  <a:lnTo>
                    <a:pt x="48" y="34"/>
                  </a:lnTo>
                  <a:lnTo>
                    <a:pt x="47" y="34"/>
                  </a:lnTo>
                  <a:lnTo>
                    <a:pt x="47" y="32"/>
                  </a:lnTo>
                  <a:lnTo>
                    <a:pt x="46" y="32"/>
                  </a:lnTo>
                  <a:lnTo>
                    <a:pt x="46" y="29"/>
                  </a:lnTo>
                  <a:lnTo>
                    <a:pt x="45" y="29"/>
                  </a:lnTo>
                  <a:lnTo>
                    <a:pt x="45" y="27"/>
                  </a:lnTo>
                  <a:lnTo>
                    <a:pt x="42" y="27"/>
                  </a:lnTo>
                  <a:lnTo>
                    <a:pt x="42" y="23"/>
                  </a:lnTo>
                  <a:lnTo>
                    <a:pt x="41" y="23"/>
                  </a:lnTo>
                  <a:lnTo>
                    <a:pt x="41" y="21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39" y="19"/>
                  </a:lnTo>
                  <a:lnTo>
                    <a:pt x="39" y="16"/>
                  </a:lnTo>
                  <a:lnTo>
                    <a:pt x="37" y="16"/>
                  </a:lnTo>
                  <a:lnTo>
                    <a:pt x="37" y="14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5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1" name="Freeform 3090">
              <a:extLst>
                <a:ext uri="{FF2B5EF4-FFF2-40B4-BE49-F238E27FC236}">
                  <a16:creationId xmlns:a16="http://schemas.microsoft.com/office/drawing/2014/main" id="{FA55A9C1-FF40-1AAE-DCFB-6055078D4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" y="16"/>
              <a:ext cx="12" cy="13"/>
            </a:xfrm>
            <a:custGeom>
              <a:avLst/>
              <a:gdLst>
                <a:gd name="T0" fmla="*/ 31 w 59"/>
                <a:gd name="T1" fmla="*/ 1 h 61"/>
                <a:gd name="T2" fmla="*/ 31 w 59"/>
                <a:gd name="T3" fmla="*/ 0 h 61"/>
                <a:gd name="T4" fmla="*/ 0 w 59"/>
                <a:gd name="T5" fmla="*/ 0 h 61"/>
                <a:gd name="T6" fmla="*/ 0 w 59"/>
                <a:gd name="T7" fmla="*/ 8 h 61"/>
                <a:gd name="T8" fmla="*/ 1 w 59"/>
                <a:gd name="T9" fmla="*/ 8 h 61"/>
                <a:gd name="T10" fmla="*/ 1 w 59"/>
                <a:gd name="T11" fmla="*/ 61 h 61"/>
                <a:gd name="T12" fmla="*/ 59 w 59"/>
                <a:gd name="T13" fmla="*/ 61 h 61"/>
                <a:gd name="T14" fmla="*/ 59 w 59"/>
                <a:gd name="T15" fmla="*/ 60 h 61"/>
                <a:gd name="T16" fmla="*/ 58 w 59"/>
                <a:gd name="T17" fmla="*/ 60 h 61"/>
                <a:gd name="T18" fmla="*/ 58 w 59"/>
                <a:gd name="T19" fmla="*/ 57 h 61"/>
                <a:gd name="T20" fmla="*/ 57 w 59"/>
                <a:gd name="T21" fmla="*/ 57 h 61"/>
                <a:gd name="T22" fmla="*/ 57 w 59"/>
                <a:gd name="T23" fmla="*/ 55 h 61"/>
                <a:gd name="T24" fmla="*/ 56 w 59"/>
                <a:gd name="T25" fmla="*/ 55 h 61"/>
                <a:gd name="T26" fmla="*/ 56 w 59"/>
                <a:gd name="T27" fmla="*/ 51 h 61"/>
                <a:gd name="T28" fmla="*/ 55 w 59"/>
                <a:gd name="T29" fmla="*/ 51 h 61"/>
                <a:gd name="T30" fmla="*/ 55 w 59"/>
                <a:gd name="T31" fmla="*/ 49 h 61"/>
                <a:gd name="T32" fmla="*/ 53 w 59"/>
                <a:gd name="T33" fmla="*/ 49 h 61"/>
                <a:gd name="T34" fmla="*/ 53 w 59"/>
                <a:gd name="T35" fmla="*/ 47 h 61"/>
                <a:gd name="T36" fmla="*/ 52 w 59"/>
                <a:gd name="T37" fmla="*/ 47 h 61"/>
                <a:gd name="T38" fmla="*/ 52 w 59"/>
                <a:gd name="T39" fmla="*/ 44 h 61"/>
                <a:gd name="T40" fmla="*/ 51 w 59"/>
                <a:gd name="T41" fmla="*/ 44 h 61"/>
                <a:gd name="T42" fmla="*/ 51 w 59"/>
                <a:gd name="T43" fmla="*/ 42 h 61"/>
                <a:gd name="T44" fmla="*/ 50 w 59"/>
                <a:gd name="T45" fmla="*/ 42 h 61"/>
                <a:gd name="T46" fmla="*/ 50 w 59"/>
                <a:gd name="T47" fmla="*/ 39 h 61"/>
                <a:gd name="T48" fmla="*/ 49 w 59"/>
                <a:gd name="T49" fmla="*/ 39 h 61"/>
                <a:gd name="T50" fmla="*/ 49 w 59"/>
                <a:gd name="T51" fmla="*/ 37 h 61"/>
                <a:gd name="T52" fmla="*/ 47 w 59"/>
                <a:gd name="T53" fmla="*/ 37 h 61"/>
                <a:gd name="T54" fmla="*/ 47 w 59"/>
                <a:gd name="T55" fmla="*/ 35 h 61"/>
                <a:gd name="T56" fmla="*/ 46 w 59"/>
                <a:gd name="T57" fmla="*/ 35 h 61"/>
                <a:gd name="T58" fmla="*/ 46 w 59"/>
                <a:gd name="T59" fmla="*/ 30 h 61"/>
                <a:gd name="T60" fmla="*/ 45 w 59"/>
                <a:gd name="T61" fmla="*/ 30 h 61"/>
                <a:gd name="T62" fmla="*/ 45 w 59"/>
                <a:gd name="T63" fmla="*/ 28 h 61"/>
                <a:gd name="T64" fmla="*/ 43 w 59"/>
                <a:gd name="T65" fmla="*/ 28 h 61"/>
                <a:gd name="T66" fmla="*/ 43 w 59"/>
                <a:gd name="T67" fmla="*/ 25 h 61"/>
                <a:gd name="T68" fmla="*/ 42 w 59"/>
                <a:gd name="T69" fmla="*/ 25 h 61"/>
                <a:gd name="T70" fmla="*/ 42 w 59"/>
                <a:gd name="T71" fmla="*/ 23 h 61"/>
                <a:gd name="T72" fmla="*/ 40 w 59"/>
                <a:gd name="T73" fmla="*/ 23 h 61"/>
                <a:gd name="T74" fmla="*/ 40 w 59"/>
                <a:gd name="T75" fmla="*/ 20 h 61"/>
                <a:gd name="T76" fmla="*/ 39 w 59"/>
                <a:gd name="T77" fmla="*/ 20 h 61"/>
                <a:gd name="T78" fmla="*/ 39 w 59"/>
                <a:gd name="T79" fmla="*/ 18 h 61"/>
                <a:gd name="T80" fmla="*/ 38 w 59"/>
                <a:gd name="T81" fmla="*/ 18 h 61"/>
                <a:gd name="T82" fmla="*/ 38 w 59"/>
                <a:gd name="T83" fmla="*/ 16 h 61"/>
                <a:gd name="T84" fmla="*/ 37 w 59"/>
                <a:gd name="T85" fmla="*/ 16 h 61"/>
                <a:gd name="T86" fmla="*/ 37 w 59"/>
                <a:gd name="T87" fmla="*/ 13 h 61"/>
                <a:gd name="T88" fmla="*/ 36 w 59"/>
                <a:gd name="T89" fmla="*/ 13 h 61"/>
                <a:gd name="T90" fmla="*/ 36 w 59"/>
                <a:gd name="T91" fmla="*/ 10 h 61"/>
                <a:gd name="T92" fmla="*/ 34 w 59"/>
                <a:gd name="T93" fmla="*/ 10 h 61"/>
                <a:gd name="T94" fmla="*/ 34 w 59"/>
                <a:gd name="T95" fmla="*/ 7 h 61"/>
                <a:gd name="T96" fmla="*/ 33 w 59"/>
                <a:gd name="T97" fmla="*/ 7 h 61"/>
                <a:gd name="T98" fmla="*/ 33 w 59"/>
                <a:gd name="T99" fmla="*/ 4 h 61"/>
                <a:gd name="T100" fmla="*/ 32 w 59"/>
                <a:gd name="T101" fmla="*/ 4 h 61"/>
                <a:gd name="T102" fmla="*/ 32 w 59"/>
                <a:gd name="T103" fmla="*/ 1 h 61"/>
                <a:gd name="T104" fmla="*/ 31 w 59"/>
                <a:gd name="T105" fmla="*/ 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9" h="61">
                  <a:moveTo>
                    <a:pt x="31" y="1"/>
                  </a:moveTo>
                  <a:lnTo>
                    <a:pt x="31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61"/>
                  </a:lnTo>
                  <a:lnTo>
                    <a:pt x="59" y="61"/>
                  </a:lnTo>
                  <a:lnTo>
                    <a:pt x="59" y="60"/>
                  </a:lnTo>
                  <a:lnTo>
                    <a:pt x="58" y="60"/>
                  </a:lnTo>
                  <a:lnTo>
                    <a:pt x="58" y="57"/>
                  </a:lnTo>
                  <a:lnTo>
                    <a:pt x="57" y="57"/>
                  </a:lnTo>
                  <a:lnTo>
                    <a:pt x="57" y="55"/>
                  </a:lnTo>
                  <a:lnTo>
                    <a:pt x="56" y="55"/>
                  </a:lnTo>
                  <a:lnTo>
                    <a:pt x="56" y="51"/>
                  </a:lnTo>
                  <a:lnTo>
                    <a:pt x="55" y="51"/>
                  </a:lnTo>
                  <a:lnTo>
                    <a:pt x="55" y="49"/>
                  </a:lnTo>
                  <a:lnTo>
                    <a:pt x="53" y="49"/>
                  </a:lnTo>
                  <a:lnTo>
                    <a:pt x="53" y="47"/>
                  </a:lnTo>
                  <a:lnTo>
                    <a:pt x="52" y="47"/>
                  </a:lnTo>
                  <a:lnTo>
                    <a:pt x="52" y="44"/>
                  </a:lnTo>
                  <a:lnTo>
                    <a:pt x="51" y="44"/>
                  </a:lnTo>
                  <a:lnTo>
                    <a:pt x="51" y="42"/>
                  </a:lnTo>
                  <a:lnTo>
                    <a:pt x="50" y="42"/>
                  </a:lnTo>
                  <a:lnTo>
                    <a:pt x="50" y="39"/>
                  </a:lnTo>
                  <a:lnTo>
                    <a:pt x="49" y="39"/>
                  </a:lnTo>
                  <a:lnTo>
                    <a:pt x="49" y="37"/>
                  </a:lnTo>
                  <a:lnTo>
                    <a:pt x="47" y="37"/>
                  </a:lnTo>
                  <a:lnTo>
                    <a:pt x="47" y="35"/>
                  </a:lnTo>
                  <a:lnTo>
                    <a:pt x="46" y="35"/>
                  </a:lnTo>
                  <a:lnTo>
                    <a:pt x="46" y="30"/>
                  </a:lnTo>
                  <a:lnTo>
                    <a:pt x="45" y="30"/>
                  </a:lnTo>
                  <a:lnTo>
                    <a:pt x="45" y="28"/>
                  </a:lnTo>
                  <a:lnTo>
                    <a:pt x="43" y="28"/>
                  </a:lnTo>
                  <a:lnTo>
                    <a:pt x="43" y="25"/>
                  </a:lnTo>
                  <a:lnTo>
                    <a:pt x="42" y="25"/>
                  </a:lnTo>
                  <a:lnTo>
                    <a:pt x="42" y="23"/>
                  </a:lnTo>
                  <a:lnTo>
                    <a:pt x="40" y="23"/>
                  </a:lnTo>
                  <a:lnTo>
                    <a:pt x="40" y="20"/>
                  </a:lnTo>
                  <a:lnTo>
                    <a:pt x="39" y="20"/>
                  </a:lnTo>
                  <a:lnTo>
                    <a:pt x="39" y="18"/>
                  </a:lnTo>
                  <a:lnTo>
                    <a:pt x="38" y="18"/>
                  </a:lnTo>
                  <a:lnTo>
                    <a:pt x="38" y="16"/>
                  </a:lnTo>
                  <a:lnTo>
                    <a:pt x="37" y="16"/>
                  </a:lnTo>
                  <a:lnTo>
                    <a:pt x="37" y="13"/>
                  </a:lnTo>
                  <a:lnTo>
                    <a:pt x="36" y="13"/>
                  </a:lnTo>
                  <a:lnTo>
                    <a:pt x="36" y="10"/>
                  </a:lnTo>
                  <a:lnTo>
                    <a:pt x="34" y="10"/>
                  </a:lnTo>
                  <a:lnTo>
                    <a:pt x="34" y="7"/>
                  </a:lnTo>
                  <a:lnTo>
                    <a:pt x="33" y="7"/>
                  </a:lnTo>
                  <a:lnTo>
                    <a:pt x="33" y="4"/>
                  </a:lnTo>
                  <a:lnTo>
                    <a:pt x="32" y="4"/>
                  </a:lnTo>
                  <a:lnTo>
                    <a:pt x="32" y="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2" name="Freeform 3091">
              <a:extLst>
                <a:ext uri="{FF2B5EF4-FFF2-40B4-BE49-F238E27FC236}">
                  <a16:creationId xmlns:a16="http://schemas.microsoft.com/office/drawing/2014/main" id="{7E78794D-1F8D-087E-083A-9773984B2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" y="29"/>
              <a:ext cx="17" cy="11"/>
            </a:xfrm>
            <a:custGeom>
              <a:avLst/>
              <a:gdLst>
                <a:gd name="T0" fmla="*/ 60 w 86"/>
                <a:gd name="T1" fmla="*/ 2 h 59"/>
                <a:gd name="T2" fmla="*/ 58 w 86"/>
                <a:gd name="T3" fmla="*/ 2 h 59"/>
                <a:gd name="T4" fmla="*/ 58 w 86"/>
                <a:gd name="T5" fmla="*/ 0 h 59"/>
                <a:gd name="T6" fmla="*/ 0 w 86"/>
                <a:gd name="T7" fmla="*/ 0 h 59"/>
                <a:gd name="T8" fmla="*/ 0 w 86"/>
                <a:gd name="T9" fmla="*/ 59 h 59"/>
                <a:gd name="T10" fmla="*/ 86 w 86"/>
                <a:gd name="T11" fmla="*/ 59 h 59"/>
                <a:gd name="T12" fmla="*/ 86 w 86"/>
                <a:gd name="T13" fmla="*/ 58 h 59"/>
                <a:gd name="T14" fmla="*/ 85 w 86"/>
                <a:gd name="T15" fmla="*/ 58 h 59"/>
                <a:gd name="T16" fmla="*/ 85 w 86"/>
                <a:gd name="T17" fmla="*/ 55 h 59"/>
                <a:gd name="T18" fmla="*/ 83 w 86"/>
                <a:gd name="T19" fmla="*/ 55 h 59"/>
                <a:gd name="T20" fmla="*/ 83 w 86"/>
                <a:gd name="T21" fmla="*/ 51 h 59"/>
                <a:gd name="T22" fmla="*/ 82 w 86"/>
                <a:gd name="T23" fmla="*/ 51 h 59"/>
                <a:gd name="T24" fmla="*/ 82 w 86"/>
                <a:gd name="T25" fmla="*/ 49 h 59"/>
                <a:gd name="T26" fmla="*/ 81 w 86"/>
                <a:gd name="T27" fmla="*/ 49 h 59"/>
                <a:gd name="T28" fmla="*/ 81 w 86"/>
                <a:gd name="T29" fmla="*/ 46 h 59"/>
                <a:gd name="T30" fmla="*/ 80 w 86"/>
                <a:gd name="T31" fmla="*/ 46 h 59"/>
                <a:gd name="T32" fmla="*/ 80 w 86"/>
                <a:gd name="T33" fmla="*/ 44 h 59"/>
                <a:gd name="T34" fmla="*/ 79 w 86"/>
                <a:gd name="T35" fmla="*/ 44 h 59"/>
                <a:gd name="T36" fmla="*/ 79 w 86"/>
                <a:gd name="T37" fmla="*/ 41 h 59"/>
                <a:gd name="T38" fmla="*/ 77 w 86"/>
                <a:gd name="T39" fmla="*/ 41 h 59"/>
                <a:gd name="T40" fmla="*/ 77 w 86"/>
                <a:gd name="T41" fmla="*/ 39 h 59"/>
                <a:gd name="T42" fmla="*/ 76 w 86"/>
                <a:gd name="T43" fmla="*/ 39 h 59"/>
                <a:gd name="T44" fmla="*/ 76 w 86"/>
                <a:gd name="T45" fmla="*/ 37 h 59"/>
                <a:gd name="T46" fmla="*/ 75 w 86"/>
                <a:gd name="T47" fmla="*/ 37 h 59"/>
                <a:gd name="T48" fmla="*/ 75 w 86"/>
                <a:gd name="T49" fmla="*/ 34 h 59"/>
                <a:gd name="T50" fmla="*/ 74 w 86"/>
                <a:gd name="T51" fmla="*/ 34 h 59"/>
                <a:gd name="T52" fmla="*/ 74 w 86"/>
                <a:gd name="T53" fmla="*/ 31 h 59"/>
                <a:gd name="T54" fmla="*/ 73 w 86"/>
                <a:gd name="T55" fmla="*/ 31 h 59"/>
                <a:gd name="T56" fmla="*/ 73 w 86"/>
                <a:gd name="T57" fmla="*/ 27 h 59"/>
                <a:gd name="T58" fmla="*/ 70 w 86"/>
                <a:gd name="T59" fmla="*/ 27 h 59"/>
                <a:gd name="T60" fmla="*/ 70 w 86"/>
                <a:gd name="T61" fmla="*/ 25 h 59"/>
                <a:gd name="T62" fmla="*/ 69 w 86"/>
                <a:gd name="T63" fmla="*/ 25 h 59"/>
                <a:gd name="T64" fmla="*/ 69 w 86"/>
                <a:gd name="T65" fmla="*/ 22 h 59"/>
                <a:gd name="T66" fmla="*/ 68 w 86"/>
                <a:gd name="T67" fmla="*/ 22 h 59"/>
                <a:gd name="T68" fmla="*/ 68 w 86"/>
                <a:gd name="T69" fmla="*/ 20 h 59"/>
                <a:gd name="T70" fmla="*/ 67 w 86"/>
                <a:gd name="T71" fmla="*/ 20 h 59"/>
                <a:gd name="T72" fmla="*/ 67 w 86"/>
                <a:gd name="T73" fmla="*/ 18 h 59"/>
                <a:gd name="T74" fmla="*/ 66 w 86"/>
                <a:gd name="T75" fmla="*/ 18 h 59"/>
                <a:gd name="T76" fmla="*/ 66 w 86"/>
                <a:gd name="T77" fmla="*/ 15 h 59"/>
                <a:gd name="T78" fmla="*/ 64 w 86"/>
                <a:gd name="T79" fmla="*/ 15 h 59"/>
                <a:gd name="T80" fmla="*/ 64 w 86"/>
                <a:gd name="T81" fmla="*/ 12 h 59"/>
                <a:gd name="T82" fmla="*/ 63 w 86"/>
                <a:gd name="T83" fmla="*/ 12 h 59"/>
                <a:gd name="T84" fmla="*/ 63 w 86"/>
                <a:gd name="T85" fmla="*/ 9 h 59"/>
                <a:gd name="T86" fmla="*/ 62 w 86"/>
                <a:gd name="T87" fmla="*/ 9 h 59"/>
                <a:gd name="T88" fmla="*/ 62 w 86"/>
                <a:gd name="T89" fmla="*/ 7 h 59"/>
                <a:gd name="T90" fmla="*/ 61 w 86"/>
                <a:gd name="T91" fmla="*/ 7 h 59"/>
                <a:gd name="T92" fmla="*/ 61 w 86"/>
                <a:gd name="T93" fmla="*/ 5 h 59"/>
                <a:gd name="T94" fmla="*/ 60 w 86"/>
                <a:gd name="T95" fmla="*/ 5 h 59"/>
                <a:gd name="T96" fmla="*/ 60 w 86"/>
                <a:gd name="T97" fmla="*/ 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" h="59">
                  <a:moveTo>
                    <a:pt x="60" y="2"/>
                  </a:moveTo>
                  <a:lnTo>
                    <a:pt x="58" y="2"/>
                  </a:lnTo>
                  <a:lnTo>
                    <a:pt x="58" y="0"/>
                  </a:lnTo>
                  <a:lnTo>
                    <a:pt x="0" y="0"/>
                  </a:lnTo>
                  <a:lnTo>
                    <a:pt x="0" y="59"/>
                  </a:lnTo>
                  <a:lnTo>
                    <a:pt x="86" y="59"/>
                  </a:lnTo>
                  <a:lnTo>
                    <a:pt x="86" y="58"/>
                  </a:lnTo>
                  <a:lnTo>
                    <a:pt x="85" y="58"/>
                  </a:lnTo>
                  <a:lnTo>
                    <a:pt x="85" y="55"/>
                  </a:lnTo>
                  <a:lnTo>
                    <a:pt x="83" y="55"/>
                  </a:lnTo>
                  <a:lnTo>
                    <a:pt x="83" y="51"/>
                  </a:lnTo>
                  <a:lnTo>
                    <a:pt x="82" y="51"/>
                  </a:lnTo>
                  <a:lnTo>
                    <a:pt x="82" y="49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80" y="46"/>
                  </a:lnTo>
                  <a:lnTo>
                    <a:pt x="80" y="44"/>
                  </a:lnTo>
                  <a:lnTo>
                    <a:pt x="79" y="44"/>
                  </a:lnTo>
                  <a:lnTo>
                    <a:pt x="79" y="41"/>
                  </a:lnTo>
                  <a:lnTo>
                    <a:pt x="77" y="41"/>
                  </a:lnTo>
                  <a:lnTo>
                    <a:pt x="77" y="39"/>
                  </a:lnTo>
                  <a:lnTo>
                    <a:pt x="76" y="39"/>
                  </a:lnTo>
                  <a:lnTo>
                    <a:pt x="76" y="37"/>
                  </a:lnTo>
                  <a:lnTo>
                    <a:pt x="75" y="37"/>
                  </a:lnTo>
                  <a:lnTo>
                    <a:pt x="75" y="34"/>
                  </a:lnTo>
                  <a:lnTo>
                    <a:pt x="74" y="34"/>
                  </a:lnTo>
                  <a:lnTo>
                    <a:pt x="74" y="31"/>
                  </a:lnTo>
                  <a:lnTo>
                    <a:pt x="73" y="31"/>
                  </a:lnTo>
                  <a:lnTo>
                    <a:pt x="73" y="27"/>
                  </a:lnTo>
                  <a:lnTo>
                    <a:pt x="70" y="27"/>
                  </a:lnTo>
                  <a:lnTo>
                    <a:pt x="70" y="25"/>
                  </a:lnTo>
                  <a:lnTo>
                    <a:pt x="69" y="25"/>
                  </a:lnTo>
                  <a:lnTo>
                    <a:pt x="69" y="22"/>
                  </a:lnTo>
                  <a:lnTo>
                    <a:pt x="68" y="22"/>
                  </a:lnTo>
                  <a:lnTo>
                    <a:pt x="68" y="20"/>
                  </a:lnTo>
                  <a:lnTo>
                    <a:pt x="67" y="20"/>
                  </a:lnTo>
                  <a:lnTo>
                    <a:pt x="67" y="18"/>
                  </a:lnTo>
                  <a:lnTo>
                    <a:pt x="66" y="18"/>
                  </a:lnTo>
                  <a:lnTo>
                    <a:pt x="66" y="15"/>
                  </a:lnTo>
                  <a:lnTo>
                    <a:pt x="64" y="15"/>
                  </a:lnTo>
                  <a:lnTo>
                    <a:pt x="64" y="12"/>
                  </a:lnTo>
                  <a:lnTo>
                    <a:pt x="63" y="12"/>
                  </a:lnTo>
                  <a:lnTo>
                    <a:pt x="63" y="9"/>
                  </a:lnTo>
                  <a:lnTo>
                    <a:pt x="62" y="9"/>
                  </a:lnTo>
                  <a:lnTo>
                    <a:pt x="62" y="7"/>
                  </a:lnTo>
                  <a:lnTo>
                    <a:pt x="61" y="7"/>
                  </a:lnTo>
                  <a:lnTo>
                    <a:pt x="61" y="5"/>
                  </a:lnTo>
                  <a:lnTo>
                    <a:pt x="60" y="5"/>
                  </a:lnTo>
                  <a:lnTo>
                    <a:pt x="6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3" name="Freeform 3092">
              <a:extLst>
                <a:ext uri="{FF2B5EF4-FFF2-40B4-BE49-F238E27FC236}">
                  <a16:creationId xmlns:a16="http://schemas.microsoft.com/office/drawing/2014/main" id="{CBCE4CAE-D4A3-55C4-FDD8-24B9DA57F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" y="40"/>
              <a:ext cx="23" cy="12"/>
            </a:xfrm>
            <a:custGeom>
              <a:avLst/>
              <a:gdLst>
                <a:gd name="T0" fmla="*/ 86 w 114"/>
                <a:gd name="T1" fmla="*/ 2 h 60"/>
                <a:gd name="T2" fmla="*/ 86 w 114"/>
                <a:gd name="T3" fmla="*/ 0 h 60"/>
                <a:gd name="T4" fmla="*/ 0 w 114"/>
                <a:gd name="T5" fmla="*/ 0 h 60"/>
                <a:gd name="T6" fmla="*/ 0 w 114"/>
                <a:gd name="T7" fmla="*/ 60 h 60"/>
                <a:gd name="T8" fmla="*/ 114 w 114"/>
                <a:gd name="T9" fmla="*/ 60 h 60"/>
                <a:gd name="T10" fmla="*/ 113 w 114"/>
                <a:gd name="T11" fmla="*/ 60 h 60"/>
                <a:gd name="T12" fmla="*/ 113 w 114"/>
                <a:gd name="T13" fmla="*/ 57 h 60"/>
                <a:gd name="T14" fmla="*/ 112 w 114"/>
                <a:gd name="T15" fmla="*/ 57 h 60"/>
                <a:gd name="T16" fmla="*/ 112 w 114"/>
                <a:gd name="T17" fmla="*/ 53 h 60"/>
                <a:gd name="T18" fmla="*/ 111 w 114"/>
                <a:gd name="T19" fmla="*/ 53 h 60"/>
                <a:gd name="T20" fmla="*/ 111 w 114"/>
                <a:gd name="T21" fmla="*/ 50 h 60"/>
                <a:gd name="T22" fmla="*/ 110 w 114"/>
                <a:gd name="T23" fmla="*/ 50 h 60"/>
                <a:gd name="T24" fmla="*/ 110 w 114"/>
                <a:gd name="T25" fmla="*/ 48 h 60"/>
                <a:gd name="T26" fmla="*/ 108 w 114"/>
                <a:gd name="T27" fmla="*/ 48 h 60"/>
                <a:gd name="T28" fmla="*/ 108 w 114"/>
                <a:gd name="T29" fmla="*/ 46 h 60"/>
                <a:gd name="T30" fmla="*/ 107 w 114"/>
                <a:gd name="T31" fmla="*/ 46 h 60"/>
                <a:gd name="T32" fmla="*/ 107 w 114"/>
                <a:gd name="T33" fmla="*/ 43 h 60"/>
                <a:gd name="T34" fmla="*/ 106 w 114"/>
                <a:gd name="T35" fmla="*/ 43 h 60"/>
                <a:gd name="T36" fmla="*/ 106 w 114"/>
                <a:gd name="T37" fmla="*/ 41 h 60"/>
                <a:gd name="T38" fmla="*/ 105 w 114"/>
                <a:gd name="T39" fmla="*/ 41 h 60"/>
                <a:gd name="T40" fmla="*/ 105 w 114"/>
                <a:gd name="T41" fmla="*/ 38 h 60"/>
                <a:gd name="T42" fmla="*/ 104 w 114"/>
                <a:gd name="T43" fmla="*/ 38 h 60"/>
                <a:gd name="T44" fmla="*/ 104 w 114"/>
                <a:gd name="T45" fmla="*/ 35 h 60"/>
                <a:gd name="T46" fmla="*/ 102 w 114"/>
                <a:gd name="T47" fmla="*/ 35 h 60"/>
                <a:gd name="T48" fmla="*/ 102 w 114"/>
                <a:gd name="T49" fmla="*/ 32 h 60"/>
                <a:gd name="T50" fmla="*/ 101 w 114"/>
                <a:gd name="T51" fmla="*/ 32 h 60"/>
                <a:gd name="T52" fmla="*/ 101 w 114"/>
                <a:gd name="T53" fmla="*/ 30 h 60"/>
                <a:gd name="T54" fmla="*/ 99 w 114"/>
                <a:gd name="T55" fmla="*/ 30 h 60"/>
                <a:gd name="T56" fmla="*/ 99 w 114"/>
                <a:gd name="T57" fmla="*/ 28 h 60"/>
                <a:gd name="T58" fmla="*/ 98 w 114"/>
                <a:gd name="T59" fmla="*/ 28 h 60"/>
                <a:gd name="T60" fmla="*/ 98 w 114"/>
                <a:gd name="T61" fmla="*/ 24 h 60"/>
                <a:gd name="T62" fmla="*/ 96 w 114"/>
                <a:gd name="T63" fmla="*/ 24 h 60"/>
                <a:gd name="T64" fmla="*/ 96 w 114"/>
                <a:gd name="T65" fmla="*/ 22 h 60"/>
                <a:gd name="T66" fmla="*/ 95 w 114"/>
                <a:gd name="T67" fmla="*/ 22 h 60"/>
                <a:gd name="T68" fmla="*/ 95 w 114"/>
                <a:gd name="T69" fmla="*/ 19 h 60"/>
                <a:gd name="T70" fmla="*/ 94 w 114"/>
                <a:gd name="T71" fmla="*/ 19 h 60"/>
                <a:gd name="T72" fmla="*/ 94 w 114"/>
                <a:gd name="T73" fmla="*/ 17 h 60"/>
                <a:gd name="T74" fmla="*/ 93 w 114"/>
                <a:gd name="T75" fmla="*/ 17 h 60"/>
                <a:gd name="T76" fmla="*/ 93 w 114"/>
                <a:gd name="T77" fmla="*/ 13 h 60"/>
                <a:gd name="T78" fmla="*/ 92 w 114"/>
                <a:gd name="T79" fmla="*/ 13 h 60"/>
                <a:gd name="T80" fmla="*/ 92 w 114"/>
                <a:gd name="T81" fmla="*/ 11 h 60"/>
                <a:gd name="T82" fmla="*/ 91 w 114"/>
                <a:gd name="T83" fmla="*/ 11 h 60"/>
                <a:gd name="T84" fmla="*/ 91 w 114"/>
                <a:gd name="T85" fmla="*/ 9 h 60"/>
                <a:gd name="T86" fmla="*/ 89 w 114"/>
                <a:gd name="T87" fmla="*/ 9 h 60"/>
                <a:gd name="T88" fmla="*/ 89 w 114"/>
                <a:gd name="T89" fmla="*/ 6 h 60"/>
                <a:gd name="T90" fmla="*/ 88 w 114"/>
                <a:gd name="T91" fmla="*/ 6 h 60"/>
                <a:gd name="T92" fmla="*/ 88 w 114"/>
                <a:gd name="T93" fmla="*/ 4 h 60"/>
                <a:gd name="T94" fmla="*/ 87 w 114"/>
                <a:gd name="T95" fmla="*/ 4 h 60"/>
                <a:gd name="T96" fmla="*/ 87 w 114"/>
                <a:gd name="T97" fmla="*/ 2 h 60"/>
                <a:gd name="T98" fmla="*/ 86 w 114"/>
                <a:gd name="T99" fmla="*/ 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4" h="60">
                  <a:moveTo>
                    <a:pt x="86" y="2"/>
                  </a:moveTo>
                  <a:lnTo>
                    <a:pt x="86" y="0"/>
                  </a:lnTo>
                  <a:lnTo>
                    <a:pt x="0" y="0"/>
                  </a:lnTo>
                  <a:lnTo>
                    <a:pt x="0" y="60"/>
                  </a:lnTo>
                  <a:lnTo>
                    <a:pt x="114" y="60"/>
                  </a:lnTo>
                  <a:lnTo>
                    <a:pt x="113" y="60"/>
                  </a:lnTo>
                  <a:lnTo>
                    <a:pt x="113" y="57"/>
                  </a:lnTo>
                  <a:lnTo>
                    <a:pt x="112" y="57"/>
                  </a:lnTo>
                  <a:lnTo>
                    <a:pt x="112" y="53"/>
                  </a:lnTo>
                  <a:lnTo>
                    <a:pt x="111" y="53"/>
                  </a:lnTo>
                  <a:lnTo>
                    <a:pt x="111" y="50"/>
                  </a:lnTo>
                  <a:lnTo>
                    <a:pt x="110" y="50"/>
                  </a:lnTo>
                  <a:lnTo>
                    <a:pt x="110" y="48"/>
                  </a:lnTo>
                  <a:lnTo>
                    <a:pt x="108" y="48"/>
                  </a:lnTo>
                  <a:lnTo>
                    <a:pt x="108" y="46"/>
                  </a:lnTo>
                  <a:lnTo>
                    <a:pt x="107" y="46"/>
                  </a:lnTo>
                  <a:lnTo>
                    <a:pt x="107" y="43"/>
                  </a:lnTo>
                  <a:lnTo>
                    <a:pt x="106" y="43"/>
                  </a:lnTo>
                  <a:lnTo>
                    <a:pt x="106" y="41"/>
                  </a:lnTo>
                  <a:lnTo>
                    <a:pt x="105" y="41"/>
                  </a:lnTo>
                  <a:lnTo>
                    <a:pt x="105" y="38"/>
                  </a:lnTo>
                  <a:lnTo>
                    <a:pt x="104" y="38"/>
                  </a:lnTo>
                  <a:lnTo>
                    <a:pt x="104" y="35"/>
                  </a:lnTo>
                  <a:lnTo>
                    <a:pt x="102" y="35"/>
                  </a:lnTo>
                  <a:lnTo>
                    <a:pt x="102" y="32"/>
                  </a:lnTo>
                  <a:lnTo>
                    <a:pt x="101" y="32"/>
                  </a:lnTo>
                  <a:lnTo>
                    <a:pt x="101" y="30"/>
                  </a:lnTo>
                  <a:lnTo>
                    <a:pt x="99" y="30"/>
                  </a:lnTo>
                  <a:lnTo>
                    <a:pt x="99" y="28"/>
                  </a:lnTo>
                  <a:lnTo>
                    <a:pt x="98" y="28"/>
                  </a:lnTo>
                  <a:lnTo>
                    <a:pt x="98" y="24"/>
                  </a:lnTo>
                  <a:lnTo>
                    <a:pt x="96" y="24"/>
                  </a:lnTo>
                  <a:lnTo>
                    <a:pt x="96" y="22"/>
                  </a:lnTo>
                  <a:lnTo>
                    <a:pt x="95" y="22"/>
                  </a:lnTo>
                  <a:lnTo>
                    <a:pt x="95" y="19"/>
                  </a:lnTo>
                  <a:lnTo>
                    <a:pt x="94" y="19"/>
                  </a:lnTo>
                  <a:lnTo>
                    <a:pt x="94" y="17"/>
                  </a:lnTo>
                  <a:lnTo>
                    <a:pt x="93" y="17"/>
                  </a:lnTo>
                  <a:lnTo>
                    <a:pt x="93" y="13"/>
                  </a:lnTo>
                  <a:lnTo>
                    <a:pt x="92" y="13"/>
                  </a:lnTo>
                  <a:lnTo>
                    <a:pt x="92" y="11"/>
                  </a:lnTo>
                  <a:lnTo>
                    <a:pt x="91" y="11"/>
                  </a:lnTo>
                  <a:lnTo>
                    <a:pt x="91" y="9"/>
                  </a:lnTo>
                  <a:lnTo>
                    <a:pt x="89" y="9"/>
                  </a:lnTo>
                  <a:lnTo>
                    <a:pt x="89" y="6"/>
                  </a:lnTo>
                  <a:lnTo>
                    <a:pt x="88" y="6"/>
                  </a:lnTo>
                  <a:lnTo>
                    <a:pt x="88" y="4"/>
                  </a:lnTo>
                  <a:lnTo>
                    <a:pt x="87" y="4"/>
                  </a:lnTo>
                  <a:lnTo>
                    <a:pt x="87" y="2"/>
                  </a:lnTo>
                  <a:lnTo>
                    <a:pt x="86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4" name="Freeform 3093">
              <a:extLst>
                <a:ext uri="{FF2B5EF4-FFF2-40B4-BE49-F238E27FC236}">
                  <a16:creationId xmlns:a16="http://schemas.microsoft.com/office/drawing/2014/main" id="{31C4C59B-4D4B-B121-6F21-4CC44D9AA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" y="52"/>
              <a:ext cx="30" cy="12"/>
            </a:xfrm>
            <a:custGeom>
              <a:avLst/>
              <a:gdLst>
                <a:gd name="T0" fmla="*/ 122 w 148"/>
                <a:gd name="T1" fmla="*/ 2 h 59"/>
                <a:gd name="T2" fmla="*/ 120 w 148"/>
                <a:gd name="T3" fmla="*/ 2 h 59"/>
                <a:gd name="T4" fmla="*/ 120 w 148"/>
                <a:gd name="T5" fmla="*/ 0 h 59"/>
                <a:gd name="T6" fmla="*/ 6 w 148"/>
                <a:gd name="T7" fmla="*/ 0 h 59"/>
                <a:gd name="T8" fmla="*/ 6 w 148"/>
                <a:gd name="T9" fmla="*/ 55 h 59"/>
                <a:gd name="T10" fmla="*/ 5 w 148"/>
                <a:gd name="T11" fmla="*/ 55 h 59"/>
                <a:gd name="T12" fmla="*/ 5 w 148"/>
                <a:gd name="T13" fmla="*/ 56 h 59"/>
                <a:gd name="T14" fmla="*/ 4 w 148"/>
                <a:gd name="T15" fmla="*/ 56 h 59"/>
                <a:gd name="T16" fmla="*/ 4 w 148"/>
                <a:gd name="T17" fmla="*/ 57 h 59"/>
                <a:gd name="T18" fmla="*/ 2 w 148"/>
                <a:gd name="T19" fmla="*/ 57 h 59"/>
                <a:gd name="T20" fmla="*/ 2 w 148"/>
                <a:gd name="T21" fmla="*/ 58 h 59"/>
                <a:gd name="T22" fmla="*/ 1 w 148"/>
                <a:gd name="T23" fmla="*/ 58 h 59"/>
                <a:gd name="T24" fmla="*/ 1 w 148"/>
                <a:gd name="T25" fmla="*/ 59 h 59"/>
                <a:gd name="T26" fmla="*/ 0 w 148"/>
                <a:gd name="T27" fmla="*/ 59 h 59"/>
                <a:gd name="T28" fmla="*/ 148 w 148"/>
                <a:gd name="T29" fmla="*/ 59 h 59"/>
                <a:gd name="T30" fmla="*/ 148 w 148"/>
                <a:gd name="T31" fmla="*/ 57 h 59"/>
                <a:gd name="T32" fmla="*/ 147 w 148"/>
                <a:gd name="T33" fmla="*/ 57 h 59"/>
                <a:gd name="T34" fmla="*/ 147 w 148"/>
                <a:gd name="T35" fmla="*/ 55 h 59"/>
                <a:gd name="T36" fmla="*/ 145 w 148"/>
                <a:gd name="T37" fmla="*/ 55 h 59"/>
                <a:gd name="T38" fmla="*/ 145 w 148"/>
                <a:gd name="T39" fmla="*/ 52 h 59"/>
                <a:gd name="T40" fmla="*/ 144 w 148"/>
                <a:gd name="T41" fmla="*/ 52 h 59"/>
                <a:gd name="T42" fmla="*/ 144 w 148"/>
                <a:gd name="T43" fmla="*/ 49 h 59"/>
                <a:gd name="T44" fmla="*/ 143 w 148"/>
                <a:gd name="T45" fmla="*/ 49 h 59"/>
                <a:gd name="T46" fmla="*/ 143 w 148"/>
                <a:gd name="T47" fmla="*/ 46 h 59"/>
                <a:gd name="T48" fmla="*/ 142 w 148"/>
                <a:gd name="T49" fmla="*/ 46 h 59"/>
                <a:gd name="T50" fmla="*/ 142 w 148"/>
                <a:gd name="T51" fmla="*/ 44 h 59"/>
                <a:gd name="T52" fmla="*/ 141 w 148"/>
                <a:gd name="T53" fmla="*/ 44 h 59"/>
                <a:gd name="T54" fmla="*/ 141 w 148"/>
                <a:gd name="T55" fmla="*/ 42 h 59"/>
                <a:gd name="T56" fmla="*/ 139 w 148"/>
                <a:gd name="T57" fmla="*/ 42 h 59"/>
                <a:gd name="T58" fmla="*/ 139 w 148"/>
                <a:gd name="T59" fmla="*/ 39 h 59"/>
                <a:gd name="T60" fmla="*/ 138 w 148"/>
                <a:gd name="T61" fmla="*/ 39 h 59"/>
                <a:gd name="T62" fmla="*/ 138 w 148"/>
                <a:gd name="T63" fmla="*/ 36 h 59"/>
                <a:gd name="T64" fmla="*/ 137 w 148"/>
                <a:gd name="T65" fmla="*/ 36 h 59"/>
                <a:gd name="T66" fmla="*/ 137 w 148"/>
                <a:gd name="T67" fmla="*/ 33 h 59"/>
                <a:gd name="T68" fmla="*/ 136 w 148"/>
                <a:gd name="T69" fmla="*/ 33 h 59"/>
                <a:gd name="T70" fmla="*/ 136 w 148"/>
                <a:gd name="T71" fmla="*/ 31 h 59"/>
                <a:gd name="T72" fmla="*/ 135 w 148"/>
                <a:gd name="T73" fmla="*/ 31 h 59"/>
                <a:gd name="T74" fmla="*/ 135 w 148"/>
                <a:gd name="T75" fmla="*/ 28 h 59"/>
                <a:gd name="T76" fmla="*/ 132 w 148"/>
                <a:gd name="T77" fmla="*/ 28 h 59"/>
                <a:gd name="T78" fmla="*/ 132 w 148"/>
                <a:gd name="T79" fmla="*/ 26 h 59"/>
                <a:gd name="T80" fmla="*/ 131 w 148"/>
                <a:gd name="T81" fmla="*/ 26 h 59"/>
                <a:gd name="T82" fmla="*/ 131 w 148"/>
                <a:gd name="T83" fmla="*/ 24 h 59"/>
                <a:gd name="T84" fmla="*/ 130 w 148"/>
                <a:gd name="T85" fmla="*/ 24 h 59"/>
                <a:gd name="T86" fmla="*/ 130 w 148"/>
                <a:gd name="T87" fmla="*/ 20 h 59"/>
                <a:gd name="T88" fmla="*/ 129 w 148"/>
                <a:gd name="T89" fmla="*/ 20 h 59"/>
                <a:gd name="T90" fmla="*/ 129 w 148"/>
                <a:gd name="T91" fmla="*/ 18 h 59"/>
                <a:gd name="T92" fmla="*/ 127 w 148"/>
                <a:gd name="T93" fmla="*/ 18 h 59"/>
                <a:gd name="T94" fmla="*/ 127 w 148"/>
                <a:gd name="T95" fmla="*/ 14 h 59"/>
                <a:gd name="T96" fmla="*/ 126 w 148"/>
                <a:gd name="T97" fmla="*/ 14 h 59"/>
                <a:gd name="T98" fmla="*/ 126 w 148"/>
                <a:gd name="T99" fmla="*/ 12 h 59"/>
                <a:gd name="T100" fmla="*/ 125 w 148"/>
                <a:gd name="T101" fmla="*/ 12 h 59"/>
                <a:gd name="T102" fmla="*/ 125 w 148"/>
                <a:gd name="T103" fmla="*/ 9 h 59"/>
                <a:gd name="T104" fmla="*/ 124 w 148"/>
                <a:gd name="T105" fmla="*/ 9 h 59"/>
                <a:gd name="T106" fmla="*/ 124 w 148"/>
                <a:gd name="T107" fmla="*/ 7 h 59"/>
                <a:gd name="T108" fmla="*/ 123 w 148"/>
                <a:gd name="T109" fmla="*/ 7 h 59"/>
                <a:gd name="T110" fmla="*/ 123 w 148"/>
                <a:gd name="T111" fmla="*/ 5 h 59"/>
                <a:gd name="T112" fmla="*/ 122 w 148"/>
                <a:gd name="T113" fmla="*/ 5 h 59"/>
                <a:gd name="T114" fmla="*/ 122 w 148"/>
                <a:gd name="T115" fmla="*/ 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48" h="59">
                  <a:moveTo>
                    <a:pt x="122" y="2"/>
                  </a:moveTo>
                  <a:lnTo>
                    <a:pt x="120" y="2"/>
                  </a:lnTo>
                  <a:lnTo>
                    <a:pt x="120" y="0"/>
                  </a:lnTo>
                  <a:lnTo>
                    <a:pt x="6" y="0"/>
                  </a:lnTo>
                  <a:lnTo>
                    <a:pt x="6" y="55"/>
                  </a:lnTo>
                  <a:lnTo>
                    <a:pt x="5" y="55"/>
                  </a:lnTo>
                  <a:lnTo>
                    <a:pt x="5" y="56"/>
                  </a:lnTo>
                  <a:lnTo>
                    <a:pt x="4" y="56"/>
                  </a:lnTo>
                  <a:lnTo>
                    <a:pt x="4" y="57"/>
                  </a:lnTo>
                  <a:lnTo>
                    <a:pt x="2" y="57"/>
                  </a:lnTo>
                  <a:lnTo>
                    <a:pt x="2" y="58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148" y="59"/>
                  </a:lnTo>
                  <a:lnTo>
                    <a:pt x="148" y="57"/>
                  </a:lnTo>
                  <a:lnTo>
                    <a:pt x="147" y="57"/>
                  </a:lnTo>
                  <a:lnTo>
                    <a:pt x="147" y="55"/>
                  </a:lnTo>
                  <a:lnTo>
                    <a:pt x="145" y="55"/>
                  </a:lnTo>
                  <a:lnTo>
                    <a:pt x="145" y="52"/>
                  </a:lnTo>
                  <a:lnTo>
                    <a:pt x="144" y="52"/>
                  </a:lnTo>
                  <a:lnTo>
                    <a:pt x="144" y="49"/>
                  </a:lnTo>
                  <a:lnTo>
                    <a:pt x="143" y="49"/>
                  </a:lnTo>
                  <a:lnTo>
                    <a:pt x="143" y="46"/>
                  </a:lnTo>
                  <a:lnTo>
                    <a:pt x="142" y="46"/>
                  </a:lnTo>
                  <a:lnTo>
                    <a:pt x="142" y="44"/>
                  </a:lnTo>
                  <a:lnTo>
                    <a:pt x="141" y="44"/>
                  </a:lnTo>
                  <a:lnTo>
                    <a:pt x="141" y="42"/>
                  </a:lnTo>
                  <a:lnTo>
                    <a:pt x="139" y="42"/>
                  </a:lnTo>
                  <a:lnTo>
                    <a:pt x="139" y="39"/>
                  </a:lnTo>
                  <a:lnTo>
                    <a:pt x="138" y="39"/>
                  </a:lnTo>
                  <a:lnTo>
                    <a:pt x="138" y="36"/>
                  </a:lnTo>
                  <a:lnTo>
                    <a:pt x="137" y="36"/>
                  </a:lnTo>
                  <a:lnTo>
                    <a:pt x="137" y="33"/>
                  </a:lnTo>
                  <a:lnTo>
                    <a:pt x="136" y="33"/>
                  </a:lnTo>
                  <a:lnTo>
                    <a:pt x="136" y="31"/>
                  </a:lnTo>
                  <a:lnTo>
                    <a:pt x="135" y="31"/>
                  </a:lnTo>
                  <a:lnTo>
                    <a:pt x="135" y="28"/>
                  </a:lnTo>
                  <a:lnTo>
                    <a:pt x="132" y="28"/>
                  </a:lnTo>
                  <a:lnTo>
                    <a:pt x="132" y="26"/>
                  </a:lnTo>
                  <a:lnTo>
                    <a:pt x="131" y="26"/>
                  </a:lnTo>
                  <a:lnTo>
                    <a:pt x="131" y="24"/>
                  </a:lnTo>
                  <a:lnTo>
                    <a:pt x="130" y="24"/>
                  </a:lnTo>
                  <a:lnTo>
                    <a:pt x="130" y="20"/>
                  </a:lnTo>
                  <a:lnTo>
                    <a:pt x="129" y="20"/>
                  </a:lnTo>
                  <a:lnTo>
                    <a:pt x="129" y="18"/>
                  </a:lnTo>
                  <a:lnTo>
                    <a:pt x="127" y="18"/>
                  </a:lnTo>
                  <a:lnTo>
                    <a:pt x="127" y="14"/>
                  </a:lnTo>
                  <a:lnTo>
                    <a:pt x="126" y="14"/>
                  </a:lnTo>
                  <a:lnTo>
                    <a:pt x="126" y="12"/>
                  </a:lnTo>
                  <a:lnTo>
                    <a:pt x="125" y="12"/>
                  </a:lnTo>
                  <a:lnTo>
                    <a:pt x="125" y="9"/>
                  </a:lnTo>
                  <a:lnTo>
                    <a:pt x="124" y="9"/>
                  </a:lnTo>
                  <a:lnTo>
                    <a:pt x="124" y="7"/>
                  </a:lnTo>
                  <a:lnTo>
                    <a:pt x="123" y="7"/>
                  </a:lnTo>
                  <a:lnTo>
                    <a:pt x="123" y="5"/>
                  </a:lnTo>
                  <a:lnTo>
                    <a:pt x="122" y="5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5" name="Freeform 3094">
              <a:extLst>
                <a:ext uri="{FF2B5EF4-FFF2-40B4-BE49-F238E27FC236}">
                  <a16:creationId xmlns:a16="http://schemas.microsoft.com/office/drawing/2014/main" id="{9BE767C5-A3D9-4E25-B355-E14C3BEB0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6"/>
              <a:ext cx="9" cy="13"/>
            </a:xfrm>
            <a:custGeom>
              <a:avLst/>
              <a:gdLst>
                <a:gd name="T0" fmla="*/ 46 w 46"/>
                <a:gd name="T1" fmla="*/ 0 h 61"/>
                <a:gd name="T2" fmla="*/ 28 w 46"/>
                <a:gd name="T3" fmla="*/ 0 h 61"/>
                <a:gd name="T4" fmla="*/ 27 w 46"/>
                <a:gd name="T5" fmla="*/ 3 h 61"/>
                <a:gd name="T6" fmla="*/ 26 w 46"/>
                <a:gd name="T7" fmla="*/ 6 h 61"/>
                <a:gd name="T8" fmla="*/ 25 w 46"/>
                <a:gd name="T9" fmla="*/ 10 h 61"/>
                <a:gd name="T10" fmla="*/ 24 w 46"/>
                <a:gd name="T11" fmla="*/ 12 h 61"/>
                <a:gd name="T12" fmla="*/ 22 w 46"/>
                <a:gd name="T13" fmla="*/ 14 h 61"/>
                <a:gd name="T14" fmla="*/ 21 w 46"/>
                <a:gd name="T15" fmla="*/ 17 h 61"/>
                <a:gd name="T16" fmla="*/ 20 w 46"/>
                <a:gd name="T17" fmla="*/ 19 h 61"/>
                <a:gd name="T18" fmla="*/ 19 w 46"/>
                <a:gd name="T19" fmla="*/ 22 h 61"/>
                <a:gd name="T20" fmla="*/ 18 w 46"/>
                <a:gd name="T21" fmla="*/ 24 h 61"/>
                <a:gd name="T22" fmla="*/ 15 w 46"/>
                <a:gd name="T23" fmla="*/ 26 h 61"/>
                <a:gd name="T24" fmla="*/ 14 w 46"/>
                <a:gd name="T25" fmla="*/ 29 h 61"/>
                <a:gd name="T26" fmla="*/ 13 w 46"/>
                <a:gd name="T27" fmla="*/ 31 h 61"/>
                <a:gd name="T28" fmla="*/ 12 w 46"/>
                <a:gd name="T29" fmla="*/ 35 h 61"/>
                <a:gd name="T30" fmla="*/ 10 w 46"/>
                <a:gd name="T31" fmla="*/ 37 h 61"/>
                <a:gd name="T32" fmla="*/ 9 w 46"/>
                <a:gd name="T33" fmla="*/ 41 h 61"/>
                <a:gd name="T34" fmla="*/ 8 w 46"/>
                <a:gd name="T35" fmla="*/ 43 h 61"/>
                <a:gd name="T36" fmla="*/ 7 w 46"/>
                <a:gd name="T37" fmla="*/ 45 h 61"/>
                <a:gd name="T38" fmla="*/ 6 w 46"/>
                <a:gd name="T39" fmla="*/ 48 h 61"/>
                <a:gd name="T40" fmla="*/ 4 w 46"/>
                <a:gd name="T41" fmla="*/ 50 h 61"/>
                <a:gd name="T42" fmla="*/ 3 w 46"/>
                <a:gd name="T43" fmla="*/ 53 h 61"/>
                <a:gd name="T44" fmla="*/ 2 w 46"/>
                <a:gd name="T45" fmla="*/ 55 h 61"/>
                <a:gd name="T46" fmla="*/ 1 w 46"/>
                <a:gd name="T47" fmla="*/ 57 h 61"/>
                <a:gd name="T48" fmla="*/ 0 w 46"/>
                <a:gd name="T49" fmla="*/ 60 h 61"/>
                <a:gd name="T50" fmla="*/ 18 w 46"/>
                <a:gd name="T51" fmla="*/ 61 h 61"/>
                <a:gd name="T52" fmla="*/ 19 w 46"/>
                <a:gd name="T53" fmla="*/ 60 h 61"/>
                <a:gd name="T54" fmla="*/ 20 w 46"/>
                <a:gd name="T55" fmla="*/ 57 h 61"/>
                <a:gd name="T56" fmla="*/ 21 w 46"/>
                <a:gd name="T57" fmla="*/ 55 h 61"/>
                <a:gd name="T58" fmla="*/ 22 w 46"/>
                <a:gd name="T59" fmla="*/ 53 h 61"/>
                <a:gd name="T60" fmla="*/ 24 w 46"/>
                <a:gd name="T61" fmla="*/ 50 h 61"/>
                <a:gd name="T62" fmla="*/ 25 w 46"/>
                <a:gd name="T63" fmla="*/ 47 h 61"/>
                <a:gd name="T64" fmla="*/ 26 w 46"/>
                <a:gd name="T65" fmla="*/ 44 h 61"/>
                <a:gd name="T66" fmla="*/ 27 w 46"/>
                <a:gd name="T67" fmla="*/ 42 h 61"/>
                <a:gd name="T68" fmla="*/ 28 w 46"/>
                <a:gd name="T69" fmla="*/ 39 h 61"/>
                <a:gd name="T70" fmla="*/ 29 w 46"/>
                <a:gd name="T71" fmla="*/ 37 h 61"/>
                <a:gd name="T72" fmla="*/ 31 w 46"/>
                <a:gd name="T73" fmla="*/ 35 h 61"/>
                <a:gd name="T74" fmla="*/ 32 w 46"/>
                <a:gd name="T75" fmla="*/ 31 h 61"/>
                <a:gd name="T76" fmla="*/ 33 w 46"/>
                <a:gd name="T77" fmla="*/ 29 h 61"/>
                <a:gd name="T78" fmla="*/ 34 w 46"/>
                <a:gd name="T79" fmla="*/ 26 h 61"/>
                <a:gd name="T80" fmla="*/ 35 w 46"/>
                <a:gd name="T81" fmla="*/ 23 h 61"/>
                <a:gd name="T82" fmla="*/ 37 w 46"/>
                <a:gd name="T83" fmla="*/ 20 h 61"/>
                <a:gd name="T84" fmla="*/ 38 w 46"/>
                <a:gd name="T85" fmla="*/ 18 h 61"/>
                <a:gd name="T86" fmla="*/ 39 w 46"/>
                <a:gd name="T87" fmla="*/ 16 h 61"/>
                <a:gd name="T88" fmla="*/ 40 w 46"/>
                <a:gd name="T89" fmla="*/ 13 h 61"/>
                <a:gd name="T90" fmla="*/ 41 w 46"/>
                <a:gd name="T91" fmla="*/ 11 h 61"/>
                <a:gd name="T92" fmla="*/ 43 w 46"/>
                <a:gd name="T93" fmla="*/ 8 h 61"/>
                <a:gd name="T94" fmla="*/ 44 w 46"/>
                <a:gd name="T95" fmla="*/ 6 h 61"/>
                <a:gd name="T96" fmla="*/ 46 w 46"/>
                <a:gd name="T97" fmla="*/ 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6" h="61">
                  <a:moveTo>
                    <a:pt x="46" y="3"/>
                  </a:moveTo>
                  <a:lnTo>
                    <a:pt x="46" y="0"/>
                  </a:lnTo>
                  <a:lnTo>
                    <a:pt x="29" y="0"/>
                  </a:lnTo>
                  <a:lnTo>
                    <a:pt x="28" y="0"/>
                  </a:lnTo>
                  <a:lnTo>
                    <a:pt x="28" y="3"/>
                  </a:lnTo>
                  <a:lnTo>
                    <a:pt x="27" y="3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6" y="10"/>
                  </a:lnTo>
                  <a:lnTo>
                    <a:pt x="25" y="10"/>
                  </a:lnTo>
                  <a:lnTo>
                    <a:pt x="25" y="12"/>
                  </a:lnTo>
                  <a:lnTo>
                    <a:pt x="24" y="12"/>
                  </a:lnTo>
                  <a:lnTo>
                    <a:pt x="24" y="14"/>
                  </a:lnTo>
                  <a:lnTo>
                    <a:pt x="22" y="14"/>
                  </a:lnTo>
                  <a:lnTo>
                    <a:pt x="22" y="17"/>
                  </a:lnTo>
                  <a:lnTo>
                    <a:pt x="21" y="17"/>
                  </a:lnTo>
                  <a:lnTo>
                    <a:pt x="21" y="19"/>
                  </a:lnTo>
                  <a:lnTo>
                    <a:pt x="20" y="19"/>
                  </a:lnTo>
                  <a:lnTo>
                    <a:pt x="20" y="22"/>
                  </a:lnTo>
                  <a:lnTo>
                    <a:pt x="19" y="22"/>
                  </a:lnTo>
                  <a:lnTo>
                    <a:pt x="19" y="24"/>
                  </a:lnTo>
                  <a:lnTo>
                    <a:pt x="18" y="24"/>
                  </a:lnTo>
                  <a:lnTo>
                    <a:pt x="18" y="26"/>
                  </a:lnTo>
                  <a:lnTo>
                    <a:pt x="15" y="26"/>
                  </a:lnTo>
                  <a:lnTo>
                    <a:pt x="15" y="29"/>
                  </a:lnTo>
                  <a:lnTo>
                    <a:pt x="14" y="29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0" y="37"/>
                  </a:lnTo>
                  <a:lnTo>
                    <a:pt x="10" y="41"/>
                  </a:lnTo>
                  <a:lnTo>
                    <a:pt x="9" y="41"/>
                  </a:lnTo>
                  <a:lnTo>
                    <a:pt x="9" y="43"/>
                  </a:lnTo>
                  <a:lnTo>
                    <a:pt x="8" y="43"/>
                  </a:lnTo>
                  <a:lnTo>
                    <a:pt x="8" y="45"/>
                  </a:lnTo>
                  <a:lnTo>
                    <a:pt x="7" y="45"/>
                  </a:lnTo>
                  <a:lnTo>
                    <a:pt x="7" y="48"/>
                  </a:lnTo>
                  <a:lnTo>
                    <a:pt x="6" y="48"/>
                  </a:lnTo>
                  <a:lnTo>
                    <a:pt x="6" y="50"/>
                  </a:lnTo>
                  <a:lnTo>
                    <a:pt x="4" y="50"/>
                  </a:lnTo>
                  <a:lnTo>
                    <a:pt x="4" y="53"/>
                  </a:lnTo>
                  <a:lnTo>
                    <a:pt x="3" y="53"/>
                  </a:lnTo>
                  <a:lnTo>
                    <a:pt x="3" y="55"/>
                  </a:lnTo>
                  <a:lnTo>
                    <a:pt x="2" y="55"/>
                  </a:lnTo>
                  <a:lnTo>
                    <a:pt x="2" y="57"/>
                  </a:lnTo>
                  <a:lnTo>
                    <a:pt x="1" y="57"/>
                  </a:lnTo>
                  <a:lnTo>
                    <a:pt x="1" y="60"/>
                  </a:lnTo>
                  <a:lnTo>
                    <a:pt x="0" y="60"/>
                  </a:lnTo>
                  <a:lnTo>
                    <a:pt x="0" y="61"/>
                  </a:lnTo>
                  <a:lnTo>
                    <a:pt x="18" y="61"/>
                  </a:lnTo>
                  <a:lnTo>
                    <a:pt x="18" y="60"/>
                  </a:lnTo>
                  <a:lnTo>
                    <a:pt x="19" y="60"/>
                  </a:lnTo>
                  <a:lnTo>
                    <a:pt x="19" y="57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5"/>
                  </a:lnTo>
                  <a:lnTo>
                    <a:pt x="21" y="53"/>
                  </a:lnTo>
                  <a:lnTo>
                    <a:pt x="22" y="53"/>
                  </a:lnTo>
                  <a:lnTo>
                    <a:pt x="22" y="50"/>
                  </a:lnTo>
                  <a:lnTo>
                    <a:pt x="24" y="50"/>
                  </a:lnTo>
                  <a:lnTo>
                    <a:pt x="24" y="47"/>
                  </a:lnTo>
                  <a:lnTo>
                    <a:pt x="25" y="47"/>
                  </a:lnTo>
                  <a:lnTo>
                    <a:pt x="25" y="44"/>
                  </a:lnTo>
                  <a:lnTo>
                    <a:pt x="26" y="44"/>
                  </a:lnTo>
                  <a:lnTo>
                    <a:pt x="26" y="42"/>
                  </a:lnTo>
                  <a:lnTo>
                    <a:pt x="27" y="42"/>
                  </a:lnTo>
                  <a:lnTo>
                    <a:pt x="27" y="39"/>
                  </a:lnTo>
                  <a:lnTo>
                    <a:pt x="28" y="39"/>
                  </a:lnTo>
                  <a:lnTo>
                    <a:pt x="28" y="37"/>
                  </a:lnTo>
                  <a:lnTo>
                    <a:pt x="29" y="37"/>
                  </a:lnTo>
                  <a:lnTo>
                    <a:pt x="29" y="35"/>
                  </a:lnTo>
                  <a:lnTo>
                    <a:pt x="31" y="35"/>
                  </a:lnTo>
                  <a:lnTo>
                    <a:pt x="31" y="31"/>
                  </a:lnTo>
                  <a:lnTo>
                    <a:pt x="32" y="31"/>
                  </a:lnTo>
                  <a:lnTo>
                    <a:pt x="32" y="29"/>
                  </a:lnTo>
                  <a:lnTo>
                    <a:pt x="33" y="29"/>
                  </a:lnTo>
                  <a:lnTo>
                    <a:pt x="33" y="26"/>
                  </a:lnTo>
                  <a:lnTo>
                    <a:pt x="34" y="26"/>
                  </a:lnTo>
                  <a:lnTo>
                    <a:pt x="34" y="23"/>
                  </a:lnTo>
                  <a:lnTo>
                    <a:pt x="35" y="23"/>
                  </a:lnTo>
                  <a:lnTo>
                    <a:pt x="35" y="20"/>
                  </a:lnTo>
                  <a:lnTo>
                    <a:pt x="37" y="20"/>
                  </a:lnTo>
                  <a:lnTo>
                    <a:pt x="37" y="18"/>
                  </a:lnTo>
                  <a:lnTo>
                    <a:pt x="38" y="18"/>
                  </a:lnTo>
                  <a:lnTo>
                    <a:pt x="38" y="16"/>
                  </a:lnTo>
                  <a:lnTo>
                    <a:pt x="39" y="16"/>
                  </a:lnTo>
                  <a:lnTo>
                    <a:pt x="39" y="13"/>
                  </a:lnTo>
                  <a:lnTo>
                    <a:pt x="40" y="13"/>
                  </a:lnTo>
                  <a:lnTo>
                    <a:pt x="40" y="11"/>
                  </a:lnTo>
                  <a:lnTo>
                    <a:pt x="41" y="11"/>
                  </a:lnTo>
                  <a:lnTo>
                    <a:pt x="41" y="8"/>
                  </a:lnTo>
                  <a:lnTo>
                    <a:pt x="43" y="8"/>
                  </a:lnTo>
                  <a:lnTo>
                    <a:pt x="43" y="6"/>
                  </a:lnTo>
                  <a:lnTo>
                    <a:pt x="44" y="6"/>
                  </a:lnTo>
                  <a:lnTo>
                    <a:pt x="44" y="3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6" name="Freeform 3095">
              <a:extLst>
                <a:ext uri="{FF2B5EF4-FFF2-40B4-BE49-F238E27FC236}">
                  <a16:creationId xmlns:a16="http://schemas.microsoft.com/office/drawing/2014/main" id="{539E5169-65A5-7EBC-D537-872DC45AAA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6" y="29"/>
              <a:ext cx="9" cy="11"/>
            </a:xfrm>
            <a:custGeom>
              <a:avLst/>
              <a:gdLst>
                <a:gd name="T0" fmla="*/ 46 w 46"/>
                <a:gd name="T1" fmla="*/ 0 h 59"/>
                <a:gd name="T2" fmla="*/ 28 w 46"/>
                <a:gd name="T3" fmla="*/ 2 h 59"/>
                <a:gd name="T4" fmla="*/ 27 w 46"/>
                <a:gd name="T5" fmla="*/ 6 h 59"/>
                <a:gd name="T6" fmla="*/ 25 w 46"/>
                <a:gd name="T7" fmla="*/ 8 h 59"/>
                <a:gd name="T8" fmla="*/ 24 w 46"/>
                <a:gd name="T9" fmla="*/ 11 h 59"/>
                <a:gd name="T10" fmla="*/ 23 w 46"/>
                <a:gd name="T11" fmla="*/ 13 h 59"/>
                <a:gd name="T12" fmla="*/ 22 w 46"/>
                <a:gd name="T13" fmla="*/ 15 h 59"/>
                <a:gd name="T14" fmla="*/ 21 w 46"/>
                <a:gd name="T15" fmla="*/ 18 h 59"/>
                <a:gd name="T16" fmla="*/ 19 w 46"/>
                <a:gd name="T17" fmla="*/ 20 h 59"/>
                <a:gd name="T18" fmla="*/ 18 w 46"/>
                <a:gd name="T19" fmla="*/ 22 h 59"/>
                <a:gd name="T20" fmla="*/ 17 w 46"/>
                <a:gd name="T21" fmla="*/ 25 h 59"/>
                <a:gd name="T22" fmla="*/ 15 w 46"/>
                <a:gd name="T23" fmla="*/ 27 h 59"/>
                <a:gd name="T24" fmla="*/ 13 w 46"/>
                <a:gd name="T25" fmla="*/ 32 h 59"/>
                <a:gd name="T26" fmla="*/ 12 w 46"/>
                <a:gd name="T27" fmla="*/ 34 h 59"/>
                <a:gd name="T28" fmla="*/ 11 w 46"/>
                <a:gd name="T29" fmla="*/ 37 h 59"/>
                <a:gd name="T30" fmla="*/ 10 w 46"/>
                <a:gd name="T31" fmla="*/ 39 h 59"/>
                <a:gd name="T32" fmla="*/ 9 w 46"/>
                <a:gd name="T33" fmla="*/ 41 h 59"/>
                <a:gd name="T34" fmla="*/ 7 w 46"/>
                <a:gd name="T35" fmla="*/ 44 h 59"/>
                <a:gd name="T36" fmla="*/ 6 w 46"/>
                <a:gd name="T37" fmla="*/ 46 h 59"/>
                <a:gd name="T38" fmla="*/ 5 w 46"/>
                <a:gd name="T39" fmla="*/ 49 h 59"/>
                <a:gd name="T40" fmla="*/ 4 w 46"/>
                <a:gd name="T41" fmla="*/ 51 h 59"/>
                <a:gd name="T42" fmla="*/ 3 w 46"/>
                <a:gd name="T43" fmla="*/ 55 h 59"/>
                <a:gd name="T44" fmla="*/ 2 w 46"/>
                <a:gd name="T45" fmla="*/ 58 h 59"/>
                <a:gd name="T46" fmla="*/ 0 w 46"/>
                <a:gd name="T47" fmla="*/ 59 h 59"/>
                <a:gd name="T48" fmla="*/ 18 w 46"/>
                <a:gd name="T49" fmla="*/ 58 h 59"/>
                <a:gd name="T50" fmla="*/ 19 w 46"/>
                <a:gd name="T51" fmla="*/ 55 h 59"/>
                <a:gd name="T52" fmla="*/ 21 w 46"/>
                <a:gd name="T53" fmla="*/ 52 h 59"/>
                <a:gd name="T54" fmla="*/ 22 w 46"/>
                <a:gd name="T55" fmla="*/ 49 h 59"/>
                <a:gd name="T56" fmla="*/ 23 w 46"/>
                <a:gd name="T57" fmla="*/ 46 h 59"/>
                <a:gd name="T58" fmla="*/ 24 w 46"/>
                <a:gd name="T59" fmla="*/ 44 h 59"/>
                <a:gd name="T60" fmla="*/ 25 w 46"/>
                <a:gd name="T61" fmla="*/ 41 h 59"/>
                <a:gd name="T62" fmla="*/ 27 w 46"/>
                <a:gd name="T63" fmla="*/ 39 h 59"/>
                <a:gd name="T64" fmla="*/ 28 w 46"/>
                <a:gd name="T65" fmla="*/ 37 h 59"/>
                <a:gd name="T66" fmla="*/ 29 w 46"/>
                <a:gd name="T67" fmla="*/ 34 h 59"/>
                <a:gd name="T68" fmla="*/ 30 w 46"/>
                <a:gd name="T69" fmla="*/ 32 h 59"/>
                <a:gd name="T70" fmla="*/ 31 w 46"/>
                <a:gd name="T71" fmla="*/ 27 h 59"/>
                <a:gd name="T72" fmla="*/ 32 w 46"/>
                <a:gd name="T73" fmla="*/ 25 h 59"/>
                <a:gd name="T74" fmla="*/ 34 w 46"/>
                <a:gd name="T75" fmla="*/ 22 h 59"/>
                <a:gd name="T76" fmla="*/ 35 w 46"/>
                <a:gd name="T77" fmla="*/ 20 h 59"/>
                <a:gd name="T78" fmla="*/ 36 w 46"/>
                <a:gd name="T79" fmla="*/ 18 h 59"/>
                <a:gd name="T80" fmla="*/ 37 w 46"/>
                <a:gd name="T81" fmla="*/ 15 h 59"/>
                <a:gd name="T82" fmla="*/ 38 w 46"/>
                <a:gd name="T83" fmla="*/ 13 h 59"/>
                <a:gd name="T84" fmla="*/ 40 w 46"/>
                <a:gd name="T85" fmla="*/ 11 h 59"/>
                <a:gd name="T86" fmla="*/ 41 w 46"/>
                <a:gd name="T87" fmla="*/ 7 h 59"/>
                <a:gd name="T88" fmla="*/ 42 w 46"/>
                <a:gd name="T89" fmla="*/ 5 h 59"/>
                <a:gd name="T90" fmla="*/ 43 w 46"/>
                <a:gd name="T91" fmla="*/ 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6" h="59">
                  <a:moveTo>
                    <a:pt x="46" y="2"/>
                  </a:moveTo>
                  <a:lnTo>
                    <a:pt x="46" y="0"/>
                  </a:lnTo>
                  <a:lnTo>
                    <a:pt x="28" y="0"/>
                  </a:lnTo>
                  <a:lnTo>
                    <a:pt x="28" y="2"/>
                  </a:lnTo>
                  <a:lnTo>
                    <a:pt x="27" y="2"/>
                  </a:lnTo>
                  <a:lnTo>
                    <a:pt x="27" y="6"/>
                  </a:lnTo>
                  <a:lnTo>
                    <a:pt x="25" y="6"/>
                  </a:lnTo>
                  <a:lnTo>
                    <a:pt x="25" y="8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8"/>
                  </a:lnTo>
                  <a:lnTo>
                    <a:pt x="19" y="18"/>
                  </a:lnTo>
                  <a:lnTo>
                    <a:pt x="19" y="20"/>
                  </a:lnTo>
                  <a:lnTo>
                    <a:pt x="18" y="20"/>
                  </a:lnTo>
                  <a:lnTo>
                    <a:pt x="18" y="22"/>
                  </a:lnTo>
                  <a:lnTo>
                    <a:pt x="17" y="22"/>
                  </a:lnTo>
                  <a:lnTo>
                    <a:pt x="17" y="25"/>
                  </a:lnTo>
                  <a:lnTo>
                    <a:pt x="15" y="25"/>
                  </a:lnTo>
                  <a:lnTo>
                    <a:pt x="15" y="27"/>
                  </a:lnTo>
                  <a:lnTo>
                    <a:pt x="13" y="27"/>
                  </a:lnTo>
                  <a:lnTo>
                    <a:pt x="13" y="32"/>
                  </a:lnTo>
                  <a:lnTo>
                    <a:pt x="12" y="32"/>
                  </a:lnTo>
                  <a:lnTo>
                    <a:pt x="12" y="34"/>
                  </a:lnTo>
                  <a:lnTo>
                    <a:pt x="11" y="34"/>
                  </a:lnTo>
                  <a:lnTo>
                    <a:pt x="11" y="37"/>
                  </a:lnTo>
                  <a:lnTo>
                    <a:pt x="10" y="37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9" y="41"/>
                  </a:lnTo>
                  <a:lnTo>
                    <a:pt x="7" y="41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9"/>
                  </a:lnTo>
                  <a:lnTo>
                    <a:pt x="4" y="49"/>
                  </a:lnTo>
                  <a:lnTo>
                    <a:pt x="4" y="51"/>
                  </a:lnTo>
                  <a:lnTo>
                    <a:pt x="3" y="51"/>
                  </a:lnTo>
                  <a:lnTo>
                    <a:pt x="3" y="55"/>
                  </a:lnTo>
                  <a:lnTo>
                    <a:pt x="2" y="55"/>
                  </a:lnTo>
                  <a:lnTo>
                    <a:pt x="2" y="58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18" y="59"/>
                  </a:lnTo>
                  <a:lnTo>
                    <a:pt x="18" y="58"/>
                  </a:lnTo>
                  <a:lnTo>
                    <a:pt x="19" y="58"/>
                  </a:lnTo>
                  <a:lnTo>
                    <a:pt x="19" y="55"/>
                  </a:lnTo>
                  <a:lnTo>
                    <a:pt x="21" y="55"/>
                  </a:lnTo>
                  <a:lnTo>
                    <a:pt x="21" y="52"/>
                  </a:lnTo>
                  <a:lnTo>
                    <a:pt x="22" y="52"/>
                  </a:lnTo>
                  <a:lnTo>
                    <a:pt x="22" y="49"/>
                  </a:lnTo>
                  <a:lnTo>
                    <a:pt x="23" y="49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5" y="44"/>
                  </a:lnTo>
                  <a:lnTo>
                    <a:pt x="25" y="41"/>
                  </a:lnTo>
                  <a:lnTo>
                    <a:pt x="27" y="41"/>
                  </a:lnTo>
                  <a:lnTo>
                    <a:pt x="27" y="39"/>
                  </a:lnTo>
                  <a:lnTo>
                    <a:pt x="28" y="39"/>
                  </a:lnTo>
                  <a:lnTo>
                    <a:pt x="28" y="37"/>
                  </a:lnTo>
                  <a:lnTo>
                    <a:pt x="29" y="37"/>
                  </a:lnTo>
                  <a:lnTo>
                    <a:pt x="29" y="34"/>
                  </a:lnTo>
                  <a:lnTo>
                    <a:pt x="30" y="34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27"/>
                  </a:lnTo>
                  <a:lnTo>
                    <a:pt x="32" y="27"/>
                  </a:lnTo>
                  <a:lnTo>
                    <a:pt x="32" y="25"/>
                  </a:lnTo>
                  <a:lnTo>
                    <a:pt x="34" y="25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20"/>
                  </a:lnTo>
                  <a:lnTo>
                    <a:pt x="36" y="20"/>
                  </a:lnTo>
                  <a:lnTo>
                    <a:pt x="36" y="18"/>
                  </a:lnTo>
                  <a:lnTo>
                    <a:pt x="37" y="18"/>
                  </a:lnTo>
                  <a:lnTo>
                    <a:pt x="37" y="15"/>
                  </a:lnTo>
                  <a:lnTo>
                    <a:pt x="38" y="15"/>
                  </a:lnTo>
                  <a:lnTo>
                    <a:pt x="38" y="13"/>
                  </a:lnTo>
                  <a:lnTo>
                    <a:pt x="40" y="13"/>
                  </a:lnTo>
                  <a:lnTo>
                    <a:pt x="40" y="11"/>
                  </a:lnTo>
                  <a:lnTo>
                    <a:pt x="41" y="11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2" y="5"/>
                  </a:lnTo>
                  <a:lnTo>
                    <a:pt x="43" y="5"/>
                  </a:lnTo>
                  <a:lnTo>
                    <a:pt x="43" y="2"/>
                  </a:lnTo>
                  <a:lnTo>
                    <a:pt x="46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7" name="Freeform 3096">
              <a:extLst>
                <a:ext uri="{FF2B5EF4-FFF2-40B4-BE49-F238E27FC236}">
                  <a16:creationId xmlns:a16="http://schemas.microsoft.com/office/drawing/2014/main" id="{329B2A9B-F3D7-48AB-D08B-16149E011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0" y="40"/>
              <a:ext cx="10" cy="12"/>
            </a:xfrm>
            <a:custGeom>
              <a:avLst/>
              <a:gdLst>
                <a:gd name="T0" fmla="*/ 28 w 46"/>
                <a:gd name="T1" fmla="*/ 2 h 60"/>
                <a:gd name="T2" fmla="*/ 27 w 46"/>
                <a:gd name="T3" fmla="*/ 4 h 60"/>
                <a:gd name="T4" fmla="*/ 26 w 46"/>
                <a:gd name="T5" fmla="*/ 6 h 60"/>
                <a:gd name="T6" fmla="*/ 25 w 46"/>
                <a:gd name="T7" fmla="*/ 9 h 60"/>
                <a:gd name="T8" fmla="*/ 24 w 46"/>
                <a:gd name="T9" fmla="*/ 11 h 60"/>
                <a:gd name="T10" fmla="*/ 22 w 46"/>
                <a:gd name="T11" fmla="*/ 13 h 60"/>
                <a:gd name="T12" fmla="*/ 21 w 46"/>
                <a:gd name="T13" fmla="*/ 16 h 60"/>
                <a:gd name="T14" fmla="*/ 20 w 46"/>
                <a:gd name="T15" fmla="*/ 19 h 60"/>
                <a:gd name="T16" fmla="*/ 19 w 46"/>
                <a:gd name="T17" fmla="*/ 22 h 60"/>
                <a:gd name="T18" fmla="*/ 18 w 46"/>
                <a:gd name="T19" fmla="*/ 24 h 60"/>
                <a:gd name="T20" fmla="*/ 16 w 46"/>
                <a:gd name="T21" fmla="*/ 28 h 60"/>
                <a:gd name="T22" fmla="*/ 14 w 46"/>
                <a:gd name="T23" fmla="*/ 30 h 60"/>
                <a:gd name="T24" fmla="*/ 13 w 46"/>
                <a:gd name="T25" fmla="*/ 32 h 60"/>
                <a:gd name="T26" fmla="*/ 12 w 46"/>
                <a:gd name="T27" fmla="*/ 35 h 60"/>
                <a:gd name="T28" fmla="*/ 10 w 46"/>
                <a:gd name="T29" fmla="*/ 37 h 60"/>
                <a:gd name="T30" fmla="*/ 9 w 46"/>
                <a:gd name="T31" fmla="*/ 41 h 60"/>
                <a:gd name="T32" fmla="*/ 8 w 46"/>
                <a:gd name="T33" fmla="*/ 43 h 60"/>
                <a:gd name="T34" fmla="*/ 7 w 46"/>
                <a:gd name="T35" fmla="*/ 46 h 60"/>
                <a:gd name="T36" fmla="*/ 6 w 46"/>
                <a:gd name="T37" fmla="*/ 48 h 60"/>
                <a:gd name="T38" fmla="*/ 5 w 46"/>
                <a:gd name="T39" fmla="*/ 50 h 60"/>
                <a:gd name="T40" fmla="*/ 3 w 46"/>
                <a:gd name="T41" fmla="*/ 53 h 60"/>
                <a:gd name="T42" fmla="*/ 2 w 46"/>
                <a:gd name="T43" fmla="*/ 56 h 60"/>
                <a:gd name="T44" fmla="*/ 1 w 46"/>
                <a:gd name="T45" fmla="*/ 59 h 60"/>
                <a:gd name="T46" fmla="*/ 0 w 46"/>
                <a:gd name="T47" fmla="*/ 60 h 60"/>
                <a:gd name="T48" fmla="*/ 19 w 46"/>
                <a:gd name="T49" fmla="*/ 60 h 60"/>
                <a:gd name="T50" fmla="*/ 20 w 46"/>
                <a:gd name="T51" fmla="*/ 57 h 60"/>
                <a:gd name="T52" fmla="*/ 21 w 46"/>
                <a:gd name="T53" fmla="*/ 55 h 60"/>
                <a:gd name="T54" fmla="*/ 22 w 46"/>
                <a:gd name="T55" fmla="*/ 50 h 60"/>
                <a:gd name="T56" fmla="*/ 24 w 46"/>
                <a:gd name="T57" fmla="*/ 48 h 60"/>
                <a:gd name="T58" fmla="*/ 25 w 46"/>
                <a:gd name="T59" fmla="*/ 46 h 60"/>
                <a:gd name="T60" fmla="*/ 26 w 46"/>
                <a:gd name="T61" fmla="*/ 43 h 60"/>
                <a:gd name="T62" fmla="*/ 27 w 46"/>
                <a:gd name="T63" fmla="*/ 41 h 60"/>
                <a:gd name="T64" fmla="*/ 28 w 46"/>
                <a:gd name="T65" fmla="*/ 38 h 60"/>
                <a:gd name="T66" fmla="*/ 30 w 46"/>
                <a:gd name="T67" fmla="*/ 36 h 60"/>
                <a:gd name="T68" fmla="*/ 31 w 46"/>
                <a:gd name="T69" fmla="*/ 32 h 60"/>
                <a:gd name="T70" fmla="*/ 32 w 46"/>
                <a:gd name="T71" fmla="*/ 30 h 60"/>
                <a:gd name="T72" fmla="*/ 33 w 46"/>
                <a:gd name="T73" fmla="*/ 28 h 60"/>
                <a:gd name="T74" fmla="*/ 34 w 46"/>
                <a:gd name="T75" fmla="*/ 24 h 60"/>
                <a:gd name="T76" fmla="*/ 35 w 46"/>
                <a:gd name="T77" fmla="*/ 22 h 60"/>
                <a:gd name="T78" fmla="*/ 37 w 46"/>
                <a:gd name="T79" fmla="*/ 19 h 60"/>
                <a:gd name="T80" fmla="*/ 38 w 46"/>
                <a:gd name="T81" fmla="*/ 17 h 60"/>
                <a:gd name="T82" fmla="*/ 39 w 46"/>
                <a:gd name="T83" fmla="*/ 15 h 60"/>
                <a:gd name="T84" fmla="*/ 40 w 46"/>
                <a:gd name="T85" fmla="*/ 11 h 60"/>
                <a:gd name="T86" fmla="*/ 41 w 46"/>
                <a:gd name="T87" fmla="*/ 9 h 60"/>
                <a:gd name="T88" fmla="*/ 43 w 46"/>
                <a:gd name="T89" fmla="*/ 6 h 60"/>
                <a:gd name="T90" fmla="*/ 45 w 46"/>
                <a:gd name="T91" fmla="*/ 4 h 60"/>
                <a:gd name="T92" fmla="*/ 46 w 46"/>
                <a:gd name="T93" fmla="*/ 2 h 60"/>
                <a:gd name="T94" fmla="*/ 28 w 46"/>
                <a:gd name="T9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6" h="60">
                  <a:moveTo>
                    <a:pt x="28" y="0"/>
                  </a:moveTo>
                  <a:lnTo>
                    <a:pt x="28" y="2"/>
                  </a:lnTo>
                  <a:lnTo>
                    <a:pt x="27" y="2"/>
                  </a:lnTo>
                  <a:lnTo>
                    <a:pt x="27" y="4"/>
                  </a:lnTo>
                  <a:lnTo>
                    <a:pt x="26" y="4"/>
                  </a:lnTo>
                  <a:lnTo>
                    <a:pt x="26" y="6"/>
                  </a:lnTo>
                  <a:lnTo>
                    <a:pt x="25" y="6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4" y="11"/>
                  </a:lnTo>
                  <a:lnTo>
                    <a:pt x="22" y="11"/>
                  </a:lnTo>
                  <a:lnTo>
                    <a:pt x="22" y="13"/>
                  </a:lnTo>
                  <a:lnTo>
                    <a:pt x="21" y="13"/>
                  </a:lnTo>
                  <a:lnTo>
                    <a:pt x="21" y="16"/>
                  </a:lnTo>
                  <a:lnTo>
                    <a:pt x="20" y="16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22"/>
                  </a:lnTo>
                  <a:lnTo>
                    <a:pt x="18" y="22"/>
                  </a:lnTo>
                  <a:lnTo>
                    <a:pt x="18" y="24"/>
                  </a:lnTo>
                  <a:lnTo>
                    <a:pt x="16" y="24"/>
                  </a:lnTo>
                  <a:lnTo>
                    <a:pt x="16" y="28"/>
                  </a:lnTo>
                  <a:lnTo>
                    <a:pt x="14" y="28"/>
                  </a:lnTo>
                  <a:lnTo>
                    <a:pt x="14" y="30"/>
                  </a:lnTo>
                  <a:lnTo>
                    <a:pt x="13" y="30"/>
                  </a:lnTo>
                  <a:lnTo>
                    <a:pt x="13" y="32"/>
                  </a:lnTo>
                  <a:lnTo>
                    <a:pt x="12" y="32"/>
                  </a:lnTo>
                  <a:lnTo>
                    <a:pt x="12" y="35"/>
                  </a:lnTo>
                  <a:lnTo>
                    <a:pt x="10" y="35"/>
                  </a:lnTo>
                  <a:lnTo>
                    <a:pt x="10" y="37"/>
                  </a:lnTo>
                  <a:lnTo>
                    <a:pt x="9" y="37"/>
                  </a:lnTo>
                  <a:lnTo>
                    <a:pt x="9" y="41"/>
                  </a:lnTo>
                  <a:lnTo>
                    <a:pt x="8" y="41"/>
                  </a:lnTo>
                  <a:lnTo>
                    <a:pt x="8" y="43"/>
                  </a:lnTo>
                  <a:lnTo>
                    <a:pt x="7" y="43"/>
                  </a:lnTo>
                  <a:lnTo>
                    <a:pt x="7" y="46"/>
                  </a:lnTo>
                  <a:lnTo>
                    <a:pt x="6" y="46"/>
                  </a:lnTo>
                  <a:lnTo>
                    <a:pt x="6" y="48"/>
                  </a:lnTo>
                  <a:lnTo>
                    <a:pt x="5" y="48"/>
                  </a:lnTo>
                  <a:lnTo>
                    <a:pt x="5" y="50"/>
                  </a:lnTo>
                  <a:lnTo>
                    <a:pt x="3" y="50"/>
                  </a:lnTo>
                  <a:lnTo>
                    <a:pt x="3" y="53"/>
                  </a:lnTo>
                  <a:lnTo>
                    <a:pt x="2" y="53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18" y="60"/>
                  </a:lnTo>
                  <a:lnTo>
                    <a:pt x="19" y="60"/>
                  </a:lnTo>
                  <a:lnTo>
                    <a:pt x="19" y="57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5"/>
                  </a:lnTo>
                  <a:lnTo>
                    <a:pt x="21" y="50"/>
                  </a:lnTo>
                  <a:lnTo>
                    <a:pt x="22" y="50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3"/>
                  </a:lnTo>
                  <a:lnTo>
                    <a:pt x="26" y="43"/>
                  </a:lnTo>
                  <a:lnTo>
                    <a:pt x="26" y="41"/>
                  </a:lnTo>
                  <a:lnTo>
                    <a:pt x="27" y="41"/>
                  </a:lnTo>
                  <a:lnTo>
                    <a:pt x="27" y="38"/>
                  </a:lnTo>
                  <a:lnTo>
                    <a:pt x="28" y="38"/>
                  </a:lnTo>
                  <a:lnTo>
                    <a:pt x="28" y="36"/>
                  </a:lnTo>
                  <a:lnTo>
                    <a:pt x="30" y="36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0"/>
                  </a:lnTo>
                  <a:lnTo>
                    <a:pt x="32" y="30"/>
                  </a:lnTo>
                  <a:lnTo>
                    <a:pt x="32" y="28"/>
                  </a:lnTo>
                  <a:lnTo>
                    <a:pt x="33" y="28"/>
                  </a:lnTo>
                  <a:lnTo>
                    <a:pt x="33" y="24"/>
                  </a:lnTo>
                  <a:lnTo>
                    <a:pt x="34" y="24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19"/>
                  </a:lnTo>
                  <a:lnTo>
                    <a:pt x="37" y="19"/>
                  </a:lnTo>
                  <a:lnTo>
                    <a:pt x="37" y="17"/>
                  </a:lnTo>
                  <a:lnTo>
                    <a:pt x="38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39" y="11"/>
                  </a:lnTo>
                  <a:lnTo>
                    <a:pt x="40" y="11"/>
                  </a:lnTo>
                  <a:lnTo>
                    <a:pt x="40" y="9"/>
                  </a:lnTo>
                  <a:lnTo>
                    <a:pt x="41" y="9"/>
                  </a:lnTo>
                  <a:lnTo>
                    <a:pt x="41" y="6"/>
                  </a:lnTo>
                  <a:lnTo>
                    <a:pt x="43" y="6"/>
                  </a:lnTo>
                  <a:lnTo>
                    <a:pt x="43" y="4"/>
                  </a:lnTo>
                  <a:lnTo>
                    <a:pt x="45" y="4"/>
                  </a:lnTo>
                  <a:lnTo>
                    <a:pt x="45" y="2"/>
                  </a:lnTo>
                  <a:lnTo>
                    <a:pt x="46" y="2"/>
                  </a:lnTo>
                  <a:lnTo>
                    <a:pt x="46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8" name="Freeform 3097">
              <a:extLst>
                <a:ext uri="{FF2B5EF4-FFF2-40B4-BE49-F238E27FC236}">
                  <a16:creationId xmlns:a16="http://schemas.microsoft.com/office/drawing/2014/main" id="{128EA835-AFDA-AB3A-EF4B-9A071A78E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5" y="52"/>
              <a:ext cx="9" cy="12"/>
            </a:xfrm>
            <a:custGeom>
              <a:avLst/>
              <a:gdLst>
                <a:gd name="T0" fmla="*/ 29 w 47"/>
                <a:gd name="T1" fmla="*/ 1 h 59"/>
                <a:gd name="T2" fmla="*/ 28 w 47"/>
                <a:gd name="T3" fmla="*/ 5 h 59"/>
                <a:gd name="T4" fmla="*/ 26 w 47"/>
                <a:gd name="T5" fmla="*/ 7 h 59"/>
                <a:gd name="T6" fmla="*/ 25 w 47"/>
                <a:gd name="T7" fmla="*/ 9 h 59"/>
                <a:gd name="T8" fmla="*/ 24 w 47"/>
                <a:gd name="T9" fmla="*/ 12 h 59"/>
                <a:gd name="T10" fmla="*/ 23 w 47"/>
                <a:gd name="T11" fmla="*/ 14 h 59"/>
                <a:gd name="T12" fmla="*/ 22 w 47"/>
                <a:gd name="T13" fmla="*/ 17 h 59"/>
                <a:gd name="T14" fmla="*/ 20 w 47"/>
                <a:gd name="T15" fmla="*/ 19 h 59"/>
                <a:gd name="T16" fmla="*/ 19 w 47"/>
                <a:gd name="T17" fmla="*/ 21 h 59"/>
                <a:gd name="T18" fmla="*/ 18 w 47"/>
                <a:gd name="T19" fmla="*/ 26 h 59"/>
                <a:gd name="T20" fmla="*/ 16 w 47"/>
                <a:gd name="T21" fmla="*/ 28 h 59"/>
                <a:gd name="T22" fmla="*/ 14 w 47"/>
                <a:gd name="T23" fmla="*/ 31 h 59"/>
                <a:gd name="T24" fmla="*/ 13 w 47"/>
                <a:gd name="T25" fmla="*/ 33 h 59"/>
                <a:gd name="T26" fmla="*/ 12 w 47"/>
                <a:gd name="T27" fmla="*/ 36 h 59"/>
                <a:gd name="T28" fmla="*/ 11 w 47"/>
                <a:gd name="T29" fmla="*/ 38 h 59"/>
                <a:gd name="T30" fmla="*/ 10 w 47"/>
                <a:gd name="T31" fmla="*/ 40 h 59"/>
                <a:gd name="T32" fmla="*/ 9 w 47"/>
                <a:gd name="T33" fmla="*/ 43 h 59"/>
                <a:gd name="T34" fmla="*/ 7 w 47"/>
                <a:gd name="T35" fmla="*/ 45 h 59"/>
                <a:gd name="T36" fmla="*/ 6 w 47"/>
                <a:gd name="T37" fmla="*/ 49 h 59"/>
                <a:gd name="T38" fmla="*/ 5 w 47"/>
                <a:gd name="T39" fmla="*/ 52 h 59"/>
                <a:gd name="T40" fmla="*/ 4 w 47"/>
                <a:gd name="T41" fmla="*/ 55 h 59"/>
                <a:gd name="T42" fmla="*/ 3 w 47"/>
                <a:gd name="T43" fmla="*/ 57 h 59"/>
                <a:gd name="T44" fmla="*/ 1 w 47"/>
                <a:gd name="T45" fmla="*/ 59 h 59"/>
                <a:gd name="T46" fmla="*/ 19 w 47"/>
                <a:gd name="T47" fmla="*/ 59 h 59"/>
                <a:gd name="T48" fmla="*/ 20 w 47"/>
                <a:gd name="T49" fmla="*/ 58 h 59"/>
                <a:gd name="T50" fmla="*/ 22 w 47"/>
                <a:gd name="T51" fmla="*/ 55 h 59"/>
                <a:gd name="T52" fmla="*/ 23 w 47"/>
                <a:gd name="T53" fmla="*/ 52 h 59"/>
                <a:gd name="T54" fmla="*/ 24 w 47"/>
                <a:gd name="T55" fmla="*/ 49 h 59"/>
                <a:gd name="T56" fmla="*/ 25 w 47"/>
                <a:gd name="T57" fmla="*/ 46 h 59"/>
                <a:gd name="T58" fmla="*/ 26 w 47"/>
                <a:gd name="T59" fmla="*/ 44 h 59"/>
                <a:gd name="T60" fmla="*/ 28 w 47"/>
                <a:gd name="T61" fmla="*/ 42 h 59"/>
                <a:gd name="T62" fmla="*/ 29 w 47"/>
                <a:gd name="T63" fmla="*/ 39 h 59"/>
                <a:gd name="T64" fmla="*/ 30 w 47"/>
                <a:gd name="T65" fmla="*/ 37 h 59"/>
                <a:gd name="T66" fmla="*/ 31 w 47"/>
                <a:gd name="T67" fmla="*/ 33 h 59"/>
                <a:gd name="T68" fmla="*/ 32 w 47"/>
                <a:gd name="T69" fmla="*/ 31 h 59"/>
                <a:gd name="T70" fmla="*/ 34 w 47"/>
                <a:gd name="T71" fmla="*/ 28 h 59"/>
                <a:gd name="T72" fmla="*/ 35 w 47"/>
                <a:gd name="T73" fmla="*/ 26 h 59"/>
                <a:gd name="T74" fmla="*/ 36 w 47"/>
                <a:gd name="T75" fmla="*/ 24 h 59"/>
                <a:gd name="T76" fmla="*/ 37 w 47"/>
                <a:gd name="T77" fmla="*/ 20 h 59"/>
                <a:gd name="T78" fmla="*/ 38 w 47"/>
                <a:gd name="T79" fmla="*/ 18 h 59"/>
                <a:gd name="T80" fmla="*/ 39 w 47"/>
                <a:gd name="T81" fmla="*/ 15 h 59"/>
                <a:gd name="T82" fmla="*/ 41 w 47"/>
                <a:gd name="T83" fmla="*/ 12 h 59"/>
                <a:gd name="T84" fmla="*/ 42 w 47"/>
                <a:gd name="T85" fmla="*/ 9 h 59"/>
                <a:gd name="T86" fmla="*/ 43 w 47"/>
                <a:gd name="T87" fmla="*/ 7 h 59"/>
                <a:gd name="T88" fmla="*/ 45 w 47"/>
                <a:gd name="T89" fmla="*/ 5 h 59"/>
                <a:gd name="T90" fmla="*/ 47 w 47"/>
                <a:gd name="T91" fmla="*/ 2 h 59"/>
                <a:gd name="T92" fmla="*/ 29 w 47"/>
                <a:gd name="T93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7" h="59">
                  <a:moveTo>
                    <a:pt x="29" y="0"/>
                  </a:moveTo>
                  <a:lnTo>
                    <a:pt x="29" y="1"/>
                  </a:lnTo>
                  <a:lnTo>
                    <a:pt x="28" y="1"/>
                  </a:lnTo>
                  <a:lnTo>
                    <a:pt x="28" y="5"/>
                  </a:lnTo>
                  <a:lnTo>
                    <a:pt x="26" y="5"/>
                  </a:lnTo>
                  <a:lnTo>
                    <a:pt x="26" y="7"/>
                  </a:lnTo>
                  <a:lnTo>
                    <a:pt x="25" y="7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4" y="12"/>
                  </a:lnTo>
                  <a:lnTo>
                    <a:pt x="23" y="12"/>
                  </a:lnTo>
                  <a:lnTo>
                    <a:pt x="23" y="14"/>
                  </a:lnTo>
                  <a:lnTo>
                    <a:pt x="22" y="14"/>
                  </a:lnTo>
                  <a:lnTo>
                    <a:pt x="22" y="17"/>
                  </a:lnTo>
                  <a:lnTo>
                    <a:pt x="20" y="17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8" y="26"/>
                  </a:lnTo>
                  <a:lnTo>
                    <a:pt x="16" y="26"/>
                  </a:lnTo>
                  <a:lnTo>
                    <a:pt x="16" y="28"/>
                  </a:lnTo>
                  <a:lnTo>
                    <a:pt x="14" y="28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13" y="33"/>
                  </a:lnTo>
                  <a:lnTo>
                    <a:pt x="12" y="33"/>
                  </a:lnTo>
                  <a:lnTo>
                    <a:pt x="12" y="36"/>
                  </a:lnTo>
                  <a:lnTo>
                    <a:pt x="11" y="36"/>
                  </a:lnTo>
                  <a:lnTo>
                    <a:pt x="11" y="38"/>
                  </a:lnTo>
                  <a:lnTo>
                    <a:pt x="10" y="38"/>
                  </a:lnTo>
                  <a:lnTo>
                    <a:pt x="10" y="40"/>
                  </a:lnTo>
                  <a:lnTo>
                    <a:pt x="9" y="40"/>
                  </a:lnTo>
                  <a:lnTo>
                    <a:pt x="9" y="43"/>
                  </a:lnTo>
                  <a:lnTo>
                    <a:pt x="7" y="43"/>
                  </a:lnTo>
                  <a:lnTo>
                    <a:pt x="7" y="45"/>
                  </a:lnTo>
                  <a:lnTo>
                    <a:pt x="6" y="45"/>
                  </a:lnTo>
                  <a:lnTo>
                    <a:pt x="6" y="49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4" y="52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7"/>
                  </a:lnTo>
                  <a:lnTo>
                    <a:pt x="1" y="57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19" y="59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5"/>
                  </a:lnTo>
                  <a:lnTo>
                    <a:pt x="22" y="55"/>
                  </a:lnTo>
                  <a:lnTo>
                    <a:pt x="22" y="52"/>
                  </a:lnTo>
                  <a:lnTo>
                    <a:pt x="23" y="52"/>
                  </a:lnTo>
                  <a:lnTo>
                    <a:pt x="23" y="49"/>
                  </a:lnTo>
                  <a:lnTo>
                    <a:pt x="24" y="49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4"/>
                  </a:lnTo>
                  <a:lnTo>
                    <a:pt x="26" y="44"/>
                  </a:lnTo>
                  <a:lnTo>
                    <a:pt x="26" y="42"/>
                  </a:lnTo>
                  <a:lnTo>
                    <a:pt x="28" y="42"/>
                  </a:lnTo>
                  <a:lnTo>
                    <a:pt x="28" y="39"/>
                  </a:lnTo>
                  <a:lnTo>
                    <a:pt x="29" y="39"/>
                  </a:lnTo>
                  <a:lnTo>
                    <a:pt x="29" y="37"/>
                  </a:lnTo>
                  <a:lnTo>
                    <a:pt x="30" y="37"/>
                  </a:lnTo>
                  <a:lnTo>
                    <a:pt x="30" y="33"/>
                  </a:lnTo>
                  <a:lnTo>
                    <a:pt x="31" y="33"/>
                  </a:lnTo>
                  <a:lnTo>
                    <a:pt x="31" y="31"/>
                  </a:lnTo>
                  <a:lnTo>
                    <a:pt x="32" y="31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4" y="26"/>
                  </a:lnTo>
                  <a:lnTo>
                    <a:pt x="35" y="26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0"/>
                  </a:lnTo>
                  <a:lnTo>
                    <a:pt x="37" y="20"/>
                  </a:lnTo>
                  <a:lnTo>
                    <a:pt x="37" y="18"/>
                  </a:lnTo>
                  <a:lnTo>
                    <a:pt x="38" y="18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39" y="12"/>
                  </a:lnTo>
                  <a:lnTo>
                    <a:pt x="41" y="12"/>
                  </a:lnTo>
                  <a:lnTo>
                    <a:pt x="41" y="9"/>
                  </a:lnTo>
                  <a:lnTo>
                    <a:pt x="42" y="9"/>
                  </a:lnTo>
                  <a:lnTo>
                    <a:pt x="42" y="7"/>
                  </a:lnTo>
                  <a:lnTo>
                    <a:pt x="43" y="7"/>
                  </a:lnTo>
                  <a:lnTo>
                    <a:pt x="43" y="5"/>
                  </a:lnTo>
                  <a:lnTo>
                    <a:pt x="45" y="5"/>
                  </a:lnTo>
                  <a:lnTo>
                    <a:pt x="45" y="2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Freeform 3098">
              <a:extLst>
                <a:ext uri="{FF2B5EF4-FFF2-40B4-BE49-F238E27FC236}">
                  <a16:creationId xmlns:a16="http://schemas.microsoft.com/office/drawing/2014/main" id="{721017ED-FA00-9818-0B3D-E6AFD2E52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64"/>
              <a:ext cx="46" cy="12"/>
            </a:xfrm>
            <a:custGeom>
              <a:avLst/>
              <a:gdLst>
                <a:gd name="T0" fmla="*/ 54 w 232"/>
                <a:gd name="T1" fmla="*/ 4 h 60"/>
                <a:gd name="T2" fmla="*/ 51 w 232"/>
                <a:gd name="T3" fmla="*/ 8 h 60"/>
                <a:gd name="T4" fmla="*/ 47 w 232"/>
                <a:gd name="T5" fmla="*/ 10 h 60"/>
                <a:gd name="T6" fmla="*/ 44 w 232"/>
                <a:gd name="T7" fmla="*/ 13 h 60"/>
                <a:gd name="T8" fmla="*/ 41 w 232"/>
                <a:gd name="T9" fmla="*/ 16 h 60"/>
                <a:gd name="T10" fmla="*/ 38 w 232"/>
                <a:gd name="T11" fmla="*/ 21 h 60"/>
                <a:gd name="T12" fmla="*/ 35 w 232"/>
                <a:gd name="T13" fmla="*/ 23 h 60"/>
                <a:gd name="T14" fmla="*/ 32 w 232"/>
                <a:gd name="T15" fmla="*/ 28 h 60"/>
                <a:gd name="T16" fmla="*/ 29 w 232"/>
                <a:gd name="T17" fmla="*/ 30 h 60"/>
                <a:gd name="T18" fmla="*/ 26 w 232"/>
                <a:gd name="T19" fmla="*/ 34 h 60"/>
                <a:gd name="T20" fmla="*/ 23 w 232"/>
                <a:gd name="T21" fmla="*/ 36 h 60"/>
                <a:gd name="T22" fmla="*/ 19 w 232"/>
                <a:gd name="T23" fmla="*/ 40 h 60"/>
                <a:gd name="T24" fmla="*/ 16 w 232"/>
                <a:gd name="T25" fmla="*/ 42 h 60"/>
                <a:gd name="T26" fmla="*/ 13 w 232"/>
                <a:gd name="T27" fmla="*/ 47 h 60"/>
                <a:gd name="T28" fmla="*/ 10 w 232"/>
                <a:gd name="T29" fmla="*/ 50 h 60"/>
                <a:gd name="T30" fmla="*/ 7 w 232"/>
                <a:gd name="T31" fmla="*/ 54 h 60"/>
                <a:gd name="T32" fmla="*/ 4 w 232"/>
                <a:gd name="T33" fmla="*/ 56 h 60"/>
                <a:gd name="T34" fmla="*/ 1 w 232"/>
                <a:gd name="T35" fmla="*/ 60 h 60"/>
                <a:gd name="T36" fmla="*/ 25 w 232"/>
                <a:gd name="T37" fmla="*/ 59 h 60"/>
                <a:gd name="T38" fmla="*/ 28 w 232"/>
                <a:gd name="T39" fmla="*/ 55 h 60"/>
                <a:gd name="T40" fmla="*/ 31 w 232"/>
                <a:gd name="T41" fmla="*/ 53 h 60"/>
                <a:gd name="T42" fmla="*/ 33 w 232"/>
                <a:gd name="T43" fmla="*/ 49 h 60"/>
                <a:gd name="T44" fmla="*/ 37 w 232"/>
                <a:gd name="T45" fmla="*/ 46 h 60"/>
                <a:gd name="T46" fmla="*/ 39 w 232"/>
                <a:gd name="T47" fmla="*/ 41 h 60"/>
                <a:gd name="T48" fmla="*/ 43 w 232"/>
                <a:gd name="T49" fmla="*/ 38 h 60"/>
                <a:gd name="T50" fmla="*/ 45 w 232"/>
                <a:gd name="T51" fmla="*/ 35 h 60"/>
                <a:gd name="T52" fmla="*/ 50 w 232"/>
                <a:gd name="T53" fmla="*/ 33 h 60"/>
                <a:gd name="T54" fmla="*/ 53 w 232"/>
                <a:gd name="T55" fmla="*/ 29 h 60"/>
                <a:gd name="T56" fmla="*/ 56 w 232"/>
                <a:gd name="T57" fmla="*/ 27 h 60"/>
                <a:gd name="T58" fmla="*/ 58 w 232"/>
                <a:gd name="T59" fmla="*/ 23 h 60"/>
                <a:gd name="T60" fmla="*/ 62 w 232"/>
                <a:gd name="T61" fmla="*/ 21 h 60"/>
                <a:gd name="T62" fmla="*/ 64 w 232"/>
                <a:gd name="T63" fmla="*/ 24 h 60"/>
                <a:gd name="T64" fmla="*/ 68 w 232"/>
                <a:gd name="T65" fmla="*/ 27 h 60"/>
                <a:gd name="T66" fmla="*/ 70 w 232"/>
                <a:gd name="T67" fmla="*/ 30 h 60"/>
                <a:gd name="T68" fmla="*/ 74 w 232"/>
                <a:gd name="T69" fmla="*/ 33 h 60"/>
                <a:gd name="T70" fmla="*/ 78 w 232"/>
                <a:gd name="T71" fmla="*/ 36 h 60"/>
                <a:gd name="T72" fmla="*/ 81 w 232"/>
                <a:gd name="T73" fmla="*/ 38 h 60"/>
                <a:gd name="T74" fmla="*/ 83 w 232"/>
                <a:gd name="T75" fmla="*/ 42 h 60"/>
                <a:gd name="T76" fmla="*/ 87 w 232"/>
                <a:gd name="T77" fmla="*/ 44 h 60"/>
                <a:gd name="T78" fmla="*/ 89 w 232"/>
                <a:gd name="T79" fmla="*/ 49 h 60"/>
                <a:gd name="T80" fmla="*/ 93 w 232"/>
                <a:gd name="T81" fmla="*/ 52 h 60"/>
                <a:gd name="T82" fmla="*/ 95 w 232"/>
                <a:gd name="T83" fmla="*/ 56 h 60"/>
                <a:gd name="T84" fmla="*/ 99 w 232"/>
                <a:gd name="T85" fmla="*/ 59 h 60"/>
                <a:gd name="T86" fmla="*/ 231 w 232"/>
                <a:gd name="T87" fmla="*/ 56 h 60"/>
                <a:gd name="T88" fmla="*/ 228 w 232"/>
                <a:gd name="T89" fmla="*/ 52 h 60"/>
                <a:gd name="T90" fmla="*/ 225 w 232"/>
                <a:gd name="T91" fmla="*/ 43 h 60"/>
                <a:gd name="T92" fmla="*/ 222 w 232"/>
                <a:gd name="T93" fmla="*/ 38 h 60"/>
                <a:gd name="T94" fmla="*/ 219 w 232"/>
                <a:gd name="T95" fmla="*/ 30 h 60"/>
                <a:gd name="T96" fmla="*/ 214 w 232"/>
                <a:gd name="T97" fmla="*/ 25 h 60"/>
                <a:gd name="T98" fmla="*/ 212 w 232"/>
                <a:gd name="T99" fmla="*/ 16 h 60"/>
                <a:gd name="T100" fmla="*/ 208 w 232"/>
                <a:gd name="T101" fmla="*/ 11 h 60"/>
                <a:gd name="T102" fmla="*/ 206 w 232"/>
                <a:gd name="T103" fmla="*/ 4 h 60"/>
                <a:gd name="T104" fmla="*/ 56 w 232"/>
                <a:gd name="T10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32" h="60">
                  <a:moveTo>
                    <a:pt x="56" y="0"/>
                  </a:moveTo>
                  <a:lnTo>
                    <a:pt x="56" y="2"/>
                  </a:lnTo>
                  <a:lnTo>
                    <a:pt x="55" y="2"/>
                  </a:lnTo>
                  <a:lnTo>
                    <a:pt x="55" y="4"/>
                  </a:lnTo>
                  <a:lnTo>
                    <a:pt x="54" y="4"/>
                  </a:lnTo>
                  <a:lnTo>
                    <a:pt x="54" y="5"/>
                  </a:lnTo>
                  <a:lnTo>
                    <a:pt x="53" y="5"/>
                  </a:lnTo>
                  <a:lnTo>
                    <a:pt x="53" y="6"/>
                  </a:lnTo>
                  <a:lnTo>
                    <a:pt x="51" y="6"/>
                  </a:lnTo>
                  <a:lnTo>
                    <a:pt x="51" y="8"/>
                  </a:lnTo>
                  <a:lnTo>
                    <a:pt x="50" y="8"/>
                  </a:lnTo>
                  <a:lnTo>
                    <a:pt x="50" y="9"/>
                  </a:lnTo>
                  <a:lnTo>
                    <a:pt x="48" y="9"/>
                  </a:lnTo>
                  <a:lnTo>
                    <a:pt x="48" y="10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2"/>
                  </a:lnTo>
                  <a:lnTo>
                    <a:pt x="44" y="13"/>
                  </a:lnTo>
                  <a:lnTo>
                    <a:pt x="43" y="13"/>
                  </a:lnTo>
                  <a:lnTo>
                    <a:pt x="43" y="15"/>
                  </a:lnTo>
                  <a:lnTo>
                    <a:pt x="42" y="15"/>
                  </a:lnTo>
                  <a:lnTo>
                    <a:pt x="42" y="16"/>
                  </a:lnTo>
                  <a:lnTo>
                    <a:pt x="41" y="16"/>
                  </a:lnTo>
                  <a:lnTo>
                    <a:pt x="41" y="17"/>
                  </a:lnTo>
                  <a:lnTo>
                    <a:pt x="39" y="17"/>
                  </a:lnTo>
                  <a:lnTo>
                    <a:pt x="39" y="18"/>
                  </a:lnTo>
                  <a:lnTo>
                    <a:pt x="38" y="18"/>
                  </a:lnTo>
                  <a:lnTo>
                    <a:pt x="38" y="21"/>
                  </a:lnTo>
                  <a:lnTo>
                    <a:pt x="37" y="21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36" y="23"/>
                  </a:lnTo>
                  <a:lnTo>
                    <a:pt x="35" y="23"/>
                  </a:lnTo>
                  <a:lnTo>
                    <a:pt x="35" y="25"/>
                  </a:lnTo>
                  <a:lnTo>
                    <a:pt x="33" y="25"/>
                  </a:lnTo>
                  <a:lnTo>
                    <a:pt x="33" y="27"/>
                  </a:lnTo>
                  <a:lnTo>
                    <a:pt x="32" y="27"/>
                  </a:lnTo>
                  <a:lnTo>
                    <a:pt x="32" y="28"/>
                  </a:lnTo>
                  <a:lnTo>
                    <a:pt x="31" y="28"/>
                  </a:lnTo>
                  <a:lnTo>
                    <a:pt x="31" y="29"/>
                  </a:lnTo>
                  <a:lnTo>
                    <a:pt x="30" y="29"/>
                  </a:lnTo>
                  <a:lnTo>
                    <a:pt x="30" y="30"/>
                  </a:lnTo>
                  <a:lnTo>
                    <a:pt x="29" y="30"/>
                  </a:lnTo>
                  <a:lnTo>
                    <a:pt x="29" y="31"/>
                  </a:lnTo>
                  <a:lnTo>
                    <a:pt x="28" y="31"/>
                  </a:lnTo>
                  <a:lnTo>
                    <a:pt x="28" y="33"/>
                  </a:lnTo>
                  <a:lnTo>
                    <a:pt x="26" y="33"/>
                  </a:lnTo>
                  <a:lnTo>
                    <a:pt x="26" y="34"/>
                  </a:lnTo>
                  <a:lnTo>
                    <a:pt x="25" y="34"/>
                  </a:lnTo>
                  <a:lnTo>
                    <a:pt x="25" y="35"/>
                  </a:lnTo>
                  <a:lnTo>
                    <a:pt x="24" y="35"/>
                  </a:lnTo>
                  <a:lnTo>
                    <a:pt x="24" y="36"/>
                  </a:lnTo>
                  <a:lnTo>
                    <a:pt x="23" y="36"/>
                  </a:lnTo>
                  <a:lnTo>
                    <a:pt x="23" y="37"/>
                  </a:lnTo>
                  <a:lnTo>
                    <a:pt x="22" y="37"/>
                  </a:lnTo>
                  <a:lnTo>
                    <a:pt x="22" y="38"/>
                  </a:lnTo>
                  <a:lnTo>
                    <a:pt x="19" y="38"/>
                  </a:lnTo>
                  <a:lnTo>
                    <a:pt x="19" y="40"/>
                  </a:lnTo>
                  <a:lnTo>
                    <a:pt x="18" y="40"/>
                  </a:lnTo>
                  <a:lnTo>
                    <a:pt x="18" y="41"/>
                  </a:lnTo>
                  <a:lnTo>
                    <a:pt x="17" y="41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6" y="43"/>
                  </a:lnTo>
                  <a:lnTo>
                    <a:pt x="14" y="43"/>
                  </a:lnTo>
                  <a:lnTo>
                    <a:pt x="14" y="46"/>
                  </a:lnTo>
                  <a:lnTo>
                    <a:pt x="13" y="46"/>
                  </a:lnTo>
                  <a:lnTo>
                    <a:pt x="13" y="47"/>
                  </a:lnTo>
                  <a:lnTo>
                    <a:pt x="12" y="47"/>
                  </a:lnTo>
                  <a:lnTo>
                    <a:pt x="12" y="49"/>
                  </a:lnTo>
                  <a:lnTo>
                    <a:pt x="11" y="49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8" y="53"/>
                  </a:lnTo>
                  <a:lnTo>
                    <a:pt x="7" y="53"/>
                  </a:lnTo>
                  <a:lnTo>
                    <a:pt x="7" y="54"/>
                  </a:lnTo>
                  <a:lnTo>
                    <a:pt x="6" y="54"/>
                  </a:lnTo>
                  <a:lnTo>
                    <a:pt x="6" y="55"/>
                  </a:lnTo>
                  <a:lnTo>
                    <a:pt x="5" y="55"/>
                  </a:lnTo>
                  <a:lnTo>
                    <a:pt x="5" y="56"/>
                  </a:lnTo>
                  <a:lnTo>
                    <a:pt x="4" y="56"/>
                  </a:lnTo>
                  <a:lnTo>
                    <a:pt x="4" y="58"/>
                  </a:lnTo>
                  <a:lnTo>
                    <a:pt x="3" y="58"/>
                  </a:lnTo>
                  <a:lnTo>
                    <a:pt x="3" y="59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0" y="60"/>
                  </a:lnTo>
                  <a:lnTo>
                    <a:pt x="23" y="60"/>
                  </a:lnTo>
                  <a:lnTo>
                    <a:pt x="24" y="60"/>
                  </a:lnTo>
                  <a:lnTo>
                    <a:pt x="24" y="59"/>
                  </a:lnTo>
                  <a:lnTo>
                    <a:pt x="25" y="59"/>
                  </a:lnTo>
                  <a:lnTo>
                    <a:pt x="25" y="58"/>
                  </a:lnTo>
                  <a:lnTo>
                    <a:pt x="26" y="58"/>
                  </a:lnTo>
                  <a:lnTo>
                    <a:pt x="26" y="56"/>
                  </a:lnTo>
                  <a:lnTo>
                    <a:pt x="28" y="56"/>
                  </a:lnTo>
                  <a:lnTo>
                    <a:pt x="28" y="55"/>
                  </a:lnTo>
                  <a:lnTo>
                    <a:pt x="29" y="55"/>
                  </a:lnTo>
                  <a:lnTo>
                    <a:pt x="29" y="54"/>
                  </a:lnTo>
                  <a:lnTo>
                    <a:pt x="30" y="54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1" y="52"/>
                  </a:lnTo>
                  <a:lnTo>
                    <a:pt x="32" y="52"/>
                  </a:lnTo>
                  <a:lnTo>
                    <a:pt x="32" y="50"/>
                  </a:lnTo>
                  <a:lnTo>
                    <a:pt x="33" y="50"/>
                  </a:lnTo>
                  <a:lnTo>
                    <a:pt x="33" y="49"/>
                  </a:lnTo>
                  <a:lnTo>
                    <a:pt x="35" y="49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36" y="46"/>
                  </a:lnTo>
                  <a:lnTo>
                    <a:pt x="37" y="46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38" y="42"/>
                  </a:lnTo>
                  <a:lnTo>
                    <a:pt x="39" y="42"/>
                  </a:lnTo>
                  <a:lnTo>
                    <a:pt x="39" y="41"/>
                  </a:lnTo>
                  <a:lnTo>
                    <a:pt x="41" y="41"/>
                  </a:lnTo>
                  <a:lnTo>
                    <a:pt x="41" y="40"/>
                  </a:lnTo>
                  <a:lnTo>
                    <a:pt x="42" y="40"/>
                  </a:lnTo>
                  <a:lnTo>
                    <a:pt x="42" y="38"/>
                  </a:lnTo>
                  <a:lnTo>
                    <a:pt x="43" y="38"/>
                  </a:lnTo>
                  <a:lnTo>
                    <a:pt x="43" y="37"/>
                  </a:lnTo>
                  <a:lnTo>
                    <a:pt x="44" y="37"/>
                  </a:lnTo>
                  <a:lnTo>
                    <a:pt x="44" y="36"/>
                  </a:lnTo>
                  <a:lnTo>
                    <a:pt x="45" y="36"/>
                  </a:lnTo>
                  <a:lnTo>
                    <a:pt x="45" y="35"/>
                  </a:lnTo>
                  <a:lnTo>
                    <a:pt x="47" y="35"/>
                  </a:lnTo>
                  <a:lnTo>
                    <a:pt x="47" y="34"/>
                  </a:lnTo>
                  <a:lnTo>
                    <a:pt x="48" y="34"/>
                  </a:lnTo>
                  <a:lnTo>
                    <a:pt x="48" y="33"/>
                  </a:lnTo>
                  <a:lnTo>
                    <a:pt x="50" y="33"/>
                  </a:lnTo>
                  <a:lnTo>
                    <a:pt x="50" y="31"/>
                  </a:lnTo>
                  <a:lnTo>
                    <a:pt x="51" y="31"/>
                  </a:lnTo>
                  <a:lnTo>
                    <a:pt x="51" y="30"/>
                  </a:lnTo>
                  <a:lnTo>
                    <a:pt x="53" y="30"/>
                  </a:lnTo>
                  <a:lnTo>
                    <a:pt x="53" y="29"/>
                  </a:lnTo>
                  <a:lnTo>
                    <a:pt x="54" y="29"/>
                  </a:lnTo>
                  <a:lnTo>
                    <a:pt x="54" y="28"/>
                  </a:lnTo>
                  <a:lnTo>
                    <a:pt x="55" y="28"/>
                  </a:lnTo>
                  <a:lnTo>
                    <a:pt x="55" y="27"/>
                  </a:lnTo>
                  <a:lnTo>
                    <a:pt x="56" y="27"/>
                  </a:lnTo>
                  <a:lnTo>
                    <a:pt x="56" y="25"/>
                  </a:lnTo>
                  <a:lnTo>
                    <a:pt x="57" y="25"/>
                  </a:lnTo>
                  <a:lnTo>
                    <a:pt x="57" y="24"/>
                  </a:lnTo>
                  <a:lnTo>
                    <a:pt x="58" y="24"/>
                  </a:lnTo>
                  <a:lnTo>
                    <a:pt x="58" y="23"/>
                  </a:lnTo>
                  <a:lnTo>
                    <a:pt x="60" y="23"/>
                  </a:lnTo>
                  <a:lnTo>
                    <a:pt x="60" y="22"/>
                  </a:lnTo>
                  <a:lnTo>
                    <a:pt x="61" y="22"/>
                  </a:lnTo>
                  <a:lnTo>
                    <a:pt x="61" y="21"/>
                  </a:lnTo>
                  <a:lnTo>
                    <a:pt x="62" y="21"/>
                  </a:lnTo>
                  <a:lnTo>
                    <a:pt x="62" y="22"/>
                  </a:lnTo>
                  <a:lnTo>
                    <a:pt x="63" y="22"/>
                  </a:lnTo>
                  <a:lnTo>
                    <a:pt x="63" y="23"/>
                  </a:lnTo>
                  <a:lnTo>
                    <a:pt x="64" y="23"/>
                  </a:lnTo>
                  <a:lnTo>
                    <a:pt x="64" y="24"/>
                  </a:lnTo>
                  <a:lnTo>
                    <a:pt x="66" y="24"/>
                  </a:lnTo>
                  <a:lnTo>
                    <a:pt x="66" y="25"/>
                  </a:lnTo>
                  <a:lnTo>
                    <a:pt x="67" y="25"/>
                  </a:lnTo>
                  <a:lnTo>
                    <a:pt x="67" y="27"/>
                  </a:lnTo>
                  <a:lnTo>
                    <a:pt x="68" y="27"/>
                  </a:lnTo>
                  <a:lnTo>
                    <a:pt x="68" y="28"/>
                  </a:lnTo>
                  <a:lnTo>
                    <a:pt x="69" y="28"/>
                  </a:lnTo>
                  <a:lnTo>
                    <a:pt x="69" y="29"/>
                  </a:lnTo>
                  <a:lnTo>
                    <a:pt x="70" y="29"/>
                  </a:lnTo>
                  <a:lnTo>
                    <a:pt x="70" y="30"/>
                  </a:lnTo>
                  <a:lnTo>
                    <a:pt x="72" y="30"/>
                  </a:lnTo>
                  <a:lnTo>
                    <a:pt x="72" y="31"/>
                  </a:lnTo>
                  <a:lnTo>
                    <a:pt x="73" y="31"/>
                  </a:lnTo>
                  <a:lnTo>
                    <a:pt x="73" y="33"/>
                  </a:lnTo>
                  <a:lnTo>
                    <a:pt x="74" y="33"/>
                  </a:lnTo>
                  <a:lnTo>
                    <a:pt x="74" y="34"/>
                  </a:lnTo>
                  <a:lnTo>
                    <a:pt x="75" y="34"/>
                  </a:lnTo>
                  <a:lnTo>
                    <a:pt x="75" y="35"/>
                  </a:lnTo>
                  <a:lnTo>
                    <a:pt x="78" y="35"/>
                  </a:lnTo>
                  <a:lnTo>
                    <a:pt x="78" y="36"/>
                  </a:lnTo>
                  <a:lnTo>
                    <a:pt x="79" y="36"/>
                  </a:lnTo>
                  <a:lnTo>
                    <a:pt x="79" y="37"/>
                  </a:lnTo>
                  <a:lnTo>
                    <a:pt x="80" y="37"/>
                  </a:lnTo>
                  <a:lnTo>
                    <a:pt x="80" y="38"/>
                  </a:lnTo>
                  <a:lnTo>
                    <a:pt x="81" y="38"/>
                  </a:lnTo>
                  <a:lnTo>
                    <a:pt x="81" y="40"/>
                  </a:lnTo>
                  <a:lnTo>
                    <a:pt x="82" y="40"/>
                  </a:lnTo>
                  <a:lnTo>
                    <a:pt x="82" y="41"/>
                  </a:lnTo>
                  <a:lnTo>
                    <a:pt x="83" y="41"/>
                  </a:lnTo>
                  <a:lnTo>
                    <a:pt x="83" y="42"/>
                  </a:lnTo>
                  <a:lnTo>
                    <a:pt x="85" y="42"/>
                  </a:lnTo>
                  <a:lnTo>
                    <a:pt x="85" y="43"/>
                  </a:lnTo>
                  <a:lnTo>
                    <a:pt x="86" y="43"/>
                  </a:lnTo>
                  <a:lnTo>
                    <a:pt x="86" y="44"/>
                  </a:lnTo>
                  <a:lnTo>
                    <a:pt x="87" y="44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8" y="47"/>
                  </a:lnTo>
                  <a:lnTo>
                    <a:pt x="89" y="47"/>
                  </a:lnTo>
                  <a:lnTo>
                    <a:pt x="89" y="49"/>
                  </a:lnTo>
                  <a:lnTo>
                    <a:pt x="91" y="49"/>
                  </a:lnTo>
                  <a:lnTo>
                    <a:pt x="91" y="50"/>
                  </a:lnTo>
                  <a:lnTo>
                    <a:pt x="92" y="50"/>
                  </a:lnTo>
                  <a:lnTo>
                    <a:pt x="92" y="52"/>
                  </a:lnTo>
                  <a:lnTo>
                    <a:pt x="93" y="52"/>
                  </a:lnTo>
                  <a:lnTo>
                    <a:pt x="93" y="54"/>
                  </a:lnTo>
                  <a:lnTo>
                    <a:pt x="94" y="54"/>
                  </a:lnTo>
                  <a:lnTo>
                    <a:pt x="94" y="55"/>
                  </a:lnTo>
                  <a:lnTo>
                    <a:pt x="95" y="55"/>
                  </a:lnTo>
                  <a:lnTo>
                    <a:pt x="95" y="56"/>
                  </a:lnTo>
                  <a:lnTo>
                    <a:pt x="97" y="56"/>
                  </a:lnTo>
                  <a:lnTo>
                    <a:pt x="97" y="58"/>
                  </a:lnTo>
                  <a:lnTo>
                    <a:pt x="98" y="58"/>
                  </a:lnTo>
                  <a:lnTo>
                    <a:pt x="98" y="59"/>
                  </a:lnTo>
                  <a:lnTo>
                    <a:pt x="99" y="59"/>
                  </a:lnTo>
                  <a:lnTo>
                    <a:pt x="99" y="60"/>
                  </a:lnTo>
                  <a:lnTo>
                    <a:pt x="100" y="60"/>
                  </a:lnTo>
                  <a:lnTo>
                    <a:pt x="232" y="60"/>
                  </a:lnTo>
                  <a:lnTo>
                    <a:pt x="231" y="60"/>
                  </a:lnTo>
                  <a:lnTo>
                    <a:pt x="231" y="56"/>
                  </a:lnTo>
                  <a:lnTo>
                    <a:pt x="230" y="56"/>
                  </a:lnTo>
                  <a:lnTo>
                    <a:pt x="230" y="54"/>
                  </a:lnTo>
                  <a:lnTo>
                    <a:pt x="229" y="54"/>
                  </a:lnTo>
                  <a:lnTo>
                    <a:pt x="229" y="52"/>
                  </a:lnTo>
                  <a:lnTo>
                    <a:pt x="228" y="52"/>
                  </a:lnTo>
                  <a:lnTo>
                    <a:pt x="228" y="49"/>
                  </a:lnTo>
                  <a:lnTo>
                    <a:pt x="226" y="49"/>
                  </a:lnTo>
                  <a:lnTo>
                    <a:pt x="226" y="46"/>
                  </a:lnTo>
                  <a:lnTo>
                    <a:pt x="225" y="46"/>
                  </a:lnTo>
                  <a:lnTo>
                    <a:pt x="225" y="43"/>
                  </a:lnTo>
                  <a:lnTo>
                    <a:pt x="224" y="43"/>
                  </a:lnTo>
                  <a:lnTo>
                    <a:pt x="224" y="41"/>
                  </a:lnTo>
                  <a:lnTo>
                    <a:pt x="223" y="41"/>
                  </a:lnTo>
                  <a:lnTo>
                    <a:pt x="223" y="38"/>
                  </a:lnTo>
                  <a:lnTo>
                    <a:pt x="222" y="38"/>
                  </a:lnTo>
                  <a:lnTo>
                    <a:pt x="222" y="35"/>
                  </a:lnTo>
                  <a:lnTo>
                    <a:pt x="220" y="35"/>
                  </a:lnTo>
                  <a:lnTo>
                    <a:pt x="220" y="33"/>
                  </a:lnTo>
                  <a:lnTo>
                    <a:pt x="219" y="33"/>
                  </a:lnTo>
                  <a:lnTo>
                    <a:pt x="219" y="30"/>
                  </a:lnTo>
                  <a:lnTo>
                    <a:pt x="217" y="30"/>
                  </a:lnTo>
                  <a:lnTo>
                    <a:pt x="217" y="28"/>
                  </a:lnTo>
                  <a:lnTo>
                    <a:pt x="216" y="28"/>
                  </a:lnTo>
                  <a:lnTo>
                    <a:pt x="216" y="25"/>
                  </a:lnTo>
                  <a:lnTo>
                    <a:pt x="214" y="25"/>
                  </a:lnTo>
                  <a:lnTo>
                    <a:pt x="214" y="23"/>
                  </a:lnTo>
                  <a:lnTo>
                    <a:pt x="213" y="23"/>
                  </a:lnTo>
                  <a:lnTo>
                    <a:pt x="213" y="21"/>
                  </a:lnTo>
                  <a:lnTo>
                    <a:pt x="212" y="21"/>
                  </a:lnTo>
                  <a:lnTo>
                    <a:pt x="212" y="16"/>
                  </a:lnTo>
                  <a:lnTo>
                    <a:pt x="211" y="16"/>
                  </a:lnTo>
                  <a:lnTo>
                    <a:pt x="211" y="13"/>
                  </a:lnTo>
                  <a:lnTo>
                    <a:pt x="210" y="13"/>
                  </a:lnTo>
                  <a:lnTo>
                    <a:pt x="210" y="11"/>
                  </a:lnTo>
                  <a:lnTo>
                    <a:pt x="208" y="11"/>
                  </a:lnTo>
                  <a:lnTo>
                    <a:pt x="208" y="9"/>
                  </a:lnTo>
                  <a:lnTo>
                    <a:pt x="207" y="9"/>
                  </a:lnTo>
                  <a:lnTo>
                    <a:pt x="207" y="6"/>
                  </a:lnTo>
                  <a:lnTo>
                    <a:pt x="206" y="6"/>
                  </a:lnTo>
                  <a:lnTo>
                    <a:pt x="206" y="4"/>
                  </a:lnTo>
                  <a:lnTo>
                    <a:pt x="205" y="4"/>
                  </a:lnTo>
                  <a:lnTo>
                    <a:pt x="205" y="2"/>
                  </a:lnTo>
                  <a:lnTo>
                    <a:pt x="204" y="2"/>
                  </a:lnTo>
                  <a:lnTo>
                    <a:pt x="204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Freeform 3099">
              <a:extLst>
                <a:ext uri="{FF2B5EF4-FFF2-40B4-BE49-F238E27FC236}">
                  <a16:creationId xmlns:a16="http://schemas.microsoft.com/office/drawing/2014/main" id="{49ED0095-0776-B274-1B72-D728D3548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0" y="76"/>
              <a:ext cx="15" cy="12"/>
            </a:xfrm>
            <a:custGeom>
              <a:avLst/>
              <a:gdLst>
                <a:gd name="T0" fmla="*/ 55 w 79"/>
                <a:gd name="T1" fmla="*/ 1 h 61"/>
                <a:gd name="T2" fmla="*/ 54 w 79"/>
                <a:gd name="T3" fmla="*/ 3 h 61"/>
                <a:gd name="T4" fmla="*/ 51 w 79"/>
                <a:gd name="T5" fmla="*/ 6 h 61"/>
                <a:gd name="T6" fmla="*/ 50 w 79"/>
                <a:gd name="T7" fmla="*/ 8 h 61"/>
                <a:gd name="T8" fmla="*/ 47 w 79"/>
                <a:gd name="T9" fmla="*/ 9 h 61"/>
                <a:gd name="T10" fmla="*/ 45 w 79"/>
                <a:gd name="T11" fmla="*/ 12 h 61"/>
                <a:gd name="T12" fmla="*/ 43 w 79"/>
                <a:gd name="T13" fmla="*/ 13 h 61"/>
                <a:gd name="T14" fmla="*/ 42 w 79"/>
                <a:gd name="T15" fmla="*/ 15 h 61"/>
                <a:gd name="T16" fmla="*/ 39 w 79"/>
                <a:gd name="T17" fmla="*/ 18 h 61"/>
                <a:gd name="T18" fmla="*/ 38 w 79"/>
                <a:gd name="T19" fmla="*/ 20 h 61"/>
                <a:gd name="T20" fmla="*/ 36 w 79"/>
                <a:gd name="T21" fmla="*/ 21 h 61"/>
                <a:gd name="T22" fmla="*/ 35 w 79"/>
                <a:gd name="T23" fmla="*/ 24 h 61"/>
                <a:gd name="T24" fmla="*/ 32 w 79"/>
                <a:gd name="T25" fmla="*/ 25 h 61"/>
                <a:gd name="T26" fmla="*/ 31 w 79"/>
                <a:gd name="T27" fmla="*/ 28 h 61"/>
                <a:gd name="T28" fmla="*/ 29 w 79"/>
                <a:gd name="T29" fmla="*/ 30 h 61"/>
                <a:gd name="T30" fmla="*/ 28 w 79"/>
                <a:gd name="T31" fmla="*/ 32 h 61"/>
                <a:gd name="T32" fmla="*/ 25 w 79"/>
                <a:gd name="T33" fmla="*/ 33 h 61"/>
                <a:gd name="T34" fmla="*/ 24 w 79"/>
                <a:gd name="T35" fmla="*/ 36 h 61"/>
                <a:gd name="T36" fmla="*/ 22 w 79"/>
                <a:gd name="T37" fmla="*/ 37 h 61"/>
                <a:gd name="T38" fmla="*/ 20 w 79"/>
                <a:gd name="T39" fmla="*/ 39 h 61"/>
                <a:gd name="T40" fmla="*/ 17 w 79"/>
                <a:gd name="T41" fmla="*/ 40 h 61"/>
                <a:gd name="T42" fmla="*/ 16 w 79"/>
                <a:gd name="T43" fmla="*/ 43 h 61"/>
                <a:gd name="T44" fmla="*/ 13 w 79"/>
                <a:gd name="T45" fmla="*/ 45 h 61"/>
                <a:gd name="T46" fmla="*/ 12 w 79"/>
                <a:gd name="T47" fmla="*/ 49 h 61"/>
                <a:gd name="T48" fmla="*/ 10 w 79"/>
                <a:gd name="T49" fmla="*/ 50 h 61"/>
                <a:gd name="T50" fmla="*/ 9 w 79"/>
                <a:gd name="T51" fmla="*/ 52 h 61"/>
                <a:gd name="T52" fmla="*/ 6 w 79"/>
                <a:gd name="T53" fmla="*/ 53 h 61"/>
                <a:gd name="T54" fmla="*/ 5 w 79"/>
                <a:gd name="T55" fmla="*/ 56 h 61"/>
                <a:gd name="T56" fmla="*/ 3 w 79"/>
                <a:gd name="T57" fmla="*/ 57 h 61"/>
                <a:gd name="T58" fmla="*/ 1 w 79"/>
                <a:gd name="T59" fmla="*/ 59 h 61"/>
                <a:gd name="T60" fmla="*/ 23 w 79"/>
                <a:gd name="T61" fmla="*/ 61 h 61"/>
                <a:gd name="T62" fmla="*/ 24 w 79"/>
                <a:gd name="T63" fmla="*/ 58 h 61"/>
                <a:gd name="T64" fmla="*/ 26 w 79"/>
                <a:gd name="T65" fmla="*/ 57 h 61"/>
                <a:gd name="T66" fmla="*/ 28 w 79"/>
                <a:gd name="T67" fmla="*/ 55 h 61"/>
                <a:gd name="T68" fmla="*/ 30 w 79"/>
                <a:gd name="T69" fmla="*/ 53 h 61"/>
                <a:gd name="T70" fmla="*/ 31 w 79"/>
                <a:gd name="T71" fmla="*/ 50 h 61"/>
                <a:gd name="T72" fmla="*/ 34 w 79"/>
                <a:gd name="T73" fmla="*/ 49 h 61"/>
                <a:gd name="T74" fmla="*/ 35 w 79"/>
                <a:gd name="T75" fmla="*/ 46 h 61"/>
                <a:gd name="T76" fmla="*/ 37 w 79"/>
                <a:gd name="T77" fmla="*/ 45 h 61"/>
                <a:gd name="T78" fmla="*/ 38 w 79"/>
                <a:gd name="T79" fmla="*/ 42 h 61"/>
                <a:gd name="T80" fmla="*/ 41 w 79"/>
                <a:gd name="T81" fmla="*/ 40 h 61"/>
                <a:gd name="T82" fmla="*/ 42 w 79"/>
                <a:gd name="T83" fmla="*/ 38 h 61"/>
                <a:gd name="T84" fmla="*/ 44 w 79"/>
                <a:gd name="T85" fmla="*/ 37 h 61"/>
                <a:gd name="T86" fmla="*/ 45 w 79"/>
                <a:gd name="T87" fmla="*/ 34 h 61"/>
                <a:gd name="T88" fmla="*/ 49 w 79"/>
                <a:gd name="T89" fmla="*/ 33 h 61"/>
                <a:gd name="T90" fmla="*/ 50 w 79"/>
                <a:gd name="T91" fmla="*/ 30 h 61"/>
                <a:gd name="T92" fmla="*/ 53 w 79"/>
                <a:gd name="T93" fmla="*/ 28 h 61"/>
                <a:gd name="T94" fmla="*/ 54 w 79"/>
                <a:gd name="T95" fmla="*/ 26 h 61"/>
                <a:gd name="T96" fmla="*/ 56 w 79"/>
                <a:gd name="T97" fmla="*/ 25 h 61"/>
                <a:gd name="T98" fmla="*/ 57 w 79"/>
                <a:gd name="T99" fmla="*/ 23 h 61"/>
                <a:gd name="T100" fmla="*/ 60 w 79"/>
                <a:gd name="T101" fmla="*/ 21 h 61"/>
                <a:gd name="T102" fmla="*/ 61 w 79"/>
                <a:gd name="T103" fmla="*/ 19 h 61"/>
                <a:gd name="T104" fmla="*/ 63 w 79"/>
                <a:gd name="T105" fmla="*/ 18 h 61"/>
                <a:gd name="T106" fmla="*/ 64 w 79"/>
                <a:gd name="T107" fmla="*/ 14 h 61"/>
                <a:gd name="T108" fmla="*/ 67 w 79"/>
                <a:gd name="T109" fmla="*/ 13 h 61"/>
                <a:gd name="T110" fmla="*/ 68 w 79"/>
                <a:gd name="T111" fmla="*/ 11 h 61"/>
                <a:gd name="T112" fmla="*/ 70 w 79"/>
                <a:gd name="T113" fmla="*/ 9 h 61"/>
                <a:gd name="T114" fmla="*/ 72 w 79"/>
                <a:gd name="T115" fmla="*/ 6 h 61"/>
                <a:gd name="T116" fmla="*/ 74 w 79"/>
                <a:gd name="T117" fmla="*/ 5 h 61"/>
                <a:gd name="T118" fmla="*/ 75 w 79"/>
                <a:gd name="T119" fmla="*/ 2 h 61"/>
                <a:gd name="T120" fmla="*/ 79 w 79"/>
                <a:gd name="T121" fmla="*/ 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9" h="61">
                  <a:moveTo>
                    <a:pt x="56" y="0"/>
                  </a:moveTo>
                  <a:lnTo>
                    <a:pt x="56" y="1"/>
                  </a:lnTo>
                  <a:lnTo>
                    <a:pt x="55" y="1"/>
                  </a:lnTo>
                  <a:lnTo>
                    <a:pt x="55" y="2"/>
                  </a:lnTo>
                  <a:lnTo>
                    <a:pt x="54" y="2"/>
                  </a:lnTo>
                  <a:lnTo>
                    <a:pt x="54" y="3"/>
                  </a:lnTo>
                  <a:lnTo>
                    <a:pt x="53" y="3"/>
                  </a:lnTo>
                  <a:lnTo>
                    <a:pt x="53" y="6"/>
                  </a:lnTo>
                  <a:lnTo>
                    <a:pt x="51" y="6"/>
                  </a:lnTo>
                  <a:lnTo>
                    <a:pt x="51" y="7"/>
                  </a:lnTo>
                  <a:lnTo>
                    <a:pt x="50" y="7"/>
                  </a:lnTo>
                  <a:lnTo>
                    <a:pt x="50" y="8"/>
                  </a:lnTo>
                  <a:lnTo>
                    <a:pt x="49" y="8"/>
                  </a:lnTo>
                  <a:lnTo>
                    <a:pt x="49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2"/>
                  </a:lnTo>
                  <a:lnTo>
                    <a:pt x="44" y="13"/>
                  </a:lnTo>
                  <a:lnTo>
                    <a:pt x="43" y="13"/>
                  </a:lnTo>
                  <a:lnTo>
                    <a:pt x="43" y="14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1" y="15"/>
                  </a:lnTo>
                  <a:lnTo>
                    <a:pt x="41" y="18"/>
                  </a:lnTo>
                  <a:lnTo>
                    <a:pt x="39" y="18"/>
                  </a:lnTo>
                  <a:lnTo>
                    <a:pt x="39" y="19"/>
                  </a:lnTo>
                  <a:lnTo>
                    <a:pt x="38" y="19"/>
                  </a:lnTo>
                  <a:lnTo>
                    <a:pt x="38" y="20"/>
                  </a:lnTo>
                  <a:lnTo>
                    <a:pt x="37" y="20"/>
                  </a:lnTo>
                  <a:lnTo>
                    <a:pt x="37" y="21"/>
                  </a:lnTo>
                  <a:lnTo>
                    <a:pt x="36" y="21"/>
                  </a:lnTo>
                  <a:lnTo>
                    <a:pt x="36" y="23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4" y="24"/>
                  </a:lnTo>
                  <a:lnTo>
                    <a:pt x="34" y="25"/>
                  </a:lnTo>
                  <a:lnTo>
                    <a:pt x="32" y="25"/>
                  </a:lnTo>
                  <a:lnTo>
                    <a:pt x="32" y="27"/>
                  </a:lnTo>
                  <a:lnTo>
                    <a:pt x="31" y="27"/>
                  </a:lnTo>
                  <a:lnTo>
                    <a:pt x="31" y="28"/>
                  </a:lnTo>
                  <a:lnTo>
                    <a:pt x="30" y="28"/>
                  </a:lnTo>
                  <a:lnTo>
                    <a:pt x="30" y="30"/>
                  </a:lnTo>
                  <a:lnTo>
                    <a:pt x="29" y="30"/>
                  </a:lnTo>
                  <a:lnTo>
                    <a:pt x="29" y="31"/>
                  </a:lnTo>
                  <a:lnTo>
                    <a:pt x="28" y="31"/>
                  </a:lnTo>
                  <a:lnTo>
                    <a:pt x="28" y="32"/>
                  </a:lnTo>
                  <a:lnTo>
                    <a:pt x="26" y="32"/>
                  </a:lnTo>
                  <a:lnTo>
                    <a:pt x="26" y="33"/>
                  </a:lnTo>
                  <a:lnTo>
                    <a:pt x="25" y="33"/>
                  </a:lnTo>
                  <a:lnTo>
                    <a:pt x="25" y="34"/>
                  </a:lnTo>
                  <a:lnTo>
                    <a:pt x="24" y="34"/>
                  </a:lnTo>
                  <a:lnTo>
                    <a:pt x="24" y="36"/>
                  </a:lnTo>
                  <a:lnTo>
                    <a:pt x="23" y="36"/>
                  </a:lnTo>
                  <a:lnTo>
                    <a:pt x="23" y="37"/>
                  </a:lnTo>
                  <a:lnTo>
                    <a:pt x="22" y="37"/>
                  </a:lnTo>
                  <a:lnTo>
                    <a:pt x="22" y="38"/>
                  </a:lnTo>
                  <a:lnTo>
                    <a:pt x="20" y="38"/>
                  </a:lnTo>
                  <a:lnTo>
                    <a:pt x="20" y="39"/>
                  </a:lnTo>
                  <a:lnTo>
                    <a:pt x="18" y="39"/>
                  </a:lnTo>
                  <a:lnTo>
                    <a:pt x="18" y="40"/>
                  </a:lnTo>
                  <a:lnTo>
                    <a:pt x="17" y="40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6" y="43"/>
                  </a:lnTo>
                  <a:lnTo>
                    <a:pt x="14" y="43"/>
                  </a:lnTo>
                  <a:lnTo>
                    <a:pt x="14" y="45"/>
                  </a:lnTo>
                  <a:lnTo>
                    <a:pt x="13" y="45"/>
                  </a:lnTo>
                  <a:lnTo>
                    <a:pt x="13" y="48"/>
                  </a:lnTo>
                  <a:lnTo>
                    <a:pt x="12" y="48"/>
                  </a:lnTo>
                  <a:lnTo>
                    <a:pt x="12" y="49"/>
                  </a:lnTo>
                  <a:lnTo>
                    <a:pt x="11" y="49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10" y="51"/>
                  </a:lnTo>
                  <a:lnTo>
                    <a:pt x="9" y="51"/>
                  </a:lnTo>
                  <a:lnTo>
                    <a:pt x="9" y="52"/>
                  </a:lnTo>
                  <a:lnTo>
                    <a:pt x="7" y="52"/>
                  </a:lnTo>
                  <a:lnTo>
                    <a:pt x="7" y="53"/>
                  </a:lnTo>
                  <a:lnTo>
                    <a:pt x="6" y="53"/>
                  </a:lnTo>
                  <a:lnTo>
                    <a:pt x="6" y="55"/>
                  </a:lnTo>
                  <a:lnTo>
                    <a:pt x="5" y="55"/>
                  </a:lnTo>
                  <a:lnTo>
                    <a:pt x="5" y="56"/>
                  </a:lnTo>
                  <a:lnTo>
                    <a:pt x="4" y="56"/>
                  </a:lnTo>
                  <a:lnTo>
                    <a:pt x="4" y="57"/>
                  </a:lnTo>
                  <a:lnTo>
                    <a:pt x="3" y="57"/>
                  </a:lnTo>
                  <a:lnTo>
                    <a:pt x="3" y="58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0" y="61"/>
                  </a:lnTo>
                  <a:lnTo>
                    <a:pt x="23" y="61"/>
                  </a:lnTo>
                  <a:lnTo>
                    <a:pt x="23" y="59"/>
                  </a:lnTo>
                  <a:lnTo>
                    <a:pt x="24" y="59"/>
                  </a:lnTo>
                  <a:lnTo>
                    <a:pt x="24" y="58"/>
                  </a:lnTo>
                  <a:lnTo>
                    <a:pt x="25" y="58"/>
                  </a:lnTo>
                  <a:lnTo>
                    <a:pt x="25" y="57"/>
                  </a:lnTo>
                  <a:lnTo>
                    <a:pt x="26" y="57"/>
                  </a:lnTo>
                  <a:lnTo>
                    <a:pt x="26" y="56"/>
                  </a:lnTo>
                  <a:lnTo>
                    <a:pt x="28" y="56"/>
                  </a:lnTo>
                  <a:lnTo>
                    <a:pt x="28" y="55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30" y="53"/>
                  </a:lnTo>
                  <a:lnTo>
                    <a:pt x="30" y="51"/>
                  </a:lnTo>
                  <a:lnTo>
                    <a:pt x="31" y="51"/>
                  </a:lnTo>
                  <a:lnTo>
                    <a:pt x="31" y="50"/>
                  </a:lnTo>
                  <a:lnTo>
                    <a:pt x="32" y="50"/>
                  </a:lnTo>
                  <a:lnTo>
                    <a:pt x="32" y="49"/>
                  </a:lnTo>
                  <a:lnTo>
                    <a:pt x="34" y="49"/>
                  </a:lnTo>
                  <a:lnTo>
                    <a:pt x="34" y="48"/>
                  </a:lnTo>
                  <a:lnTo>
                    <a:pt x="35" y="48"/>
                  </a:lnTo>
                  <a:lnTo>
                    <a:pt x="35" y="46"/>
                  </a:lnTo>
                  <a:lnTo>
                    <a:pt x="36" y="46"/>
                  </a:lnTo>
                  <a:lnTo>
                    <a:pt x="36" y="45"/>
                  </a:lnTo>
                  <a:lnTo>
                    <a:pt x="37" y="45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38" y="42"/>
                  </a:lnTo>
                  <a:lnTo>
                    <a:pt x="39" y="42"/>
                  </a:lnTo>
                  <a:lnTo>
                    <a:pt x="39" y="40"/>
                  </a:lnTo>
                  <a:lnTo>
                    <a:pt x="41" y="40"/>
                  </a:lnTo>
                  <a:lnTo>
                    <a:pt x="41" y="39"/>
                  </a:lnTo>
                  <a:lnTo>
                    <a:pt x="42" y="39"/>
                  </a:lnTo>
                  <a:lnTo>
                    <a:pt x="42" y="38"/>
                  </a:lnTo>
                  <a:lnTo>
                    <a:pt x="43" y="38"/>
                  </a:lnTo>
                  <a:lnTo>
                    <a:pt x="43" y="37"/>
                  </a:lnTo>
                  <a:lnTo>
                    <a:pt x="44" y="37"/>
                  </a:lnTo>
                  <a:lnTo>
                    <a:pt x="44" y="36"/>
                  </a:lnTo>
                  <a:lnTo>
                    <a:pt x="45" y="36"/>
                  </a:lnTo>
                  <a:lnTo>
                    <a:pt x="45" y="34"/>
                  </a:lnTo>
                  <a:lnTo>
                    <a:pt x="47" y="34"/>
                  </a:lnTo>
                  <a:lnTo>
                    <a:pt x="47" y="33"/>
                  </a:lnTo>
                  <a:lnTo>
                    <a:pt x="49" y="33"/>
                  </a:lnTo>
                  <a:lnTo>
                    <a:pt x="49" y="32"/>
                  </a:lnTo>
                  <a:lnTo>
                    <a:pt x="50" y="32"/>
                  </a:lnTo>
                  <a:lnTo>
                    <a:pt x="50" y="30"/>
                  </a:lnTo>
                  <a:lnTo>
                    <a:pt x="51" y="30"/>
                  </a:lnTo>
                  <a:lnTo>
                    <a:pt x="51" y="28"/>
                  </a:lnTo>
                  <a:lnTo>
                    <a:pt x="53" y="28"/>
                  </a:lnTo>
                  <a:lnTo>
                    <a:pt x="53" y="27"/>
                  </a:lnTo>
                  <a:lnTo>
                    <a:pt x="54" y="27"/>
                  </a:lnTo>
                  <a:lnTo>
                    <a:pt x="54" y="26"/>
                  </a:lnTo>
                  <a:lnTo>
                    <a:pt x="55" y="26"/>
                  </a:lnTo>
                  <a:lnTo>
                    <a:pt x="55" y="25"/>
                  </a:lnTo>
                  <a:lnTo>
                    <a:pt x="56" y="25"/>
                  </a:lnTo>
                  <a:lnTo>
                    <a:pt x="56" y="24"/>
                  </a:lnTo>
                  <a:lnTo>
                    <a:pt x="57" y="24"/>
                  </a:lnTo>
                  <a:lnTo>
                    <a:pt x="57" y="23"/>
                  </a:lnTo>
                  <a:lnTo>
                    <a:pt x="59" y="23"/>
                  </a:lnTo>
                  <a:lnTo>
                    <a:pt x="59" y="21"/>
                  </a:lnTo>
                  <a:lnTo>
                    <a:pt x="60" y="21"/>
                  </a:lnTo>
                  <a:lnTo>
                    <a:pt x="60" y="20"/>
                  </a:lnTo>
                  <a:lnTo>
                    <a:pt x="61" y="20"/>
                  </a:lnTo>
                  <a:lnTo>
                    <a:pt x="61" y="19"/>
                  </a:lnTo>
                  <a:lnTo>
                    <a:pt x="62" y="19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3" y="15"/>
                  </a:lnTo>
                  <a:lnTo>
                    <a:pt x="64" y="15"/>
                  </a:lnTo>
                  <a:lnTo>
                    <a:pt x="64" y="14"/>
                  </a:lnTo>
                  <a:lnTo>
                    <a:pt x="66" y="14"/>
                  </a:lnTo>
                  <a:lnTo>
                    <a:pt x="66" y="13"/>
                  </a:lnTo>
                  <a:lnTo>
                    <a:pt x="67" y="13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69" y="9"/>
                  </a:lnTo>
                  <a:lnTo>
                    <a:pt x="70" y="9"/>
                  </a:lnTo>
                  <a:lnTo>
                    <a:pt x="70" y="7"/>
                  </a:lnTo>
                  <a:lnTo>
                    <a:pt x="72" y="7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3" y="5"/>
                  </a:lnTo>
                  <a:lnTo>
                    <a:pt x="74" y="5"/>
                  </a:lnTo>
                  <a:lnTo>
                    <a:pt x="74" y="3"/>
                  </a:lnTo>
                  <a:lnTo>
                    <a:pt x="75" y="3"/>
                  </a:lnTo>
                  <a:lnTo>
                    <a:pt x="75" y="2"/>
                  </a:lnTo>
                  <a:lnTo>
                    <a:pt x="78" y="2"/>
                  </a:lnTo>
                  <a:lnTo>
                    <a:pt x="78" y="1"/>
                  </a:lnTo>
                  <a:lnTo>
                    <a:pt x="79" y="1"/>
                  </a:lnTo>
                  <a:lnTo>
                    <a:pt x="79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Freeform 3100">
              <a:extLst>
                <a:ext uri="{FF2B5EF4-FFF2-40B4-BE49-F238E27FC236}">
                  <a16:creationId xmlns:a16="http://schemas.microsoft.com/office/drawing/2014/main" id="{B2520F4E-6ED5-F809-E2E7-517DCA914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" y="64"/>
              <a:ext cx="9" cy="12"/>
            </a:xfrm>
            <a:custGeom>
              <a:avLst/>
              <a:gdLst>
                <a:gd name="T0" fmla="*/ 46 w 46"/>
                <a:gd name="T1" fmla="*/ 0 h 60"/>
                <a:gd name="T2" fmla="*/ 27 w 46"/>
                <a:gd name="T3" fmla="*/ 3 h 60"/>
                <a:gd name="T4" fmla="*/ 26 w 46"/>
                <a:gd name="T5" fmla="*/ 5 h 60"/>
                <a:gd name="T6" fmla="*/ 25 w 46"/>
                <a:gd name="T7" fmla="*/ 8 h 60"/>
                <a:gd name="T8" fmla="*/ 24 w 46"/>
                <a:gd name="T9" fmla="*/ 11 h 60"/>
                <a:gd name="T10" fmla="*/ 22 w 46"/>
                <a:gd name="T11" fmla="*/ 13 h 60"/>
                <a:gd name="T12" fmla="*/ 21 w 46"/>
                <a:gd name="T13" fmla="*/ 16 h 60"/>
                <a:gd name="T14" fmla="*/ 20 w 46"/>
                <a:gd name="T15" fmla="*/ 18 h 60"/>
                <a:gd name="T16" fmla="*/ 19 w 46"/>
                <a:gd name="T17" fmla="*/ 22 h 60"/>
                <a:gd name="T18" fmla="*/ 18 w 46"/>
                <a:gd name="T19" fmla="*/ 24 h 60"/>
                <a:gd name="T20" fmla="*/ 16 w 46"/>
                <a:gd name="T21" fmla="*/ 27 h 60"/>
                <a:gd name="T22" fmla="*/ 14 w 46"/>
                <a:gd name="T23" fmla="*/ 30 h 60"/>
                <a:gd name="T24" fmla="*/ 13 w 46"/>
                <a:gd name="T25" fmla="*/ 33 h 60"/>
                <a:gd name="T26" fmla="*/ 12 w 46"/>
                <a:gd name="T27" fmla="*/ 35 h 60"/>
                <a:gd name="T28" fmla="*/ 11 w 46"/>
                <a:gd name="T29" fmla="*/ 37 h 60"/>
                <a:gd name="T30" fmla="*/ 9 w 46"/>
                <a:gd name="T31" fmla="*/ 40 h 60"/>
                <a:gd name="T32" fmla="*/ 8 w 46"/>
                <a:gd name="T33" fmla="*/ 42 h 60"/>
                <a:gd name="T34" fmla="*/ 7 w 46"/>
                <a:gd name="T35" fmla="*/ 44 h 60"/>
                <a:gd name="T36" fmla="*/ 6 w 46"/>
                <a:gd name="T37" fmla="*/ 47 h 60"/>
                <a:gd name="T38" fmla="*/ 5 w 46"/>
                <a:gd name="T39" fmla="*/ 52 h 60"/>
                <a:gd name="T40" fmla="*/ 3 w 46"/>
                <a:gd name="T41" fmla="*/ 54 h 60"/>
                <a:gd name="T42" fmla="*/ 2 w 46"/>
                <a:gd name="T43" fmla="*/ 56 h 60"/>
                <a:gd name="T44" fmla="*/ 1 w 46"/>
                <a:gd name="T45" fmla="*/ 59 h 60"/>
                <a:gd name="T46" fmla="*/ 0 w 46"/>
                <a:gd name="T47" fmla="*/ 60 h 60"/>
                <a:gd name="T48" fmla="*/ 19 w 46"/>
                <a:gd name="T49" fmla="*/ 60 h 60"/>
                <a:gd name="T50" fmla="*/ 20 w 46"/>
                <a:gd name="T51" fmla="*/ 56 h 60"/>
                <a:gd name="T52" fmla="*/ 21 w 46"/>
                <a:gd name="T53" fmla="*/ 54 h 60"/>
                <a:gd name="T54" fmla="*/ 22 w 46"/>
                <a:gd name="T55" fmla="*/ 52 h 60"/>
                <a:gd name="T56" fmla="*/ 24 w 46"/>
                <a:gd name="T57" fmla="*/ 49 h 60"/>
                <a:gd name="T58" fmla="*/ 25 w 46"/>
                <a:gd name="T59" fmla="*/ 46 h 60"/>
                <a:gd name="T60" fmla="*/ 26 w 46"/>
                <a:gd name="T61" fmla="*/ 43 h 60"/>
                <a:gd name="T62" fmla="*/ 27 w 46"/>
                <a:gd name="T63" fmla="*/ 41 h 60"/>
                <a:gd name="T64" fmla="*/ 28 w 46"/>
                <a:gd name="T65" fmla="*/ 38 h 60"/>
                <a:gd name="T66" fmla="*/ 30 w 46"/>
                <a:gd name="T67" fmla="*/ 35 h 60"/>
                <a:gd name="T68" fmla="*/ 31 w 46"/>
                <a:gd name="T69" fmla="*/ 33 h 60"/>
                <a:gd name="T70" fmla="*/ 32 w 46"/>
                <a:gd name="T71" fmla="*/ 30 h 60"/>
                <a:gd name="T72" fmla="*/ 33 w 46"/>
                <a:gd name="T73" fmla="*/ 28 h 60"/>
                <a:gd name="T74" fmla="*/ 34 w 46"/>
                <a:gd name="T75" fmla="*/ 25 h 60"/>
                <a:gd name="T76" fmla="*/ 36 w 46"/>
                <a:gd name="T77" fmla="*/ 23 h 60"/>
                <a:gd name="T78" fmla="*/ 37 w 46"/>
                <a:gd name="T79" fmla="*/ 21 h 60"/>
                <a:gd name="T80" fmla="*/ 38 w 46"/>
                <a:gd name="T81" fmla="*/ 16 h 60"/>
                <a:gd name="T82" fmla="*/ 39 w 46"/>
                <a:gd name="T83" fmla="*/ 13 h 60"/>
                <a:gd name="T84" fmla="*/ 40 w 46"/>
                <a:gd name="T85" fmla="*/ 11 h 60"/>
                <a:gd name="T86" fmla="*/ 41 w 46"/>
                <a:gd name="T87" fmla="*/ 9 h 60"/>
                <a:gd name="T88" fmla="*/ 43 w 46"/>
                <a:gd name="T89" fmla="*/ 6 h 60"/>
                <a:gd name="T90" fmla="*/ 45 w 46"/>
                <a:gd name="T91" fmla="*/ 4 h 60"/>
                <a:gd name="T92" fmla="*/ 46 w 46"/>
                <a:gd name="T93" fmla="*/ 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" h="60">
                  <a:moveTo>
                    <a:pt x="46" y="2"/>
                  </a:moveTo>
                  <a:lnTo>
                    <a:pt x="46" y="0"/>
                  </a:lnTo>
                  <a:lnTo>
                    <a:pt x="27" y="0"/>
                  </a:lnTo>
                  <a:lnTo>
                    <a:pt x="27" y="3"/>
                  </a:lnTo>
                  <a:lnTo>
                    <a:pt x="26" y="3"/>
                  </a:lnTo>
                  <a:lnTo>
                    <a:pt x="26" y="5"/>
                  </a:lnTo>
                  <a:lnTo>
                    <a:pt x="25" y="5"/>
                  </a:lnTo>
                  <a:lnTo>
                    <a:pt x="25" y="8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22" y="11"/>
                  </a:lnTo>
                  <a:lnTo>
                    <a:pt x="22" y="13"/>
                  </a:lnTo>
                  <a:lnTo>
                    <a:pt x="21" y="13"/>
                  </a:lnTo>
                  <a:lnTo>
                    <a:pt x="21" y="16"/>
                  </a:lnTo>
                  <a:lnTo>
                    <a:pt x="20" y="16"/>
                  </a:lnTo>
                  <a:lnTo>
                    <a:pt x="20" y="18"/>
                  </a:lnTo>
                  <a:lnTo>
                    <a:pt x="19" y="18"/>
                  </a:lnTo>
                  <a:lnTo>
                    <a:pt x="19" y="22"/>
                  </a:lnTo>
                  <a:lnTo>
                    <a:pt x="18" y="22"/>
                  </a:lnTo>
                  <a:lnTo>
                    <a:pt x="18" y="24"/>
                  </a:lnTo>
                  <a:lnTo>
                    <a:pt x="16" y="24"/>
                  </a:lnTo>
                  <a:lnTo>
                    <a:pt x="16" y="27"/>
                  </a:lnTo>
                  <a:lnTo>
                    <a:pt x="14" y="27"/>
                  </a:lnTo>
                  <a:lnTo>
                    <a:pt x="14" y="30"/>
                  </a:lnTo>
                  <a:lnTo>
                    <a:pt x="13" y="30"/>
                  </a:lnTo>
                  <a:lnTo>
                    <a:pt x="13" y="33"/>
                  </a:lnTo>
                  <a:lnTo>
                    <a:pt x="12" y="33"/>
                  </a:lnTo>
                  <a:lnTo>
                    <a:pt x="12" y="35"/>
                  </a:lnTo>
                  <a:lnTo>
                    <a:pt x="11" y="35"/>
                  </a:lnTo>
                  <a:lnTo>
                    <a:pt x="11" y="37"/>
                  </a:lnTo>
                  <a:lnTo>
                    <a:pt x="9" y="37"/>
                  </a:lnTo>
                  <a:lnTo>
                    <a:pt x="9" y="40"/>
                  </a:lnTo>
                  <a:lnTo>
                    <a:pt x="8" y="40"/>
                  </a:lnTo>
                  <a:lnTo>
                    <a:pt x="8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5" y="52"/>
                  </a:lnTo>
                  <a:lnTo>
                    <a:pt x="3" y="52"/>
                  </a:lnTo>
                  <a:lnTo>
                    <a:pt x="3" y="54"/>
                  </a:lnTo>
                  <a:lnTo>
                    <a:pt x="2" y="54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18" y="60"/>
                  </a:lnTo>
                  <a:lnTo>
                    <a:pt x="19" y="60"/>
                  </a:lnTo>
                  <a:lnTo>
                    <a:pt x="19" y="56"/>
                  </a:lnTo>
                  <a:lnTo>
                    <a:pt x="20" y="56"/>
                  </a:lnTo>
                  <a:lnTo>
                    <a:pt x="20" y="54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2" y="52"/>
                  </a:lnTo>
                  <a:lnTo>
                    <a:pt x="22" y="49"/>
                  </a:lnTo>
                  <a:lnTo>
                    <a:pt x="24" y="49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3"/>
                  </a:lnTo>
                  <a:lnTo>
                    <a:pt x="26" y="43"/>
                  </a:lnTo>
                  <a:lnTo>
                    <a:pt x="26" y="41"/>
                  </a:lnTo>
                  <a:lnTo>
                    <a:pt x="27" y="41"/>
                  </a:lnTo>
                  <a:lnTo>
                    <a:pt x="27" y="38"/>
                  </a:lnTo>
                  <a:lnTo>
                    <a:pt x="28" y="38"/>
                  </a:lnTo>
                  <a:lnTo>
                    <a:pt x="28" y="35"/>
                  </a:lnTo>
                  <a:lnTo>
                    <a:pt x="30" y="35"/>
                  </a:lnTo>
                  <a:lnTo>
                    <a:pt x="30" y="33"/>
                  </a:lnTo>
                  <a:lnTo>
                    <a:pt x="31" y="33"/>
                  </a:lnTo>
                  <a:lnTo>
                    <a:pt x="31" y="30"/>
                  </a:lnTo>
                  <a:lnTo>
                    <a:pt x="32" y="30"/>
                  </a:lnTo>
                  <a:lnTo>
                    <a:pt x="32" y="28"/>
                  </a:lnTo>
                  <a:lnTo>
                    <a:pt x="33" y="28"/>
                  </a:lnTo>
                  <a:lnTo>
                    <a:pt x="33" y="25"/>
                  </a:lnTo>
                  <a:lnTo>
                    <a:pt x="34" y="25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6" y="21"/>
                  </a:lnTo>
                  <a:lnTo>
                    <a:pt x="37" y="21"/>
                  </a:lnTo>
                  <a:lnTo>
                    <a:pt x="37" y="16"/>
                  </a:lnTo>
                  <a:lnTo>
                    <a:pt x="38" y="16"/>
                  </a:lnTo>
                  <a:lnTo>
                    <a:pt x="38" y="13"/>
                  </a:lnTo>
                  <a:lnTo>
                    <a:pt x="39" y="13"/>
                  </a:lnTo>
                  <a:lnTo>
                    <a:pt x="39" y="11"/>
                  </a:lnTo>
                  <a:lnTo>
                    <a:pt x="40" y="11"/>
                  </a:lnTo>
                  <a:lnTo>
                    <a:pt x="40" y="9"/>
                  </a:lnTo>
                  <a:lnTo>
                    <a:pt x="41" y="9"/>
                  </a:lnTo>
                  <a:lnTo>
                    <a:pt x="41" y="6"/>
                  </a:lnTo>
                  <a:lnTo>
                    <a:pt x="43" y="6"/>
                  </a:lnTo>
                  <a:lnTo>
                    <a:pt x="43" y="4"/>
                  </a:lnTo>
                  <a:lnTo>
                    <a:pt x="45" y="4"/>
                  </a:lnTo>
                  <a:lnTo>
                    <a:pt x="45" y="2"/>
                  </a:lnTo>
                  <a:lnTo>
                    <a:pt x="46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Freeform 3101">
              <a:extLst>
                <a:ext uri="{FF2B5EF4-FFF2-40B4-BE49-F238E27FC236}">
                  <a16:creationId xmlns:a16="http://schemas.microsoft.com/office/drawing/2014/main" id="{E97B3AC3-226C-9FE1-9C06-BA3E3AFB3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3" y="76"/>
              <a:ext cx="10" cy="12"/>
            </a:xfrm>
            <a:custGeom>
              <a:avLst/>
              <a:gdLst>
                <a:gd name="T0" fmla="*/ 45 w 47"/>
                <a:gd name="T1" fmla="*/ 5 h 61"/>
                <a:gd name="T2" fmla="*/ 47 w 47"/>
                <a:gd name="T3" fmla="*/ 2 h 61"/>
                <a:gd name="T4" fmla="*/ 29 w 47"/>
                <a:gd name="T5" fmla="*/ 0 h 61"/>
                <a:gd name="T6" fmla="*/ 28 w 47"/>
                <a:gd name="T7" fmla="*/ 1 h 61"/>
                <a:gd name="T8" fmla="*/ 26 w 47"/>
                <a:gd name="T9" fmla="*/ 3 h 61"/>
                <a:gd name="T10" fmla="*/ 25 w 47"/>
                <a:gd name="T11" fmla="*/ 6 h 61"/>
                <a:gd name="T12" fmla="*/ 24 w 47"/>
                <a:gd name="T13" fmla="*/ 8 h 61"/>
                <a:gd name="T14" fmla="*/ 23 w 47"/>
                <a:gd name="T15" fmla="*/ 12 h 61"/>
                <a:gd name="T16" fmla="*/ 22 w 47"/>
                <a:gd name="T17" fmla="*/ 14 h 61"/>
                <a:gd name="T18" fmla="*/ 20 w 47"/>
                <a:gd name="T19" fmla="*/ 18 h 61"/>
                <a:gd name="T20" fmla="*/ 19 w 47"/>
                <a:gd name="T21" fmla="*/ 20 h 61"/>
                <a:gd name="T22" fmla="*/ 18 w 47"/>
                <a:gd name="T23" fmla="*/ 23 h 61"/>
                <a:gd name="T24" fmla="*/ 17 w 47"/>
                <a:gd name="T25" fmla="*/ 25 h 61"/>
                <a:gd name="T26" fmla="*/ 14 w 47"/>
                <a:gd name="T27" fmla="*/ 27 h 61"/>
                <a:gd name="T28" fmla="*/ 13 w 47"/>
                <a:gd name="T29" fmla="*/ 31 h 61"/>
                <a:gd name="T30" fmla="*/ 12 w 47"/>
                <a:gd name="T31" fmla="*/ 33 h 61"/>
                <a:gd name="T32" fmla="*/ 11 w 47"/>
                <a:gd name="T33" fmla="*/ 36 h 61"/>
                <a:gd name="T34" fmla="*/ 10 w 47"/>
                <a:gd name="T35" fmla="*/ 38 h 61"/>
                <a:gd name="T36" fmla="*/ 9 w 47"/>
                <a:gd name="T37" fmla="*/ 40 h 61"/>
                <a:gd name="T38" fmla="*/ 7 w 47"/>
                <a:gd name="T39" fmla="*/ 43 h 61"/>
                <a:gd name="T40" fmla="*/ 6 w 47"/>
                <a:gd name="T41" fmla="*/ 46 h 61"/>
                <a:gd name="T42" fmla="*/ 5 w 47"/>
                <a:gd name="T43" fmla="*/ 49 h 61"/>
                <a:gd name="T44" fmla="*/ 4 w 47"/>
                <a:gd name="T45" fmla="*/ 52 h 61"/>
                <a:gd name="T46" fmla="*/ 3 w 47"/>
                <a:gd name="T47" fmla="*/ 55 h 61"/>
                <a:gd name="T48" fmla="*/ 1 w 47"/>
                <a:gd name="T49" fmla="*/ 57 h 61"/>
                <a:gd name="T50" fmla="*/ 0 w 47"/>
                <a:gd name="T51" fmla="*/ 59 h 61"/>
                <a:gd name="T52" fmla="*/ 19 w 47"/>
                <a:gd name="T53" fmla="*/ 61 h 61"/>
                <a:gd name="T54" fmla="*/ 20 w 47"/>
                <a:gd name="T55" fmla="*/ 58 h 61"/>
                <a:gd name="T56" fmla="*/ 22 w 47"/>
                <a:gd name="T57" fmla="*/ 55 h 61"/>
                <a:gd name="T58" fmla="*/ 23 w 47"/>
                <a:gd name="T59" fmla="*/ 52 h 61"/>
                <a:gd name="T60" fmla="*/ 24 w 47"/>
                <a:gd name="T61" fmla="*/ 50 h 61"/>
                <a:gd name="T62" fmla="*/ 25 w 47"/>
                <a:gd name="T63" fmla="*/ 48 h 61"/>
                <a:gd name="T64" fmla="*/ 26 w 47"/>
                <a:gd name="T65" fmla="*/ 45 h 61"/>
                <a:gd name="T66" fmla="*/ 28 w 47"/>
                <a:gd name="T67" fmla="*/ 42 h 61"/>
                <a:gd name="T68" fmla="*/ 29 w 47"/>
                <a:gd name="T69" fmla="*/ 39 h 61"/>
                <a:gd name="T70" fmla="*/ 30 w 47"/>
                <a:gd name="T71" fmla="*/ 36 h 61"/>
                <a:gd name="T72" fmla="*/ 31 w 47"/>
                <a:gd name="T73" fmla="*/ 33 h 61"/>
                <a:gd name="T74" fmla="*/ 32 w 47"/>
                <a:gd name="T75" fmla="*/ 31 h 61"/>
                <a:gd name="T76" fmla="*/ 34 w 47"/>
                <a:gd name="T77" fmla="*/ 28 h 61"/>
                <a:gd name="T78" fmla="*/ 35 w 47"/>
                <a:gd name="T79" fmla="*/ 26 h 61"/>
                <a:gd name="T80" fmla="*/ 36 w 47"/>
                <a:gd name="T81" fmla="*/ 24 h 61"/>
                <a:gd name="T82" fmla="*/ 37 w 47"/>
                <a:gd name="T83" fmla="*/ 21 h 61"/>
                <a:gd name="T84" fmla="*/ 38 w 47"/>
                <a:gd name="T85" fmla="*/ 19 h 61"/>
                <a:gd name="T86" fmla="*/ 40 w 47"/>
                <a:gd name="T87" fmla="*/ 14 h 61"/>
                <a:gd name="T88" fmla="*/ 41 w 47"/>
                <a:gd name="T89" fmla="*/ 12 h 61"/>
                <a:gd name="T90" fmla="*/ 42 w 47"/>
                <a:gd name="T91" fmla="*/ 9 h 61"/>
                <a:gd name="T92" fmla="*/ 43 w 47"/>
                <a:gd name="T93" fmla="*/ 7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7" h="61">
                  <a:moveTo>
                    <a:pt x="43" y="5"/>
                  </a:moveTo>
                  <a:lnTo>
                    <a:pt x="45" y="5"/>
                  </a:lnTo>
                  <a:lnTo>
                    <a:pt x="45" y="2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29" y="0"/>
                  </a:lnTo>
                  <a:lnTo>
                    <a:pt x="29" y="1"/>
                  </a:lnTo>
                  <a:lnTo>
                    <a:pt x="28" y="1"/>
                  </a:lnTo>
                  <a:lnTo>
                    <a:pt x="28" y="3"/>
                  </a:lnTo>
                  <a:lnTo>
                    <a:pt x="26" y="3"/>
                  </a:lnTo>
                  <a:lnTo>
                    <a:pt x="26" y="6"/>
                  </a:lnTo>
                  <a:lnTo>
                    <a:pt x="25" y="6"/>
                  </a:lnTo>
                  <a:lnTo>
                    <a:pt x="25" y="8"/>
                  </a:lnTo>
                  <a:lnTo>
                    <a:pt x="24" y="8"/>
                  </a:lnTo>
                  <a:lnTo>
                    <a:pt x="24" y="12"/>
                  </a:lnTo>
                  <a:lnTo>
                    <a:pt x="23" y="12"/>
                  </a:lnTo>
                  <a:lnTo>
                    <a:pt x="23" y="14"/>
                  </a:lnTo>
                  <a:lnTo>
                    <a:pt x="22" y="14"/>
                  </a:lnTo>
                  <a:lnTo>
                    <a:pt x="22" y="18"/>
                  </a:lnTo>
                  <a:lnTo>
                    <a:pt x="20" y="18"/>
                  </a:lnTo>
                  <a:lnTo>
                    <a:pt x="20" y="20"/>
                  </a:lnTo>
                  <a:lnTo>
                    <a:pt x="19" y="20"/>
                  </a:lnTo>
                  <a:lnTo>
                    <a:pt x="19" y="23"/>
                  </a:lnTo>
                  <a:lnTo>
                    <a:pt x="18" y="23"/>
                  </a:lnTo>
                  <a:lnTo>
                    <a:pt x="18" y="25"/>
                  </a:lnTo>
                  <a:lnTo>
                    <a:pt x="17" y="25"/>
                  </a:lnTo>
                  <a:lnTo>
                    <a:pt x="17" y="27"/>
                  </a:lnTo>
                  <a:lnTo>
                    <a:pt x="14" y="27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13" y="33"/>
                  </a:lnTo>
                  <a:lnTo>
                    <a:pt x="12" y="33"/>
                  </a:lnTo>
                  <a:lnTo>
                    <a:pt x="12" y="36"/>
                  </a:lnTo>
                  <a:lnTo>
                    <a:pt x="11" y="36"/>
                  </a:lnTo>
                  <a:lnTo>
                    <a:pt x="11" y="38"/>
                  </a:lnTo>
                  <a:lnTo>
                    <a:pt x="10" y="38"/>
                  </a:lnTo>
                  <a:lnTo>
                    <a:pt x="10" y="40"/>
                  </a:lnTo>
                  <a:lnTo>
                    <a:pt x="9" y="40"/>
                  </a:lnTo>
                  <a:lnTo>
                    <a:pt x="9" y="43"/>
                  </a:lnTo>
                  <a:lnTo>
                    <a:pt x="7" y="43"/>
                  </a:lnTo>
                  <a:lnTo>
                    <a:pt x="7" y="46"/>
                  </a:lnTo>
                  <a:lnTo>
                    <a:pt x="6" y="46"/>
                  </a:lnTo>
                  <a:lnTo>
                    <a:pt x="6" y="49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4" y="52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7"/>
                  </a:lnTo>
                  <a:lnTo>
                    <a:pt x="1" y="57"/>
                  </a:lnTo>
                  <a:lnTo>
                    <a:pt x="1" y="59"/>
                  </a:lnTo>
                  <a:lnTo>
                    <a:pt x="0" y="59"/>
                  </a:lnTo>
                  <a:lnTo>
                    <a:pt x="0" y="61"/>
                  </a:lnTo>
                  <a:lnTo>
                    <a:pt x="19" y="61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5"/>
                  </a:lnTo>
                  <a:lnTo>
                    <a:pt x="22" y="55"/>
                  </a:lnTo>
                  <a:lnTo>
                    <a:pt x="22" y="52"/>
                  </a:lnTo>
                  <a:lnTo>
                    <a:pt x="23" y="52"/>
                  </a:lnTo>
                  <a:lnTo>
                    <a:pt x="23" y="50"/>
                  </a:lnTo>
                  <a:lnTo>
                    <a:pt x="24" y="50"/>
                  </a:lnTo>
                  <a:lnTo>
                    <a:pt x="24" y="48"/>
                  </a:lnTo>
                  <a:lnTo>
                    <a:pt x="25" y="48"/>
                  </a:lnTo>
                  <a:lnTo>
                    <a:pt x="25" y="45"/>
                  </a:lnTo>
                  <a:lnTo>
                    <a:pt x="26" y="45"/>
                  </a:lnTo>
                  <a:lnTo>
                    <a:pt x="26" y="42"/>
                  </a:lnTo>
                  <a:lnTo>
                    <a:pt x="28" y="42"/>
                  </a:lnTo>
                  <a:lnTo>
                    <a:pt x="28" y="39"/>
                  </a:lnTo>
                  <a:lnTo>
                    <a:pt x="29" y="39"/>
                  </a:lnTo>
                  <a:lnTo>
                    <a:pt x="29" y="36"/>
                  </a:lnTo>
                  <a:lnTo>
                    <a:pt x="30" y="36"/>
                  </a:lnTo>
                  <a:lnTo>
                    <a:pt x="30" y="33"/>
                  </a:lnTo>
                  <a:lnTo>
                    <a:pt x="31" y="33"/>
                  </a:lnTo>
                  <a:lnTo>
                    <a:pt x="31" y="31"/>
                  </a:lnTo>
                  <a:lnTo>
                    <a:pt x="32" y="31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4" y="26"/>
                  </a:lnTo>
                  <a:lnTo>
                    <a:pt x="35" y="26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1"/>
                  </a:lnTo>
                  <a:lnTo>
                    <a:pt x="37" y="21"/>
                  </a:lnTo>
                  <a:lnTo>
                    <a:pt x="37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0" y="14"/>
                  </a:lnTo>
                  <a:lnTo>
                    <a:pt x="40" y="12"/>
                  </a:lnTo>
                  <a:lnTo>
                    <a:pt x="41" y="12"/>
                  </a:lnTo>
                  <a:lnTo>
                    <a:pt x="41" y="9"/>
                  </a:lnTo>
                  <a:lnTo>
                    <a:pt x="42" y="9"/>
                  </a:lnTo>
                  <a:lnTo>
                    <a:pt x="42" y="7"/>
                  </a:lnTo>
                  <a:lnTo>
                    <a:pt x="43" y="7"/>
                  </a:lnTo>
                  <a:lnTo>
                    <a:pt x="4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" name="Freeform 3102">
              <a:extLst>
                <a:ext uri="{FF2B5EF4-FFF2-40B4-BE49-F238E27FC236}">
                  <a16:creationId xmlns:a16="http://schemas.microsoft.com/office/drawing/2014/main" id="{CDB5967B-E93A-2B08-07AB-FDF7EEB48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88"/>
              <a:ext cx="16" cy="12"/>
            </a:xfrm>
            <a:custGeom>
              <a:avLst/>
              <a:gdLst>
                <a:gd name="T0" fmla="*/ 55 w 79"/>
                <a:gd name="T1" fmla="*/ 1 h 59"/>
                <a:gd name="T2" fmla="*/ 53 w 79"/>
                <a:gd name="T3" fmla="*/ 2 h 59"/>
                <a:gd name="T4" fmla="*/ 51 w 79"/>
                <a:gd name="T5" fmla="*/ 4 h 59"/>
                <a:gd name="T6" fmla="*/ 49 w 79"/>
                <a:gd name="T7" fmla="*/ 7 h 59"/>
                <a:gd name="T8" fmla="*/ 47 w 79"/>
                <a:gd name="T9" fmla="*/ 9 h 59"/>
                <a:gd name="T10" fmla="*/ 44 w 79"/>
                <a:gd name="T11" fmla="*/ 10 h 59"/>
                <a:gd name="T12" fmla="*/ 43 w 79"/>
                <a:gd name="T13" fmla="*/ 14 h 59"/>
                <a:gd name="T14" fmla="*/ 41 w 79"/>
                <a:gd name="T15" fmla="*/ 15 h 59"/>
                <a:gd name="T16" fmla="*/ 40 w 79"/>
                <a:gd name="T17" fmla="*/ 17 h 59"/>
                <a:gd name="T18" fmla="*/ 37 w 79"/>
                <a:gd name="T19" fmla="*/ 19 h 59"/>
                <a:gd name="T20" fmla="*/ 36 w 79"/>
                <a:gd name="T21" fmla="*/ 21 h 59"/>
                <a:gd name="T22" fmla="*/ 34 w 79"/>
                <a:gd name="T23" fmla="*/ 22 h 59"/>
                <a:gd name="T24" fmla="*/ 32 w 79"/>
                <a:gd name="T25" fmla="*/ 25 h 59"/>
                <a:gd name="T26" fmla="*/ 30 w 79"/>
                <a:gd name="T27" fmla="*/ 26 h 59"/>
                <a:gd name="T28" fmla="*/ 29 w 79"/>
                <a:gd name="T29" fmla="*/ 29 h 59"/>
                <a:gd name="T30" fmla="*/ 26 w 79"/>
                <a:gd name="T31" fmla="*/ 31 h 59"/>
                <a:gd name="T32" fmla="*/ 25 w 79"/>
                <a:gd name="T33" fmla="*/ 33 h 59"/>
                <a:gd name="T34" fmla="*/ 23 w 79"/>
                <a:gd name="T35" fmla="*/ 34 h 59"/>
                <a:gd name="T36" fmla="*/ 22 w 79"/>
                <a:gd name="T37" fmla="*/ 36 h 59"/>
                <a:gd name="T38" fmla="*/ 18 w 79"/>
                <a:gd name="T39" fmla="*/ 38 h 59"/>
                <a:gd name="T40" fmla="*/ 17 w 79"/>
                <a:gd name="T41" fmla="*/ 41 h 59"/>
                <a:gd name="T42" fmla="*/ 15 w 79"/>
                <a:gd name="T43" fmla="*/ 42 h 59"/>
                <a:gd name="T44" fmla="*/ 13 w 79"/>
                <a:gd name="T45" fmla="*/ 45 h 59"/>
                <a:gd name="T46" fmla="*/ 11 w 79"/>
                <a:gd name="T47" fmla="*/ 46 h 59"/>
                <a:gd name="T48" fmla="*/ 10 w 79"/>
                <a:gd name="T49" fmla="*/ 50 h 59"/>
                <a:gd name="T50" fmla="*/ 7 w 79"/>
                <a:gd name="T51" fmla="*/ 51 h 59"/>
                <a:gd name="T52" fmla="*/ 6 w 79"/>
                <a:gd name="T53" fmla="*/ 53 h 59"/>
                <a:gd name="T54" fmla="*/ 4 w 79"/>
                <a:gd name="T55" fmla="*/ 54 h 59"/>
                <a:gd name="T56" fmla="*/ 3 w 79"/>
                <a:gd name="T57" fmla="*/ 57 h 59"/>
                <a:gd name="T58" fmla="*/ 0 w 79"/>
                <a:gd name="T59" fmla="*/ 58 h 59"/>
                <a:gd name="T60" fmla="*/ 23 w 79"/>
                <a:gd name="T61" fmla="*/ 58 h 59"/>
                <a:gd name="T62" fmla="*/ 25 w 79"/>
                <a:gd name="T63" fmla="*/ 56 h 59"/>
                <a:gd name="T64" fmla="*/ 26 w 79"/>
                <a:gd name="T65" fmla="*/ 53 h 59"/>
                <a:gd name="T66" fmla="*/ 29 w 79"/>
                <a:gd name="T67" fmla="*/ 52 h 59"/>
                <a:gd name="T68" fmla="*/ 30 w 79"/>
                <a:gd name="T69" fmla="*/ 50 h 59"/>
                <a:gd name="T70" fmla="*/ 32 w 79"/>
                <a:gd name="T71" fmla="*/ 48 h 59"/>
                <a:gd name="T72" fmla="*/ 34 w 79"/>
                <a:gd name="T73" fmla="*/ 46 h 59"/>
                <a:gd name="T74" fmla="*/ 36 w 79"/>
                <a:gd name="T75" fmla="*/ 45 h 59"/>
                <a:gd name="T76" fmla="*/ 37 w 79"/>
                <a:gd name="T77" fmla="*/ 42 h 59"/>
                <a:gd name="T78" fmla="*/ 40 w 79"/>
                <a:gd name="T79" fmla="*/ 41 h 59"/>
                <a:gd name="T80" fmla="*/ 41 w 79"/>
                <a:gd name="T81" fmla="*/ 38 h 59"/>
                <a:gd name="T82" fmla="*/ 43 w 79"/>
                <a:gd name="T83" fmla="*/ 36 h 59"/>
                <a:gd name="T84" fmla="*/ 44 w 79"/>
                <a:gd name="T85" fmla="*/ 33 h 59"/>
                <a:gd name="T86" fmla="*/ 47 w 79"/>
                <a:gd name="T87" fmla="*/ 32 h 59"/>
                <a:gd name="T88" fmla="*/ 49 w 79"/>
                <a:gd name="T89" fmla="*/ 29 h 59"/>
                <a:gd name="T90" fmla="*/ 51 w 79"/>
                <a:gd name="T91" fmla="*/ 28 h 59"/>
                <a:gd name="T92" fmla="*/ 53 w 79"/>
                <a:gd name="T93" fmla="*/ 26 h 59"/>
                <a:gd name="T94" fmla="*/ 55 w 79"/>
                <a:gd name="T95" fmla="*/ 25 h 59"/>
                <a:gd name="T96" fmla="*/ 56 w 79"/>
                <a:gd name="T97" fmla="*/ 22 h 59"/>
                <a:gd name="T98" fmla="*/ 59 w 79"/>
                <a:gd name="T99" fmla="*/ 21 h 59"/>
                <a:gd name="T100" fmla="*/ 60 w 79"/>
                <a:gd name="T101" fmla="*/ 19 h 59"/>
                <a:gd name="T102" fmla="*/ 62 w 79"/>
                <a:gd name="T103" fmla="*/ 17 h 59"/>
                <a:gd name="T104" fmla="*/ 63 w 79"/>
                <a:gd name="T105" fmla="*/ 15 h 59"/>
                <a:gd name="T106" fmla="*/ 66 w 79"/>
                <a:gd name="T107" fmla="*/ 13 h 59"/>
                <a:gd name="T108" fmla="*/ 67 w 79"/>
                <a:gd name="T109" fmla="*/ 9 h 59"/>
                <a:gd name="T110" fmla="*/ 69 w 79"/>
                <a:gd name="T111" fmla="*/ 8 h 59"/>
                <a:gd name="T112" fmla="*/ 70 w 79"/>
                <a:gd name="T113" fmla="*/ 6 h 59"/>
                <a:gd name="T114" fmla="*/ 73 w 79"/>
                <a:gd name="T115" fmla="*/ 4 h 59"/>
                <a:gd name="T116" fmla="*/ 74 w 79"/>
                <a:gd name="T117" fmla="*/ 2 h 59"/>
                <a:gd name="T118" fmla="*/ 78 w 79"/>
                <a:gd name="T119" fmla="*/ 1 h 59"/>
                <a:gd name="T120" fmla="*/ 56 w 79"/>
                <a:gd name="T12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9" h="59">
                  <a:moveTo>
                    <a:pt x="56" y="0"/>
                  </a:moveTo>
                  <a:lnTo>
                    <a:pt x="55" y="0"/>
                  </a:lnTo>
                  <a:lnTo>
                    <a:pt x="55" y="1"/>
                  </a:lnTo>
                  <a:lnTo>
                    <a:pt x="54" y="1"/>
                  </a:lnTo>
                  <a:lnTo>
                    <a:pt x="54" y="2"/>
                  </a:lnTo>
                  <a:lnTo>
                    <a:pt x="53" y="2"/>
                  </a:lnTo>
                  <a:lnTo>
                    <a:pt x="53" y="3"/>
                  </a:lnTo>
                  <a:lnTo>
                    <a:pt x="51" y="3"/>
                  </a:lnTo>
                  <a:lnTo>
                    <a:pt x="51" y="4"/>
                  </a:lnTo>
                  <a:lnTo>
                    <a:pt x="50" y="4"/>
                  </a:lnTo>
                  <a:lnTo>
                    <a:pt x="50" y="7"/>
                  </a:lnTo>
                  <a:lnTo>
                    <a:pt x="49" y="7"/>
                  </a:lnTo>
                  <a:lnTo>
                    <a:pt x="49" y="8"/>
                  </a:lnTo>
                  <a:lnTo>
                    <a:pt x="47" y="8"/>
                  </a:lnTo>
                  <a:lnTo>
                    <a:pt x="47" y="9"/>
                  </a:lnTo>
                  <a:lnTo>
                    <a:pt x="45" y="9"/>
                  </a:lnTo>
                  <a:lnTo>
                    <a:pt x="45" y="10"/>
                  </a:lnTo>
                  <a:lnTo>
                    <a:pt x="44" y="10"/>
                  </a:lnTo>
                  <a:lnTo>
                    <a:pt x="44" y="13"/>
                  </a:lnTo>
                  <a:lnTo>
                    <a:pt x="43" y="13"/>
                  </a:lnTo>
                  <a:lnTo>
                    <a:pt x="43" y="14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1" y="15"/>
                  </a:lnTo>
                  <a:lnTo>
                    <a:pt x="41" y="16"/>
                  </a:lnTo>
                  <a:lnTo>
                    <a:pt x="40" y="16"/>
                  </a:lnTo>
                  <a:lnTo>
                    <a:pt x="40" y="17"/>
                  </a:lnTo>
                  <a:lnTo>
                    <a:pt x="38" y="17"/>
                  </a:lnTo>
                  <a:lnTo>
                    <a:pt x="38" y="19"/>
                  </a:lnTo>
                  <a:lnTo>
                    <a:pt x="37" y="19"/>
                  </a:lnTo>
                  <a:lnTo>
                    <a:pt x="37" y="20"/>
                  </a:lnTo>
                  <a:lnTo>
                    <a:pt x="36" y="20"/>
                  </a:lnTo>
                  <a:lnTo>
                    <a:pt x="36" y="21"/>
                  </a:lnTo>
                  <a:lnTo>
                    <a:pt x="35" y="21"/>
                  </a:lnTo>
                  <a:lnTo>
                    <a:pt x="35" y="22"/>
                  </a:lnTo>
                  <a:lnTo>
                    <a:pt x="34" y="22"/>
                  </a:lnTo>
                  <a:lnTo>
                    <a:pt x="34" y="23"/>
                  </a:lnTo>
                  <a:lnTo>
                    <a:pt x="32" y="23"/>
                  </a:lnTo>
                  <a:lnTo>
                    <a:pt x="32" y="25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0" y="26"/>
                  </a:lnTo>
                  <a:lnTo>
                    <a:pt x="30" y="28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8" y="31"/>
                  </a:lnTo>
                  <a:lnTo>
                    <a:pt x="26" y="31"/>
                  </a:lnTo>
                  <a:lnTo>
                    <a:pt x="26" y="32"/>
                  </a:lnTo>
                  <a:lnTo>
                    <a:pt x="25" y="32"/>
                  </a:lnTo>
                  <a:lnTo>
                    <a:pt x="25" y="33"/>
                  </a:lnTo>
                  <a:lnTo>
                    <a:pt x="24" y="33"/>
                  </a:lnTo>
                  <a:lnTo>
                    <a:pt x="24" y="34"/>
                  </a:lnTo>
                  <a:lnTo>
                    <a:pt x="23" y="34"/>
                  </a:lnTo>
                  <a:lnTo>
                    <a:pt x="23" y="35"/>
                  </a:lnTo>
                  <a:lnTo>
                    <a:pt x="22" y="35"/>
                  </a:lnTo>
                  <a:lnTo>
                    <a:pt x="22" y="36"/>
                  </a:lnTo>
                  <a:lnTo>
                    <a:pt x="20" y="36"/>
                  </a:lnTo>
                  <a:lnTo>
                    <a:pt x="20" y="38"/>
                  </a:lnTo>
                  <a:lnTo>
                    <a:pt x="18" y="38"/>
                  </a:lnTo>
                  <a:lnTo>
                    <a:pt x="18" y="39"/>
                  </a:lnTo>
                  <a:lnTo>
                    <a:pt x="17" y="39"/>
                  </a:lnTo>
                  <a:lnTo>
                    <a:pt x="17" y="41"/>
                  </a:lnTo>
                  <a:lnTo>
                    <a:pt x="16" y="41"/>
                  </a:lnTo>
                  <a:lnTo>
                    <a:pt x="16" y="42"/>
                  </a:lnTo>
                  <a:lnTo>
                    <a:pt x="15" y="42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45"/>
                  </a:lnTo>
                  <a:lnTo>
                    <a:pt x="12" y="45"/>
                  </a:lnTo>
                  <a:lnTo>
                    <a:pt x="12" y="46"/>
                  </a:lnTo>
                  <a:lnTo>
                    <a:pt x="11" y="46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10" y="50"/>
                  </a:lnTo>
                  <a:lnTo>
                    <a:pt x="9" y="50"/>
                  </a:lnTo>
                  <a:lnTo>
                    <a:pt x="9" y="51"/>
                  </a:lnTo>
                  <a:lnTo>
                    <a:pt x="7" y="51"/>
                  </a:lnTo>
                  <a:lnTo>
                    <a:pt x="7" y="52"/>
                  </a:lnTo>
                  <a:lnTo>
                    <a:pt x="6" y="52"/>
                  </a:lnTo>
                  <a:lnTo>
                    <a:pt x="6" y="53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4" y="54"/>
                  </a:lnTo>
                  <a:lnTo>
                    <a:pt x="4" y="56"/>
                  </a:lnTo>
                  <a:lnTo>
                    <a:pt x="3" y="56"/>
                  </a:lnTo>
                  <a:lnTo>
                    <a:pt x="3" y="57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23" y="59"/>
                  </a:lnTo>
                  <a:lnTo>
                    <a:pt x="23" y="58"/>
                  </a:lnTo>
                  <a:lnTo>
                    <a:pt x="24" y="58"/>
                  </a:lnTo>
                  <a:lnTo>
                    <a:pt x="24" y="56"/>
                  </a:lnTo>
                  <a:lnTo>
                    <a:pt x="25" y="56"/>
                  </a:lnTo>
                  <a:lnTo>
                    <a:pt x="25" y="54"/>
                  </a:lnTo>
                  <a:lnTo>
                    <a:pt x="26" y="54"/>
                  </a:lnTo>
                  <a:lnTo>
                    <a:pt x="26" y="53"/>
                  </a:lnTo>
                  <a:lnTo>
                    <a:pt x="28" y="53"/>
                  </a:lnTo>
                  <a:lnTo>
                    <a:pt x="28" y="52"/>
                  </a:lnTo>
                  <a:lnTo>
                    <a:pt x="29" y="52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8"/>
                  </a:lnTo>
                  <a:lnTo>
                    <a:pt x="32" y="48"/>
                  </a:lnTo>
                  <a:lnTo>
                    <a:pt x="32" y="47"/>
                  </a:lnTo>
                  <a:lnTo>
                    <a:pt x="34" y="47"/>
                  </a:lnTo>
                  <a:lnTo>
                    <a:pt x="34" y="46"/>
                  </a:lnTo>
                  <a:lnTo>
                    <a:pt x="35" y="46"/>
                  </a:lnTo>
                  <a:lnTo>
                    <a:pt x="35" y="45"/>
                  </a:lnTo>
                  <a:lnTo>
                    <a:pt x="36" y="45"/>
                  </a:lnTo>
                  <a:lnTo>
                    <a:pt x="36" y="44"/>
                  </a:lnTo>
                  <a:lnTo>
                    <a:pt x="37" y="44"/>
                  </a:lnTo>
                  <a:lnTo>
                    <a:pt x="37" y="42"/>
                  </a:lnTo>
                  <a:lnTo>
                    <a:pt x="38" y="42"/>
                  </a:lnTo>
                  <a:lnTo>
                    <a:pt x="38" y="41"/>
                  </a:lnTo>
                  <a:lnTo>
                    <a:pt x="40" y="41"/>
                  </a:lnTo>
                  <a:lnTo>
                    <a:pt x="40" y="39"/>
                  </a:lnTo>
                  <a:lnTo>
                    <a:pt x="41" y="39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3" y="35"/>
                  </a:lnTo>
                  <a:lnTo>
                    <a:pt x="44" y="35"/>
                  </a:lnTo>
                  <a:lnTo>
                    <a:pt x="44" y="33"/>
                  </a:lnTo>
                  <a:lnTo>
                    <a:pt x="45" y="33"/>
                  </a:lnTo>
                  <a:lnTo>
                    <a:pt x="45" y="32"/>
                  </a:lnTo>
                  <a:lnTo>
                    <a:pt x="47" y="32"/>
                  </a:lnTo>
                  <a:lnTo>
                    <a:pt x="47" y="31"/>
                  </a:lnTo>
                  <a:lnTo>
                    <a:pt x="49" y="31"/>
                  </a:lnTo>
                  <a:lnTo>
                    <a:pt x="49" y="29"/>
                  </a:lnTo>
                  <a:lnTo>
                    <a:pt x="50" y="29"/>
                  </a:lnTo>
                  <a:lnTo>
                    <a:pt x="50" y="28"/>
                  </a:lnTo>
                  <a:lnTo>
                    <a:pt x="51" y="28"/>
                  </a:lnTo>
                  <a:lnTo>
                    <a:pt x="51" y="27"/>
                  </a:lnTo>
                  <a:lnTo>
                    <a:pt x="53" y="27"/>
                  </a:lnTo>
                  <a:lnTo>
                    <a:pt x="53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5"/>
                  </a:lnTo>
                  <a:lnTo>
                    <a:pt x="55" y="23"/>
                  </a:lnTo>
                  <a:lnTo>
                    <a:pt x="56" y="23"/>
                  </a:lnTo>
                  <a:lnTo>
                    <a:pt x="56" y="22"/>
                  </a:lnTo>
                  <a:lnTo>
                    <a:pt x="57" y="22"/>
                  </a:lnTo>
                  <a:lnTo>
                    <a:pt x="57" y="21"/>
                  </a:lnTo>
                  <a:lnTo>
                    <a:pt x="59" y="21"/>
                  </a:lnTo>
                  <a:lnTo>
                    <a:pt x="59" y="20"/>
                  </a:lnTo>
                  <a:lnTo>
                    <a:pt x="60" y="20"/>
                  </a:lnTo>
                  <a:lnTo>
                    <a:pt x="60" y="19"/>
                  </a:lnTo>
                  <a:lnTo>
                    <a:pt x="61" y="19"/>
                  </a:lnTo>
                  <a:lnTo>
                    <a:pt x="61" y="17"/>
                  </a:lnTo>
                  <a:lnTo>
                    <a:pt x="62" y="17"/>
                  </a:lnTo>
                  <a:lnTo>
                    <a:pt x="62" y="16"/>
                  </a:lnTo>
                  <a:lnTo>
                    <a:pt x="63" y="16"/>
                  </a:lnTo>
                  <a:lnTo>
                    <a:pt x="63" y="15"/>
                  </a:lnTo>
                  <a:lnTo>
                    <a:pt x="65" y="15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0"/>
                  </a:lnTo>
                  <a:lnTo>
                    <a:pt x="67" y="10"/>
                  </a:lnTo>
                  <a:lnTo>
                    <a:pt x="67" y="9"/>
                  </a:lnTo>
                  <a:lnTo>
                    <a:pt x="68" y="9"/>
                  </a:lnTo>
                  <a:lnTo>
                    <a:pt x="68" y="8"/>
                  </a:lnTo>
                  <a:lnTo>
                    <a:pt x="69" y="8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6"/>
                  </a:lnTo>
                  <a:lnTo>
                    <a:pt x="72" y="6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3" y="3"/>
                  </a:lnTo>
                  <a:lnTo>
                    <a:pt x="74" y="3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76" y="1"/>
                  </a:lnTo>
                  <a:lnTo>
                    <a:pt x="78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Freeform 3103">
              <a:extLst>
                <a:ext uri="{FF2B5EF4-FFF2-40B4-BE49-F238E27FC236}">
                  <a16:creationId xmlns:a16="http://schemas.microsoft.com/office/drawing/2014/main" id="{C909D508-7333-2417-209A-CDEC0D881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88"/>
              <a:ext cx="9" cy="12"/>
            </a:xfrm>
            <a:custGeom>
              <a:avLst/>
              <a:gdLst>
                <a:gd name="T0" fmla="*/ 40 w 46"/>
                <a:gd name="T1" fmla="*/ 7 h 59"/>
                <a:gd name="T2" fmla="*/ 41 w 46"/>
                <a:gd name="T3" fmla="*/ 4 h 59"/>
                <a:gd name="T4" fmla="*/ 44 w 46"/>
                <a:gd name="T5" fmla="*/ 2 h 59"/>
                <a:gd name="T6" fmla="*/ 45 w 46"/>
                <a:gd name="T7" fmla="*/ 0 h 59"/>
                <a:gd name="T8" fmla="*/ 27 w 46"/>
                <a:gd name="T9" fmla="*/ 0 h 59"/>
                <a:gd name="T10" fmla="*/ 26 w 46"/>
                <a:gd name="T11" fmla="*/ 1 h 59"/>
                <a:gd name="T12" fmla="*/ 25 w 46"/>
                <a:gd name="T13" fmla="*/ 3 h 59"/>
                <a:gd name="T14" fmla="*/ 24 w 46"/>
                <a:gd name="T15" fmla="*/ 6 h 59"/>
                <a:gd name="T16" fmla="*/ 22 w 46"/>
                <a:gd name="T17" fmla="*/ 8 h 59"/>
                <a:gd name="T18" fmla="*/ 21 w 46"/>
                <a:gd name="T19" fmla="*/ 13 h 59"/>
                <a:gd name="T20" fmla="*/ 20 w 46"/>
                <a:gd name="T21" fmla="*/ 15 h 59"/>
                <a:gd name="T22" fmla="*/ 19 w 46"/>
                <a:gd name="T23" fmla="*/ 17 h 59"/>
                <a:gd name="T24" fmla="*/ 18 w 46"/>
                <a:gd name="T25" fmla="*/ 20 h 59"/>
                <a:gd name="T26" fmla="*/ 16 w 46"/>
                <a:gd name="T27" fmla="*/ 22 h 59"/>
                <a:gd name="T28" fmla="*/ 14 w 46"/>
                <a:gd name="T29" fmla="*/ 25 h 59"/>
                <a:gd name="T30" fmla="*/ 13 w 46"/>
                <a:gd name="T31" fmla="*/ 27 h 59"/>
                <a:gd name="T32" fmla="*/ 12 w 46"/>
                <a:gd name="T33" fmla="*/ 31 h 59"/>
                <a:gd name="T34" fmla="*/ 11 w 46"/>
                <a:gd name="T35" fmla="*/ 33 h 59"/>
                <a:gd name="T36" fmla="*/ 9 w 46"/>
                <a:gd name="T37" fmla="*/ 35 h 59"/>
                <a:gd name="T38" fmla="*/ 8 w 46"/>
                <a:gd name="T39" fmla="*/ 38 h 59"/>
                <a:gd name="T40" fmla="*/ 7 w 46"/>
                <a:gd name="T41" fmla="*/ 41 h 59"/>
                <a:gd name="T42" fmla="*/ 6 w 46"/>
                <a:gd name="T43" fmla="*/ 44 h 59"/>
                <a:gd name="T44" fmla="*/ 5 w 46"/>
                <a:gd name="T45" fmla="*/ 46 h 59"/>
                <a:gd name="T46" fmla="*/ 3 w 46"/>
                <a:gd name="T47" fmla="*/ 48 h 59"/>
                <a:gd name="T48" fmla="*/ 2 w 46"/>
                <a:gd name="T49" fmla="*/ 52 h 59"/>
                <a:gd name="T50" fmla="*/ 1 w 46"/>
                <a:gd name="T51" fmla="*/ 54 h 59"/>
                <a:gd name="T52" fmla="*/ 0 w 46"/>
                <a:gd name="T53" fmla="*/ 57 h 59"/>
                <a:gd name="T54" fmla="*/ 18 w 46"/>
                <a:gd name="T55" fmla="*/ 59 h 59"/>
                <a:gd name="T56" fmla="*/ 19 w 46"/>
                <a:gd name="T57" fmla="*/ 58 h 59"/>
                <a:gd name="T58" fmla="*/ 20 w 46"/>
                <a:gd name="T59" fmla="*/ 54 h 59"/>
                <a:gd name="T60" fmla="*/ 21 w 46"/>
                <a:gd name="T61" fmla="*/ 52 h 59"/>
                <a:gd name="T62" fmla="*/ 22 w 46"/>
                <a:gd name="T63" fmla="*/ 50 h 59"/>
                <a:gd name="T64" fmla="*/ 24 w 46"/>
                <a:gd name="T65" fmla="*/ 47 h 59"/>
                <a:gd name="T66" fmla="*/ 25 w 46"/>
                <a:gd name="T67" fmla="*/ 45 h 59"/>
                <a:gd name="T68" fmla="*/ 26 w 46"/>
                <a:gd name="T69" fmla="*/ 42 h 59"/>
                <a:gd name="T70" fmla="*/ 27 w 46"/>
                <a:gd name="T71" fmla="*/ 39 h 59"/>
                <a:gd name="T72" fmla="*/ 28 w 46"/>
                <a:gd name="T73" fmla="*/ 36 h 59"/>
                <a:gd name="T74" fmla="*/ 30 w 46"/>
                <a:gd name="T75" fmla="*/ 33 h 59"/>
                <a:gd name="T76" fmla="*/ 31 w 46"/>
                <a:gd name="T77" fmla="*/ 31 h 59"/>
                <a:gd name="T78" fmla="*/ 32 w 46"/>
                <a:gd name="T79" fmla="*/ 28 h 59"/>
                <a:gd name="T80" fmla="*/ 33 w 46"/>
                <a:gd name="T81" fmla="*/ 26 h 59"/>
                <a:gd name="T82" fmla="*/ 34 w 46"/>
                <a:gd name="T83" fmla="*/ 23 h 59"/>
                <a:gd name="T84" fmla="*/ 36 w 46"/>
                <a:gd name="T85" fmla="*/ 21 h 59"/>
                <a:gd name="T86" fmla="*/ 37 w 46"/>
                <a:gd name="T87" fmla="*/ 19 h 59"/>
                <a:gd name="T88" fmla="*/ 38 w 46"/>
                <a:gd name="T89" fmla="*/ 15 h 59"/>
                <a:gd name="T90" fmla="*/ 39 w 46"/>
                <a:gd name="T91" fmla="*/ 13 h 59"/>
                <a:gd name="T92" fmla="*/ 40 w 46"/>
                <a:gd name="T93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" h="59">
                  <a:moveTo>
                    <a:pt x="40" y="9"/>
                  </a:moveTo>
                  <a:lnTo>
                    <a:pt x="40" y="7"/>
                  </a:lnTo>
                  <a:lnTo>
                    <a:pt x="41" y="7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4" y="2"/>
                  </a:lnTo>
                  <a:lnTo>
                    <a:pt x="45" y="2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27" y="0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6" y="3"/>
                  </a:lnTo>
                  <a:lnTo>
                    <a:pt x="25" y="3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2" y="13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19" y="17"/>
                  </a:lnTo>
                  <a:lnTo>
                    <a:pt x="19" y="20"/>
                  </a:lnTo>
                  <a:lnTo>
                    <a:pt x="18" y="20"/>
                  </a:lnTo>
                  <a:lnTo>
                    <a:pt x="18" y="22"/>
                  </a:lnTo>
                  <a:lnTo>
                    <a:pt x="16" y="22"/>
                  </a:lnTo>
                  <a:lnTo>
                    <a:pt x="16" y="25"/>
                  </a:lnTo>
                  <a:lnTo>
                    <a:pt x="14" y="25"/>
                  </a:lnTo>
                  <a:lnTo>
                    <a:pt x="14" y="27"/>
                  </a:lnTo>
                  <a:lnTo>
                    <a:pt x="13" y="27"/>
                  </a:lnTo>
                  <a:lnTo>
                    <a:pt x="13" y="31"/>
                  </a:lnTo>
                  <a:lnTo>
                    <a:pt x="12" y="31"/>
                  </a:lnTo>
                  <a:lnTo>
                    <a:pt x="12" y="33"/>
                  </a:lnTo>
                  <a:lnTo>
                    <a:pt x="11" y="33"/>
                  </a:lnTo>
                  <a:lnTo>
                    <a:pt x="11" y="35"/>
                  </a:lnTo>
                  <a:lnTo>
                    <a:pt x="9" y="35"/>
                  </a:lnTo>
                  <a:lnTo>
                    <a:pt x="9" y="38"/>
                  </a:lnTo>
                  <a:lnTo>
                    <a:pt x="8" y="38"/>
                  </a:lnTo>
                  <a:lnTo>
                    <a:pt x="8" y="41"/>
                  </a:lnTo>
                  <a:lnTo>
                    <a:pt x="7" y="41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8"/>
                  </a:lnTo>
                  <a:lnTo>
                    <a:pt x="3" y="48"/>
                  </a:lnTo>
                  <a:lnTo>
                    <a:pt x="3" y="52"/>
                  </a:lnTo>
                  <a:lnTo>
                    <a:pt x="2" y="52"/>
                  </a:lnTo>
                  <a:lnTo>
                    <a:pt x="2" y="54"/>
                  </a:lnTo>
                  <a:lnTo>
                    <a:pt x="1" y="54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0" y="59"/>
                  </a:lnTo>
                  <a:lnTo>
                    <a:pt x="18" y="59"/>
                  </a:lnTo>
                  <a:lnTo>
                    <a:pt x="18" y="58"/>
                  </a:lnTo>
                  <a:lnTo>
                    <a:pt x="19" y="58"/>
                  </a:lnTo>
                  <a:lnTo>
                    <a:pt x="19" y="54"/>
                  </a:lnTo>
                  <a:lnTo>
                    <a:pt x="20" y="54"/>
                  </a:lnTo>
                  <a:lnTo>
                    <a:pt x="20" y="52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2" y="50"/>
                  </a:lnTo>
                  <a:lnTo>
                    <a:pt x="22" y="47"/>
                  </a:lnTo>
                  <a:lnTo>
                    <a:pt x="24" y="47"/>
                  </a:lnTo>
                  <a:lnTo>
                    <a:pt x="24" y="45"/>
                  </a:lnTo>
                  <a:lnTo>
                    <a:pt x="25" y="45"/>
                  </a:lnTo>
                  <a:lnTo>
                    <a:pt x="25" y="42"/>
                  </a:lnTo>
                  <a:lnTo>
                    <a:pt x="26" y="42"/>
                  </a:lnTo>
                  <a:lnTo>
                    <a:pt x="26" y="39"/>
                  </a:lnTo>
                  <a:lnTo>
                    <a:pt x="27" y="39"/>
                  </a:lnTo>
                  <a:lnTo>
                    <a:pt x="27" y="36"/>
                  </a:lnTo>
                  <a:lnTo>
                    <a:pt x="28" y="36"/>
                  </a:lnTo>
                  <a:lnTo>
                    <a:pt x="28" y="33"/>
                  </a:lnTo>
                  <a:lnTo>
                    <a:pt x="30" y="33"/>
                  </a:lnTo>
                  <a:lnTo>
                    <a:pt x="30" y="31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2" y="28"/>
                  </a:lnTo>
                  <a:lnTo>
                    <a:pt x="32" y="26"/>
                  </a:lnTo>
                  <a:lnTo>
                    <a:pt x="33" y="26"/>
                  </a:lnTo>
                  <a:lnTo>
                    <a:pt x="33" y="23"/>
                  </a:lnTo>
                  <a:lnTo>
                    <a:pt x="34" y="23"/>
                  </a:lnTo>
                  <a:lnTo>
                    <a:pt x="34" y="21"/>
                  </a:lnTo>
                  <a:lnTo>
                    <a:pt x="36" y="21"/>
                  </a:lnTo>
                  <a:lnTo>
                    <a:pt x="36" y="19"/>
                  </a:lnTo>
                  <a:lnTo>
                    <a:pt x="37" y="19"/>
                  </a:lnTo>
                  <a:lnTo>
                    <a:pt x="37" y="15"/>
                  </a:lnTo>
                  <a:lnTo>
                    <a:pt x="38" y="15"/>
                  </a:lnTo>
                  <a:lnTo>
                    <a:pt x="38" y="13"/>
                  </a:lnTo>
                  <a:lnTo>
                    <a:pt x="39" y="13"/>
                  </a:lnTo>
                  <a:lnTo>
                    <a:pt x="39" y="9"/>
                  </a:lnTo>
                  <a:lnTo>
                    <a:pt x="4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Freeform 3104">
              <a:extLst>
                <a:ext uri="{FF2B5EF4-FFF2-40B4-BE49-F238E27FC236}">
                  <a16:creationId xmlns:a16="http://schemas.microsoft.com/office/drawing/2014/main" id="{833A6F24-9E5C-C483-1620-B9BB533E2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" y="100"/>
              <a:ext cx="16" cy="12"/>
            </a:xfrm>
            <a:custGeom>
              <a:avLst/>
              <a:gdLst>
                <a:gd name="T0" fmla="*/ 76 w 79"/>
                <a:gd name="T1" fmla="*/ 1 h 60"/>
                <a:gd name="T2" fmla="*/ 79 w 79"/>
                <a:gd name="T3" fmla="*/ 0 h 60"/>
                <a:gd name="T4" fmla="*/ 55 w 79"/>
                <a:gd name="T5" fmla="*/ 1 h 60"/>
                <a:gd name="T6" fmla="*/ 53 w 79"/>
                <a:gd name="T7" fmla="*/ 2 h 60"/>
                <a:gd name="T8" fmla="*/ 51 w 79"/>
                <a:gd name="T9" fmla="*/ 5 h 60"/>
                <a:gd name="T10" fmla="*/ 49 w 79"/>
                <a:gd name="T11" fmla="*/ 6 h 60"/>
                <a:gd name="T12" fmla="*/ 48 w 79"/>
                <a:gd name="T13" fmla="*/ 11 h 60"/>
                <a:gd name="T14" fmla="*/ 44 w 79"/>
                <a:gd name="T15" fmla="*/ 12 h 60"/>
                <a:gd name="T16" fmla="*/ 43 w 79"/>
                <a:gd name="T17" fmla="*/ 14 h 60"/>
                <a:gd name="T18" fmla="*/ 41 w 79"/>
                <a:gd name="T19" fmla="*/ 16 h 60"/>
                <a:gd name="T20" fmla="*/ 40 w 79"/>
                <a:gd name="T21" fmla="*/ 18 h 60"/>
                <a:gd name="T22" fmla="*/ 37 w 79"/>
                <a:gd name="T23" fmla="*/ 19 h 60"/>
                <a:gd name="T24" fmla="*/ 36 w 79"/>
                <a:gd name="T25" fmla="*/ 22 h 60"/>
                <a:gd name="T26" fmla="*/ 34 w 79"/>
                <a:gd name="T27" fmla="*/ 23 h 60"/>
                <a:gd name="T28" fmla="*/ 32 w 79"/>
                <a:gd name="T29" fmla="*/ 25 h 60"/>
                <a:gd name="T30" fmla="*/ 30 w 79"/>
                <a:gd name="T31" fmla="*/ 26 h 60"/>
                <a:gd name="T32" fmla="*/ 29 w 79"/>
                <a:gd name="T33" fmla="*/ 29 h 60"/>
                <a:gd name="T34" fmla="*/ 26 w 79"/>
                <a:gd name="T35" fmla="*/ 31 h 60"/>
                <a:gd name="T36" fmla="*/ 25 w 79"/>
                <a:gd name="T37" fmla="*/ 33 h 60"/>
                <a:gd name="T38" fmla="*/ 23 w 79"/>
                <a:gd name="T39" fmla="*/ 35 h 60"/>
                <a:gd name="T40" fmla="*/ 22 w 79"/>
                <a:gd name="T41" fmla="*/ 38 h 60"/>
                <a:gd name="T42" fmla="*/ 18 w 79"/>
                <a:gd name="T43" fmla="*/ 39 h 60"/>
                <a:gd name="T44" fmla="*/ 17 w 79"/>
                <a:gd name="T45" fmla="*/ 42 h 60"/>
                <a:gd name="T46" fmla="*/ 15 w 79"/>
                <a:gd name="T47" fmla="*/ 43 h 60"/>
                <a:gd name="T48" fmla="*/ 13 w 79"/>
                <a:gd name="T49" fmla="*/ 45 h 60"/>
                <a:gd name="T50" fmla="*/ 11 w 79"/>
                <a:gd name="T51" fmla="*/ 47 h 60"/>
                <a:gd name="T52" fmla="*/ 10 w 79"/>
                <a:gd name="T53" fmla="*/ 49 h 60"/>
                <a:gd name="T54" fmla="*/ 7 w 79"/>
                <a:gd name="T55" fmla="*/ 50 h 60"/>
                <a:gd name="T56" fmla="*/ 6 w 79"/>
                <a:gd name="T57" fmla="*/ 54 h 60"/>
                <a:gd name="T58" fmla="*/ 4 w 79"/>
                <a:gd name="T59" fmla="*/ 55 h 60"/>
                <a:gd name="T60" fmla="*/ 3 w 79"/>
                <a:gd name="T61" fmla="*/ 57 h 60"/>
                <a:gd name="T62" fmla="*/ 0 w 79"/>
                <a:gd name="T63" fmla="*/ 58 h 60"/>
                <a:gd name="T64" fmla="*/ 22 w 79"/>
                <a:gd name="T65" fmla="*/ 60 h 60"/>
                <a:gd name="T66" fmla="*/ 23 w 79"/>
                <a:gd name="T67" fmla="*/ 57 h 60"/>
                <a:gd name="T68" fmla="*/ 25 w 79"/>
                <a:gd name="T69" fmla="*/ 56 h 60"/>
                <a:gd name="T70" fmla="*/ 26 w 79"/>
                <a:gd name="T71" fmla="*/ 54 h 60"/>
                <a:gd name="T72" fmla="*/ 29 w 79"/>
                <a:gd name="T73" fmla="*/ 52 h 60"/>
                <a:gd name="T74" fmla="*/ 30 w 79"/>
                <a:gd name="T75" fmla="*/ 50 h 60"/>
                <a:gd name="T76" fmla="*/ 32 w 79"/>
                <a:gd name="T77" fmla="*/ 49 h 60"/>
                <a:gd name="T78" fmla="*/ 34 w 79"/>
                <a:gd name="T79" fmla="*/ 47 h 60"/>
                <a:gd name="T80" fmla="*/ 36 w 79"/>
                <a:gd name="T81" fmla="*/ 45 h 60"/>
                <a:gd name="T82" fmla="*/ 37 w 79"/>
                <a:gd name="T83" fmla="*/ 42 h 60"/>
                <a:gd name="T84" fmla="*/ 40 w 79"/>
                <a:gd name="T85" fmla="*/ 41 h 60"/>
                <a:gd name="T86" fmla="*/ 41 w 79"/>
                <a:gd name="T87" fmla="*/ 38 h 60"/>
                <a:gd name="T88" fmla="*/ 43 w 79"/>
                <a:gd name="T89" fmla="*/ 36 h 60"/>
                <a:gd name="T90" fmla="*/ 44 w 79"/>
                <a:gd name="T91" fmla="*/ 33 h 60"/>
                <a:gd name="T92" fmla="*/ 48 w 79"/>
                <a:gd name="T93" fmla="*/ 32 h 60"/>
                <a:gd name="T94" fmla="*/ 49 w 79"/>
                <a:gd name="T95" fmla="*/ 30 h 60"/>
                <a:gd name="T96" fmla="*/ 51 w 79"/>
                <a:gd name="T97" fmla="*/ 29 h 60"/>
                <a:gd name="T98" fmla="*/ 53 w 79"/>
                <a:gd name="T99" fmla="*/ 26 h 60"/>
                <a:gd name="T100" fmla="*/ 55 w 79"/>
                <a:gd name="T101" fmla="*/ 25 h 60"/>
                <a:gd name="T102" fmla="*/ 56 w 79"/>
                <a:gd name="T103" fmla="*/ 23 h 60"/>
                <a:gd name="T104" fmla="*/ 59 w 79"/>
                <a:gd name="T105" fmla="*/ 22 h 60"/>
                <a:gd name="T106" fmla="*/ 60 w 79"/>
                <a:gd name="T107" fmla="*/ 18 h 60"/>
                <a:gd name="T108" fmla="*/ 62 w 79"/>
                <a:gd name="T109" fmla="*/ 17 h 60"/>
                <a:gd name="T110" fmla="*/ 63 w 79"/>
                <a:gd name="T111" fmla="*/ 14 h 60"/>
                <a:gd name="T112" fmla="*/ 66 w 79"/>
                <a:gd name="T113" fmla="*/ 13 h 60"/>
                <a:gd name="T114" fmla="*/ 67 w 79"/>
                <a:gd name="T115" fmla="*/ 11 h 60"/>
                <a:gd name="T116" fmla="*/ 69 w 79"/>
                <a:gd name="T117" fmla="*/ 10 h 60"/>
                <a:gd name="T118" fmla="*/ 71 w 79"/>
                <a:gd name="T119" fmla="*/ 6 h 60"/>
                <a:gd name="T120" fmla="*/ 73 w 79"/>
                <a:gd name="T121" fmla="*/ 5 h 60"/>
                <a:gd name="T122" fmla="*/ 74 w 79"/>
                <a:gd name="T123" fmla="*/ 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" h="60">
                  <a:moveTo>
                    <a:pt x="74" y="2"/>
                  </a:moveTo>
                  <a:lnTo>
                    <a:pt x="76" y="2"/>
                  </a:lnTo>
                  <a:lnTo>
                    <a:pt x="76" y="1"/>
                  </a:lnTo>
                  <a:lnTo>
                    <a:pt x="78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56" y="0"/>
                  </a:lnTo>
                  <a:lnTo>
                    <a:pt x="55" y="0"/>
                  </a:lnTo>
                  <a:lnTo>
                    <a:pt x="55" y="1"/>
                  </a:lnTo>
                  <a:lnTo>
                    <a:pt x="54" y="1"/>
                  </a:lnTo>
                  <a:lnTo>
                    <a:pt x="54" y="2"/>
                  </a:lnTo>
                  <a:lnTo>
                    <a:pt x="53" y="2"/>
                  </a:lnTo>
                  <a:lnTo>
                    <a:pt x="53" y="4"/>
                  </a:lnTo>
                  <a:lnTo>
                    <a:pt x="51" y="4"/>
                  </a:lnTo>
                  <a:lnTo>
                    <a:pt x="51" y="5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9" y="6"/>
                  </a:lnTo>
                  <a:lnTo>
                    <a:pt x="49" y="7"/>
                  </a:lnTo>
                  <a:lnTo>
                    <a:pt x="48" y="7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2"/>
                  </a:lnTo>
                  <a:lnTo>
                    <a:pt x="44" y="13"/>
                  </a:lnTo>
                  <a:lnTo>
                    <a:pt x="43" y="13"/>
                  </a:lnTo>
                  <a:lnTo>
                    <a:pt x="43" y="14"/>
                  </a:lnTo>
                  <a:lnTo>
                    <a:pt x="42" y="14"/>
                  </a:lnTo>
                  <a:lnTo>
                    <a:pt x="42" y="16"/>
                  </a:lnTo>
                  <a:lnTo>
                    <a:pt x="41" y="16"/>
                  </a:lnTo>
                  <a:lnTo>
                    <a:pt x="41" y="17"/>
                  </a:lnTo>
                  <a:lnTo>
                    <a:pt x="40" y="17"/>
                  </a:lnTo>
                  <a:lnTo>
                    <a:pt x="40" y="18"/>
                  </a:lnTo>
                  <a:lnTo>
                    <a:pt x="38" y="18"/>
                  </a:lnTo>
                  <a:lnTo>
                    <a:pt x="38" y="19"/>
                  </a:lnTo>
                  <a:lnTo>
                    <a:pt x="37" y="19"/>
                  </a:lnTo>
                  <a:lnTo>
                    <a:pt x="37" y="20"/>
                  </a:lnTo>
                  <a:lnTo>
                    <a:pt x="36" y="20"/>
                  </a:lnTo>
                  <a:lnTo>
                    <a:pt x="36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4" y="23"/>
                  </a:lnTo>
                  <a:lnTo>
                    <a:pt x="34" y="24"/>
                  </a:lnTo>
                  <a:lnTo>
                    <a:pt x="32" y="24"/>
                  </a:lnTo>
                  <a:lnTo>
                    <a:pt x="32" y="25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0" y="26"/>
                  </a:lnTo>
                  <a:lnTo>
                    <a:pt x="30" y="27"/>
                  </a:lnTo>
                  <a:lnTo>
                    <a:pt x="29" y="27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8" y="31"/>
                  </a:lnTo>
                  <a:lnTo>
                    <a:pt x="26" y="31"/>
                  </a:lnTo>
                  <a:lnTo>
                    <a:pt x="26" y="32"/>
                  </a:lnTo>
                  <a:lnTo>
                    <a:pt x="25" y="32"/>
                  </a:lnTo>
                  <a:lnTo>
                    <a:pt x="25" y="33"/>
                  </a:lnTo>
                  <a:lnTo>
                    <a:pt x="24" y="33"/>
                  </a:lnTo>
                  <a:lnTo>
                    <a:pt x="24" y="35"/>
                  </a:lnTo>
                  <a:lnTo>
                    <a:pt x="23" y="35"/>
                  </a:lnTo>
                  <a:lnTo>
                    <a:pt x="23" y="36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0" y="38"/>
                  </a:lnTo>
                  <a:lnTo>
                    <a:pt x="20" y="39"/>
                  </a:lnTo>
                  <a:lnTo>
                    <a:pt x="18" y="39"/>
                  </a:lnTo>
                  <a:lnTo>
                    <a:pt x="18" y="41"/>
                  </a:lnTo>
                  <a:lnTo>
                    <a:pt x="17" y="41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6" y="43"/>
                  </a:lnTo>
                  <a:lnTo>
                    <a:pt x="15" y="43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45"/>
                  </a:lnTo>
                  <a:lnTo>
                    <a:pt x="12" y="45"/>
                  </a:lnTo>
                  <a:lnTo>
                    <a:pt x="12" y="47"/>
                  </a:lnTo>
                  <a:lnTo>
                    <a:pt x="11" y="47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10" y="49"/>
                  </a:lnTo>
                  <a:lnTo>
                    <a:pt x="9" y="49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2"/>
                  </a:lnTo>
                  <a:lnTo>
                    <a:pt x="6" y="52"/>
                  </a:lnTo>
                  <a:lnTo>
                    <a:pt x="6" y="54"/>
                  </a:lnTo>
                  <a:lnTo>
                    <a:pt x="5" y="54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4" y="56"/>
                  </a:lnTo>
                  <a:lnTo>
                    <a:pt x="3" y="56"/>
                  </a:lnTo>
                  <a:lnTo>
                    <a:pt x="3" y="57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20" y="60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3" y="58"/>
                  </a:lnTo>
                  <a:lnTo>
                    <a:pt x="23" y="57"/>
                  </a:lnTo>
                  <a:lnTo>
                    <a:pt x="24" y="57"/>
                  </a:lnTo>
                  <a:lnTo>
                    <a:pt x="24" y="56"/>
                  </a:lnTo>
                  <a:lnTo>
                    <a:pt x="25" y="56"/>
                  </a:lnTo>
                  <a:lnTo>
                    <a:pt x="25" y="55"/>
                  </a:lnTo>
                  <a:lnTo>
                    <a:pt x="26" y="55"/>
                  </a:lnTo>
                  <a:lnTo>
                    <a:pt x="26" y="54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9" y="52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2" y="49"/>
                  </a:lnTo>
                  <a:lnTo>
                    <a:pt x="32" y="48"/>
                  </a:lnTo>
                  <a:lnTo>
                    <a:pt x="34" y="48"/>
                  </a:lnTo>
                  <a:lnTo>
                    <a:pt x="34" y="47"/>
                  </a:lnTo>
                  <a:lnTo>
                    <a:pt x="35" y="47"/>
                  </a:lnTo>
                  <a:lnTo>
                    <a:pt x="35" y="45"/>
                  </a:lnTo>
                  <a:lnTo>
                    <a:pt x="36" y="45"/>
                  </a:lnTo>
                  <a:lnTo>
                    <a:pt x="36" y="44"/>
                  </a:lnTo>
                  <a:lnTo>
                    <a:pt x="37" y="44"/>
                  </a:lnTo>
                  <a:lnTo>
                    <a:pt x="37" y="42"/>
                  </a:lnTo>
                  <a:lnTo>
                    <a:pt x="38" y="42"/>
                  </a:lnTo>
                  <a:lnTo>
                    <a:pt x="38" y="41"/>
                  </a:lnTo>
                  <a:lnTo>
                    <a:pt x="40" y="41"/>
                  </a:lnTo>
                  <a:lnTo>
                    <a:pt x="40" y="39"/>
                  </a:lnTo>
                  <a:lnTo>
                    <a:pt x="41" y="39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3" y="35"/>
                  </a:lnTo>
                  <a:lnTo>
                    <a:pt x="44" y="35"/>
                  </a:lnTo>
                  <a:lnTo>
                    <a:pt x="44" y="33"/>
                  </a:lnTo>
                  <a:lnTo>
                    <a:pt x="45" y="33"/>
                  </a:lnTo>
                  <a:lnTo>
                    <a:pt x="45" y="32"/>
                  </a:lnTo>
                  <a:lnTo>
                    <a:pt x="48" y="32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49" y="30"/>
                  </a:lnTo>
                  <a:lnTo>
                    <a:pt x="50" y="30"/>
                  </a:lnTo>
                  <a:lnTo>
                    <a:pt x="50" y="29"/>
                  </a:lnTo>
                  <a:lnTo>
                    <a:pt x="51" y="29"/>
                  </a:lnTo>
                  <a:lnTo>
                    <a:pt x="51" y="27"/>
                  </a:lnTo>
                  <a:lnTo>
                    <a:pt x="53" y="27"/>
                  </a:lnTo>
                  <a:lnTo>
                    <a:pt x="53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5"/>
                  </a:lnTo>
                  <a:lnTo>
                    <a:pt x="55" y="24"/>
                  </a:lnTo>
                  <a:lnTo>
                    <a:pt x="56" y="24"/>
                  </a:lnTo>
                  <a:lnTo>
                    <a:pt x="56" y="23"/>
                  </a:lnTo>
                  <a:lnTo>
                    <a:pt x="57" y="23"/>
                  </a:lnTo>
                  <a:lnTo>
                    <a:pt x="57" y="22"/>
                  </a:lnTo>
                  <a:lnTo>
                    <a:pt x="59" y="22"/>
                  </a:lnTo>
                  <a:lnTo>
                    <a:pt x="59" y="19"/>
                  </a:lnTo>
                  <a:lnTo>
                    <a:pt x="60" y="19"/>
                  </a:lnTo>
                  <a:lnTo>
                    <a:pt x="60" y="18"/>
                  </a:lnTo>
                  <a:lnTo>
                    <a:pt x="61" y="18"/>
                  </a:lnTo>
                  <a:lnTo>
                    <a:pt x="61" y="17"/>
                  </a:lnTo>
                  <a:lnTo>
                    <a:pt x="62" y="17"/>
                  </a:lnTo>
                  <a:lnTo>
                    <a:pt x="62" y="16"/>
                  </a:lnTo>
                  <a:lnTo>
                    <a:pt x="63" y="16"/>
                  </a:lnTo>
                  <a:lnTo>
                    <a:pt x="63" y="14"/>
                  </a:lnTo>
                  <a:lnTo>
                    <a:pt x="65" y="14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2"/>
                  </a:lnTo>
                  <a:lnTo>
                    <a:pt x="67" y="12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68" y="10"/>
                  </a:lnTo>
                  <a:lnTo>
                    <a:pt x="69" y="10"/>
                  </a:lnTo>
                  <a:lnTo>
                    <a:pt x="69" y="7"/>
                  </a:lnTo>
                  <a:lnTo>
                    <a:pt x="71" y="7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2" y="5"/>
                  </a:lnTo>
                  <a:lnTo>
                    <a:pt x="73" y="5"/>
                  </a:lnTo>
                  <a:lnTo>
                    <a:pt x="73" y="4"/>
                  </a:lnTo>
                  <a:lnTo>
                    <a:pt x="74" y="4"/>
                  </a:lnTo>
                  <a:lnTo>
                    <a:pt x="7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Freeform 3105">
              <a:extLst>
                <a:ext uri="{FF2B5EF4-FFF2-40B4-BE49-F238E27FC236}">
                  <a16:creationId xmlns:a16="http://schemas.microsoft.com/office/drawing/2014/main" id="{827B2BC4-6D6F-1EDE-228A-9145F9633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" y="100"/>
              <a:ext cx="10" cy="12"/>
            </a:xfrm>
            <a:custGeom>
              <a:avLst/>
              <a:gdLst>
                <a:gd name="T0" fmla="*/ 46 w 46"/>
                <a:gd name="T1" fmla="*/ 0 h 60"/>
                <a:gd name="T2" fmla="*/ 27 w 46"/>
                <a:gd name="T3" fmla="*/ 0 h 60"/>
                <a:gd name="T4" fmla="*/ 25 w 46"/>
                <a:gd name="T5" fmla="*/ 2 h 60"/>
                <a:gd name="T6" fmla="*/ 24 w 46"/>
                <a:gd name="T7" fmla="*/ 5 h 60"/>
                <a:gd name="T8" fmla="*/ 23 w 46"/>
                <a:gd name="T9" fmla="*/ 10 h 60"/>
                <a:gd name="T10" fmla="*/ 22 w 46"/>
                <a:gd name="T11" fmla="*/ 12 h 60"/>
                <a:gd name="T12" fmla="*/ 21 w 46"/>
                <a:gd name="T13" fmla="*/ 14 h 60"/>
                <a:gd name="T14" fmla="*/ 19 w 46"/>
                <a:gd name="T15" fmla="*/ 17 h 60"/>
                <a:gd name="T16" fmla="*/ 18 w 46"/>
                <a:gd name="T17" fmla="*/ 19 h 60"/>
                <a:gd name="T18" fmla="*/ 17 w 46"/>
                <a:gd name="T19" fmla="*/ 22 h 60"/>
                <a:gd name="T20" fmla="*/ 16 w 46"/>
                <a:gd name="T21" fmla="*/ 24 h 60"/>
                <a:gd name="T22" fmla="*/ 14 w 46"/>
                <a:gd name="T23" fmla="*/ 27 h 60"/>
                <a:gd name="T24" fmla="*/ 12 w 46"/>
                <a:gd name="T25" fmla="*/ 30 h 60"/>
                <a:gd name="T26" fmla="*/ 11 w 46"/>
                <a:gd name="T27" fmla="*/ 32 h 60"/>
                <a:gd name="T28" fmla="*/ 10 w 46"/>
                <a:gd name="T29" fmla="*/ 35 h 60"/>
                <a:gd name="T30" fmla="*/ 9 w 46"/>
                <a:gd name="T31" fmla="*/ 38 h 60"/>
                <a:gd name="T32" fmla="*/ 8 w 46"/>
                <a:gd name="T33" fmla="*/ 41 h 60"/>
                <a:gd name="T34" fmla="*/ 6 w 46"/>
                <a:gd name="T35" fmla="*/ 44 h 60"/>
                <a:gd name="T36" fmla="*/ 5 w 46"/>
                <a:gd name="T37" fmla="*/ 47 h 60"/>
                <a:gd name="T38" fmla="*/ 4 w 46"/>
                <a:gd name="T39" fmla="*/ 49 h 60"/>
                <a:gd name="T40" fmla="*/ 3 w 46"/>
                <a:gd name="T41" fmla="*/ 51 h 60"/>
                <a:gd name="T42" fmla="*/ 2 w 46"/>
                <a:gd name="T43" fmla="*/ 54 h 60"/>
                <a:gd name="T44" fmla="*/ 0 w 46"/>
                <a:gd name="T45" fmla="*/ 57 h 60"/>
                <a:gd name="T46" fmla="*/ 17 w 46"/>
                <a:gd name="T47" fmla="*/ 60 h 60"/>
                <a:gd name="T48" fmla="*/ 18 w 46"/>
                <a:gd name="T49" fmla="*/ 56 h 60"/>
                <a:gd name="T50" fmla="*/ 19 w 46"/>
                <a:gd name="T51" fmla="*/ 54 h 60"/>
                <a:gd name="T52" fmla="*/ 21 w 46"/>
                <a:gd name="T53" fmla="*/ 51 h 60"/>
                <a:gd name="T54" fmla="*/ 22 w 46"/>
                <a:gd name="T55" fmla="*/ 49 h 60"/>
                <a:gd name="T56" fmla="*/ 23 w 46"/>
                <a:gd name="T57" fmla="*/ 47 h 60"/>
                <a:gd name="T58" fmla="*/ 24 w 46"/>
                <a:gd name="T59" fmla="*/ 44 h 60"/>
                <a:gd name="T60" fmla="*/ 25 w 46"/>
                <a:gd name="T61" fmla="*/ 42 h 60"/>
                <a:gd name="T62" fmla="*/ 27 w 46"/>
                <a:gd name="T63" fmla="*/ 39 h 60"/>
                <a:gd name="T64" fmla="*/ 28 w 46"/>
                <a:gd name="T65" fmla="*/ 35 h 60"/>
                <a:gd name="T66" fmla="*/ 29 w 46"/>
                <a:gd name="T67" fmla="*/ 32 h 60"/>
                <a:gd name="T68" fmla="*/ 30 w 46"/>
                <a:gd name="T69" fmla="*/ 30 h 60"/>
                <a:gd name="T70" fmla="*/ 31 w 46"/>
                <a:gd name="T71" fmla="*/ 27 h 60"/>
                <a:gd name="T72" fmla="*/ 33 w 46"/>
                <a:gd name="T73" fmla="*/ 25 h 60"/>
                <a:gd name="T74" fmla="*/ 34 w 46"/>
                <a:gd name="T75" fmla="*/ 23 h 60"/>
                <a:gd name="T76" fmla="*/ 35 w 46"/>
                <a:gd name="T77" fmla="*/ 20 h 60"/>
                <a:gd name="T78" fmla="*/ 36 w 46"/>
                <a:gd name="T79" fmla="*/ 17 h 60"/>
                <a:gd name="T80" fmla="*/ 37 w 46"/>
                <a:gd name="T81" fmla="*/ 14 h 60"/>
                <a:gd name="T82" fmla="*/ 39 w 46"/>
                <a:gd name="T83" fmla="*/ 12 h 60"/>
                <a:gd name="T84" fmla="*/ 40 w 46"/>
                <a:gd name="T85" fmla="*/ 10 h 60"/>
                <a:gd name="T86" fmla="*/ 41 w 46"/>
                <a:gd name="T87" fmla="*/ 6 h 60"/>
                <a:gd name="T88" fmla="*/ 42 w 46"/>
                <a:gd name="T89" fmla="*/ 4 h 60"/>
                <a:gd name="T90" fmla="*/ 44 w 46"/>
                <a:gd name="T91" fmla="*/ 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6" h="60">
                  <a:moveTo>
                    <a:pt x="46" y="1"/>
                  </a:moveTo>
                  <a:lnTo>
                    <a:pt x="46" y="0"/>
                  </a:lnTo>
                  <a:lnTo>
                    <a:pt x="28" y="0"/>
                  </a:lnTo>
                  <a:lnTo>
                    <a:pt x="27" y="0"/>
                  </a:lnTo>
                  <a:lnTo>
                    <a:pt x="27" y="2"/>
                  </a:lnTo>
                  <a:lnTo>
                    <a:pt x="25" y="2"/>
                  </a:lnTo>
                  <a:lnTo>
                    <a:pt x="25" y="5"/>
                  </a:lnTo>
                  <a:lnTo>
                    <a:pt x="24" y="5"/>
                  </a:lnTo>
                  <a:lnTo>
                    <a:pt x="24" y="10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2" y="12"/>
                  </a:lnTo>
                  <a:lnTo>
                    <a:pt x="22" y="14"/>
                  </a:lnTo>
                  <a:lnTo>
                    <a:pt x="21" y="14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8" y="22"/>
                  </a:lnTo>
                  <a:lnTo>
                    <a:pt x="17" y="22"/>
                  </a:lnTo>
                  <a:lnTo>
                    <a:pt x="17" y="24"/>
                  </a:lnTo>
                  <a:lnTo>
                    <a:pt x="16" y="24"/>
                  </a:lnTo>
                  <a:lnTo>
                    <a:pt x="16" y="27"/>
                  </a:lnTo>
                  <a:lnTo>
                    <a:pt x="14" y="27"/>
                  </a:lnTo>
                  <a:lnTo>
                    <a:pt x="14" y="30"/>
                  </a:lnTo>
                  <a:lnTo>
                    <a:pt x="12" y="30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1" y="35"/>
                  </a:lnTo>
                  <a:lnTo>
                    <a:pt x="10" y="35"/>
                  </a:lnTo>
                  <a:lnTo>
                    <a:pt x="10" y="38"/>
                  </a:lnTo>
                  <a:lnTo>
                    <a:pt x="9" y="38"/>
                  </a:lnTo>
                  <a:lnTo>
                    <a:pt x="9" y="41"/>
                  </a:lnTo>
                  <a:lnTo>
                    <a:pt x="8" y="41"/>
                  </a:lnTo>
                  <a:lnTo>
                    <a:pt x="8" y="44"/>
                  </a:lnTo>
                  <a:lnTo>
                    <a:pt x="6" y="44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5" y="49"/>
                  </a:lnTo>
                  <a:lnTo>
                    <a:pt x="4" y="49"/>
                  </a:lnTo>
                  <a:lnTo>
                    <a:pt x="4" y="51"/>
                  </a:lnTo>
                  <a:lnTo>
                    <a:pt x="3" y="51"/>
                  </a:lnTo>
                  <a:lnTo>
                    <a:pt x="3" y="54"/>
                  </a:lnTo>
                  <a:lnTo>
                    <a:pt x="2" y="54"/>
                  </a:lnTo>
                  <a:lnTo>
                    <a:pt x="2" y="57"/>
                  </a:lnTo>
                  <a:lnTo>
                    <a:pt x="0" y="57"/>
                  </a:lnTo>
                  <a:lnTo>
                    <a:pt x="0" y="60"/>
                  </a:lnTo>
                  <a:lnTo>
                    <a:pt x="17" y="60"/>
                  </a:lnTo>
                  <a:lnTo>
                    <a:pt x="18" y="60"/>
                  </a:lnTo>
                  <a:lnTo>
                    <a:pt x="18" y="56"/>
                  </a:lnTo>
                  <a:lnTo>
                    <a:pt x="19" y="56"/>
                  </a:lnTo>
                  <a:lnTo>
                    <a:pt x="19" y="54"/>
                  </a:lnTo>
                  <a:lnTo>
                    <a:pt x="21" y="54"/>
                  </a:lnTo>
                  <a:lnTo>
                    <a:pt x="21" y="51"/>
                  </a:lnTo>
                  <a:lnTo>
                    <a:pt x="22" y="51"/>
                  </a:lnTo>
                  <a:lnTo>
                    <a:pt x="22" y="49"/>
                  </a:lnTo>
                  <a:lnTo>
                    <a:pt x="23" y="49"/>
                  </a:lnTo>
                  <a:lnTo>
                    <a:pt x="23" y="47"/>
                  </a:lnTo>
                  <a:lnTo>
                    <a:pt x="24" y="47"/>
                  </a:lnTo>
                  <a:lnTo>
                    <a:pt x="24" y="44"/>
                  </a:lnTo>
                  <a:lnTo>
                    <a:pt x="25" y="44"/>
                  </a:lnTo>
                  <a:lnTo>
                    <a:pt x="25" y="42"/>
                  </a:lnTo>
                  <a:lnTo>
                    <a:pt x="27" y="42"/>
                  </a:lnTo>
                  <a:lnTo>
                    <a:pt x="27" y="39"/>
                  </a:lnTo>
                  <a:lnTo>
                    <a:pt x="28" y="39"/>
                  </a:lnTo>
                  <a:lnTo>
                    <a:pt x="28" y="35"/>
                  </a:lnTo>
                  <a:lnTo>
                    <a:pt x="29" y="35"/>
                  </a:lnTo>
                  <a:lnTo>
                    <a:pt x="29" y="32"/>
                  </a:lnTo>
                  <a:lnTo>
                    <a:pt x="30" y="32"/>
                  </a:lnTo>
                  <a:lnTo>
                    <a:pt x="30" y="30"/>
                  </a:lnTo>
                  <a:lnTo>
                    <a:pt x="31" y="30"/>
                  </a:lnTo>
                  <a:lnTo>
                    <a:pt x="31" y="27"/>
                  </a:lnTo>
                  <a:lnTo>
                    <a:pt x="33" y="27"/>
                  </a:lnTo>
                  <a:lnTo>
                    <a:pt x="33" y="25"/>
                  </a:lnTo>
                  <a:lnTo>
                    <a:pt x="34" y="25"/>
                  </a:lnTo>
                  <a:lnTo>
                    <a:pt x="34" y="23"/>
                  </a:lnTo>
                  <a:lnTo>
                    <a:pt x="35" y="23"/>
                  </a:lnTo>
                  <a:lnTo>
                    <a:pt x="35" y="20"/>
                  </a:lnTo>
                  <a:lnTo>
                    <a:pt x="36" y="20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37" y="14"/>
                  </a:lnTo>
                  <a:lnTo>
                    <a:pt x="39" y="14"/>
                  </a:lnTo>
                  <a:lnTo>
                    <a:pt x="39" y="12"/>
                  </a:lnTo>
                  <a:lnTo>
                    <a:pt x="40" y="12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1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4" y="4"/>
                  </a:lnTo>
                  <a:lnTo>
                    <a:pt x="44" y="1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7" name="Freeform 3106">
              <a:extLst>
                <a:ext uri="{FF2B5EF4-FFF2-40B4-BE49-F238E27FC236}">
                  <a16:creationId xmlns:a16="http://schemas.microsoft.com/office/drawing/2014/main" id="{26905621-C633-9855-3A83-A0591CF4E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8" y="112"/>
              <a:ext cx="13" cy="12"/>
            </a:xfrm>
            <a:custGeom>
              <a:avLst/>
              <a:gdLst>
                <a:gd name="T0" fmla="*/ 44 w 65"/>
                <a:gd name="T1" fmla="*/ 1 h 59"/>
                <a:gd name="T2" fmla="*/ 42 w 65"/>
                <a:gd name="T3" fmla="*/ 2 h 59"/>
                <a:gd name="T4" fmla="*/ 40 w 65"/>
                <a:gd name="T5" fmla="*/ 4 h 59"/>
                <a:gd name="T6" fmla="*/ 38 w 65"/>
                <a:gd name="T7" fmla="*/ 7 h 59"/>
                <a:gd name="T8" fmla="*/ 37 w 65"/>
                <a:gd name="T9" fmla="*/ 9 h 59"/>
                <a:gd name="T10" fmla="*/ 33 w 65"/>
                <a:gd name="T11" fmla="*/ 10 h 59"/>
                <a:gd name="T12" fmla="*/ 32 w 65"/>
                <a:gd name="T13" fmla="*/ 10 h 59"/>
                <a:gd name="T14" fmla="*/ 35 w 65"/>
                <a:gd name="T15" fmla="*/ 8 h 59"/>
                <a:gd name="T16" fmla="*/ 37 w 65"/>
                <a:gd name="T17" fmla="*/ 2 h 59"/>
                <a:gd name="T18" fmla="*/ 21 w 65"/>
                <a:gd name="T19" fmla="*/ 0 h 59"/>
                <a:gd name="T20" fmla="*/ 19 w 65"/>
                <a:gd name="T21" fmla="*/ 2 h 59"/>
                <a:gd name="T22" fmla="*/ 18 w 65"/>
                <a:gd name="T23" fmla="*/ 8 h 59"/>
                <a:gd name="T24" fmla="*/ 15 w 65"/>
                <a:gd name="T25" fmla="*/ 12 h 59"/>
                <a:gd name="T26" fmla="*/ 14 w 65"/>
                <a:gd name="T27" fmla="*/ 16 h 59"/>
                <a:gd name="T28" fmla="*/ 12 w 65"/>
                <a:gd name="T29" fmla="*/ 19 h 59"/>
                <a:gd name="T30" fmla="*/ 11 w 65"/>
                <a:gd name="T31" fmla="*/ 25 h 59"/>
                <a:gd name="T32" fmla="*/ 8 w 65"/>
                <a:gd name="T33" fmla="*/ 27 h 59"/>
                <a:gd name="T34" fmla="*/ 6 w 65"/>
                <a:gd name="T35" fmla="*/ 33 h 59"/>
                <a:gd name="T36" fmla="*/ 4 w 65"/>
                <a:gd name="T37" fmla="*/ 37 h 59"/>
                <a:gd name="T38" fmla="*/ 2 w 65"/>
                <a:gd name="T39" fmla="*/ 44 h 59"/>
                <a:gd name="T40" fmla="*/ 0 w 65"/>
                <a:gd name="T41" fmla="*/ 46 h 59"/>
                <a:gd name="T42" fmla="*/ 2 w 65"/>
                <a:gd name="T43" fmla="*/ 57 h 59"/>
                <a:gd name="T44" fmla="*/ 6 w 65"/>
                <a:gd name="T45" fmla="*/ 58 h 59"/>
                <a:gd name="T46" fmla="*/ 10 w 65"/>
                <a:gd name="T47" fmla="*/ 58 h 59"/>
                <a:gd name="T48" fmla="*/ 12 w 65"/>
                <a:gd name="T49" fmla="*/ 57 h 59"/>
                <a:gd name="T50" fmla="*/ 13 w 65"/>
                <a:gd name="T51" fmla="*/ 54 h 59"/>
                <a:gd name="T52" fmla="*/ 15 w 65"/>
                <a:gd name="T53" fmla="*/ 53 h 59"/>
                <a:gd name="T54" fmla="*/ 17 w 65"/>
                <a:gd name="T55" fmla="*/ 51 h 59"/>
                <a:gd name="T56" fmla="*/ 19 w 65"/>
                <a:gd name="T57" fmla="*/ 50 h 59"/>
                <a:gd name="T58" fmla="*/ 20 w 65"/>
                <a:gd name="T59" fmla="*/ 47 h 59"/>
                <a:gd name="T60" fmla="*/ 23 w 65"/>
                <a:gd name="T61" fmla="*/ 46 h 59"/>
                <a:gd name="T62" fmla="*/ 24 w 65"/>
                <a:gd name="T63" fmla="*/ 44 h 59"/>
                <a:gd name="T64" fmla="*/ 26 w 65"/>
                <a:gd name="T65" fmla="*/ 42 h 59"/>
                <a:gd name="T66" fmla="*/ 27 w 65"/>
                <a:gd name="T67" fmla="*/ 40 h 59"/>
                <a:gd name="T68" fmla="*/ 30 w 65"/>
                <a:gd name="T69" fmla="*/ 39 h 59"/>
                <a:gd name="T70" fmla="*/ 31 w 65"/>
                <a:gd name="T71" fmla="*/ 37 h 59"/>
                <a:gd name="T72" fmla="*/ 33 w 65"/>
                <a:gd name="T73" fmla="*/ 35 h 59"/>
                <a:gd name="T74" fmla="*/ 35 w 65"/>
                <a:gd name="T75" fmla="*/ 32 h 59"/>
                <a:gd name="T76" fmla="*/ 38 w 65"/>
                <a:gd name="T77" fmla="*/ 31 h 59"/>
                <a:gd name="T78" fmla="*/ 39 w 65"/>
                <a:gd name="T79" fmla="*/ 27 h 59"/>
                <a:gd name="T80" fmla="*/ 42 w 65"/>
                <a:gd name="T81" fmla="*/ 26 h 59"/>
                <a:gd name="T82" fmla="*/ 43 w 65"/>
                <a:gd name="T83" fmla="*/ 23 h 59"/>
                <a:gd name="T84" fmla="*/ 45 w 65"/>
                <a:gd name="T85" fmla="*/ 22 h 59"/>
                <a:gd name="T86" fmla="*/ 46 w 65"/>
                <a:gd name="T87" fmla="*/ 20 h 59"/>
                <a:gd name="T88" fmla="*/ 49 w 65"/>
                <a:gd name="T89" fmla="*/ 19 h 59"/>
                <a:gd name="T90" fmla="*/ 50 w 65"/>
                <a:gd name="T91" fmla="*/ 16 h 59"/>
                <a:gd name="T92" fmla="*/ 52 w 65"/>
                <a:gd name="T93" fmla="*/ 15 h 59"/>
                <a:gd name="T94" fmla="*/ 54 w 65"/>
                <a:gd name="T95" fmla="*/ 13 h 59"/>
                <a:gd name="T96" fmla="*/ 56 w 65"/>
                <a:gd name="T97" fmla="*/ 12 h 59"/>
                <a:gd name="T98" fmla="*/ 57 w 65"/>
                <a:gd name="T99" fmla="*/ 9 h 59"/>
                <a:gd name="T100" fmla="*/ 60 w 65"/>
                <a:gd name="T101" fmla="*/ 8 h 59"/>
                <a:gd name="T102" fmla="*/ 61 w 65"/>
                <a:gd name="T103" fmla="*/ 3 h 59"/>
                <a:gd name="T104" fmla="*/ 63 w 65"/>
                <a:gd name="T105" fmla="*/ 2 h 59"/>
                <a:gd name="T106" fmla="*/ 65 w 65"/>
                <a:gd name="T10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5" h="59">
                  <a:moveTo>
                    <a:pt x="45" y="0"/>
                  </a:moveTo>
                  <a:lnTo>
                    <a:pt x="44" y="0"/>
                  </a:lnTo>
                  <a:lnTo>
                    <a:pt x="44" y="1"/>
                  </a:lnTo>
                  <a:lnTo>
                    <a:pt x="43" y="1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2" y="3"/>
                  </a:lnTo>
                  <a:lnTo>
                    <a:pt x="40" y="3"/>
                  </a:lnTo>
                  <a:lnTo>
                    <a:pt x="40" y="4"/>
                  </a:lnTo>
                  <a:lnTo>
                    <a:pt x="39" y="4"/>
                  </a:lnTo>
                  <a:lnTo>
                    <a:pt x="39" y="7"/>
                  </a:lnTo>
                  <a:lnTo>
                    <a:pt x="38" y="7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7" y="9"/>
                  </a:lnTo>
                  <a:lnTo>
                    <a:pt x="35" y="9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3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3" y="10"/>
                  </a:lnTo>
                  <a:lnTo>
                    <a:pt x="33" y="8"/>
                  </a:lnTo>
                  <a:lnTo>
                    <a:pt x="35" y="8"/>
                  </a:lnTo>
                  <a:lnTo>
                    <a:pt x="35" y="4"/>
                  </a:lnTo>
                  <a:lnTo>
                    <a:pt x="37" y="4"/>
                  </a:lnTo>
                  <a:lnTo>
                    <a:pt x="37" y="2"/>
                  </a:lnTo>
                  <a:lnTo>
                    <a:pt x="38" y="2"/>
                  </a:lnTo>
                  <a:lnTo>
                    <a:pt x="38" y="0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9" y="4"/>
                  </a:lnTo>
                  <a:lnTo>
                    <a:pt x="18" y="4"/>
                  </a:lnTo>
                  <a:lnTo>
                    <a:pt x="18" y="8"/>
                  </a:lnTo>
                  <a:lnTo>
                    <a:pt x="17" y="8"/>
                  </a:lnTo>
                  <a:lnTo>
                    <a:pt x="17" y="12"/>
                  </a:lnTo>
                  <a:lnTo>
                    <a:pt x="15" y="12"/>
                  </a:lnTo>
                  <a:lnTo>
                    <a:pt x="15" y="14"/>
                  </a:lnTo>
                  <a:lnTo>
                    <a:pt x="14" y="14"/>
                  </a:lnTo>
                  <a:lnTo>
                    <a:pt x="14" y="16"/>
                  </a:lnTo>
                  <a:lnTo>
                    <a:pt x="13" y="16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2" y="22"/>
                  </a:lnTo>
                  <a:lnTo>
                    <a:pt x="11" y="22"/>
                  </a:lnTo>
                  <a:lnTo>
                    <a:pt x="11" y="25"/>
                  </a:lnTo>
                  <a:lnTo>
                    <a:pt x="10" y="25"/>
                  </a:lnTo>
                  <a:lnTo>
                    <a:pt x="10" y="27"/>
                  </a:lnTo>
                  <a:lnTo>
                    <a:pt x="8" y="27"/>
                  </a:lnTo>
                  <a:lnTo>
                    <a:pt x="8" y="31"/>
                  </a:lnTo>
                  <a:lnTo>
                    <a:pt x="6" y="31"/>
                  </a:lnTo>
                  <a:lnTo>
                    <a:pt x="6" y="33"/>
                  </a:lnTo>
                  <a:lnTo>
                    <a:pt x="5" y="33"/>
                  </a:lnTo>
                  <a:lnTo>
                    <a:pt x="5" y="37"/>
                  </a:lnTo>
                  <a:lnTo>
                    <a:pt x="4" y="37"/>
                  </a:lnTo>
                  <a:lnTo>
                    <a:pt x="4" y="40"/>
                  </a:lnTo>
                  <a:lnTo>
                    <a:pt x="2" y="40"/>
                  </a:lnTo>
                  <a:lnTo>
                    <a:pt x="2" y="44"/>
                  </a:lnTo>
                  <a:lnTo>
                    <a:pt x="1" y="44"/>
                  </a:lnTo>
                  <a:lnTo>
                    <a:pt x="1" y="46"/>
                  </a:lnTo>
                  <a:lnTo>
                    <a:pt x="0" y="46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2" y="57"/>
                  </a:lnTo>
                  <a:lnTo>
                    <a:pt x="4" y="57"/>
                  </a:lnTo>
                  <a:lnTo>
                    <a:pt x="4" y="58"/>
                  </a:lnTo>
                  <a:lnTo>
                    <a:pt x="6" y="58"/>
                  </a:lnTo>
                  <a:lnTo>
                    <a:pt x="6" y="59"/>
                  </a:lnTo>
                  <a:lnTo>
                    <a:pt x="10" y="59"/>
                  </a:lnTo>
                  <a:lnTo>
                    <a:pt x="10" y="58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2" y="57"/>
                  </a:lnTo>
                  <a:lnTo>
                    <a:pt x="12" y="56"/>
                  </a:lnTo>
                  <a:lnTo>
                    <a:pt x="13" y="56"/>
                  </a:lnTo>
                  <a:lnTo>
                    <a:pt x="13" y="54"/>
                  </a:lnTo>
                  <a:lnTo>
                    <a:pt x="14" y="54"/>
                  </a:lnTo>
                  <a:lnTo>
                    <a:pt x="14" y="53"/>
                  </a:lnTo>
                  <a:lnTo>
                    <a:pt x="15" y="53"/>
                  </a:lnTo>
                  <a:lnTo>
                    <a:pt x="15" y="52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9" y="50"/>
                  </a:lnTo>
                  <a:lnTo>
                    <a:pt x="19" y="48"/>
                  </a:lnTo>
                  <a:lnTo>
                    <a:pt x="20" y="48"/>
                  </a:lnTo>
                  <a:lnTo>
                    <a:pt x="20" y="47"/>
                  </a:lnTo>
                  <a:lnTo>
                    <a:pt x="21" y="47"/>
                  </a:lnTo>
                  <a:lnTo>
                    <a:pt x="21" y="46"/>
                  </a:lnTo>
                  <a:lnTo>
                    <a:pt x="23" y="46"/>
                  </a:lnTo>
                  <a:lnTo>
                    <a:pt x="23" y="45"/>
                  </a:lnTo>
                  <a:lnTo>
                    <a:pt x="24" y="45"/>
                  </a:lnTo>
                  <a:lnTo>
                    <a:pt x="24" y="44"/>
                  </a:lnTo>
                  <a:lnTo>
                    <a:pt x="25" y="44"/>
                  </a:lnTo>
                  <a:lnTo>
                    <a:pt x="25" y="42"/>
                  </a:lnTo>
                  <a:lnTo>
                    <a:pt x="26" y="42"/>
                  </a:lnTo>
                  <a:lnTo>
                    <a:pt x="26" y="41"/>
                  </a:lnTo>
                  <a:lnTo>
                    <a:pt x="27" y="41"/>
                  </a:lnTo>
                  <a:lnTo>
                    <a:pt x="27" y="40"/>
                  </a:lnTo>
                  <a:lnTo>
                    <a:pt x="29" y="40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0" y="38"/>
                  </a:lnTo>
                  <a:lnTo>
                    <a:pt x="31" y="38"/>
                  </a:lnTo>
                  <a:lnTo>
                    <a:pt x="31" y="37"/>
                  </a:lnTo>
                  <a:lnTo>
                    <a:pt x="32" y="37"/>
                  </a:lnTo>
                  <a:lnTo>
                    <a:pt x="32" y="35"/>
                  </a:lnTo>
                  <a:lnTo>
                    <a:pt x="33" y="35"/>
                  </a:lnTo>
                  <a:lnTo>
                    <a:pt x="33" y="33"/>
                  </a:lnTo>
                  <a:lnTo>
                    <a:pt x="35" y="33"/>
                  </a:lnTo>
                  <a:lnTo>
                    <a:pt x="35" y="32"/>
                  </a:lnTo>
                  <a:lnTo>
                    <a:pt x="37" y="32"/>
                  </a:lnTo>
                  <a:lnTo>
                    <a:pt x="37" y="31"/>
                  </a:lnTo>
                  <a:lnTo>
                    <a:pt x="38" y="31"/>
                  </a:lnTo>
                  <a:lnTo>
                    <a:pt x="38" y="28"/>
                  </a:lnTo>
                  <a:lnTo>
                    <a:pt x="39" y="28"/>
                  </a:lnTo>
                  <a:lnTo>
                    <a:pt x="39" y="27"/>
                  </a:lnTo>
                  <a:lnTo>
                    <a:pt x="40" y="27"/>
                  </a:lnTo>
                  <a:lnTo>
                    <a:pt x="40" y="26"/>
                  </a:lnTo>
                  <a:lnTo>
                    <a:pt x="42" y="26"/>
                  </a:lnTo>
                  <a:lnTo>
                    <a:pt x="42" y="25"/>
                  </a:lnTo>
                  <a:lnTo>
                    <a:pt x="43" y="25"/>
                  </a:lnTo>
                  <a:lnTo>
                    <a:pt x="43" y="23"/>
                  </a:lnTo>
                  <a:lnTo>
                    <a:pt x="44" y="23"/>
                  </a:lnTo>
                  <a:lnTo>
                    <a:pt x="44" y="22"/>
                  </a:lnTo>
                  <a:lnTo>
                    <a:pt x="45" y="22"/>
                  </a:lnTo>
                  <a:lnTo>
                    <a:pt x="45" y="21"/>
                  </a:lnTo>
                  <a:lnTo>
                    <a:pt x="46" y="21"/>
                  </a:lnTo>
                  <a:lnTo>
                    <a:pt x="46" y="20"/>
                  </a:lnTo>
                  <a:lnTo>
                    <a:pt x="48" y="20"/>
                  </a:lnTo>
                  <a:lnTo>
                    <a:pt x="48" y="19"/>
                  </a:lnTo>
                  <a:lnTo>
                    <a:pt x="49" y="19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0" y="16"/>
                  </a:lnTo>
                  <a:lnTo>
                    <a:pt x="51" y="16"/>
                  </a:lnTo>
                  <a:lnTo>
                    <a:pt x="51" y="15"/>
                  </a:lnTo>
                  <a:lnTo>
                    <a:pt x="52" y="15"/>
                  </a:lnTo>
                  <a:lnTo>
                    <a:pt x="52" y="14"/>
                  </a:lnTo>
                  <a:lnTo>
                    <a:pt x="54" y="14"/>
                  </a:lnTo>
                  <a:lnTo>
                    <a:pt x="54" y="13"/>
                  </a:lnTo>
                  <a:lnTo>
                    <a:pt x="55" y="13"/>
                  </a:lnTo>
                  <a:lnTo>
                    <a:pt x="55" y="12"/>
                  </a:lnTo>
                  <a:lnTo>
                    <a:pt x="56" y="12"/>
                  </a:lnTo>
                  <a:lnTo>
                    <a:pt x="56" y="10"/>
                  </a:lnTo>
                  <a:lnTo>
                    <a:pt x="57" y="10"/>
                  </a:lnTo>
                  <a:lnTo>
                    <a:pt x="57" y="9"/>
                  </a:lnTo>
                  <a:lnTo>
                    <a:pt x="58" y="9"/>
                  </a:lnTo>
                  <a:lnTo>
                    <a:pt x="58" y="8"/>
                  </a:lnTo>
                  <a:lnTo>
                    <a:pt x="60" y="8"/>
                  </a:lnTo>
                  <a:lnTo>
                    <a:pt x="60" y="7"/>
                  </a:lnTo>
                  <a:lnTo>
                    <a:pt x="61" y="7"/>
                  </a:lnTo>
                  <a:lnTo>
                    <a:pt x="61" y="3"/>
                  </a:lnTo>
                  <a:lnTo>
                    <a:pt x="62" y="3"/>
                  </a:lnTo>
                  <a:lnTo>
                    <a:pt x="62" y="2"/>
                  </a:lnTo>
                  <a:lnTo>
                    <a:pt x="63" y="2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65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8" name="Freeform 3107">
              <a:extLst>
                <a:ext uri="{FF2B5EF4-FFF2-40B4-BE49-F238E27FC236}">
                  <a16:creationId xmlns:a16="http://schemas.microsoft.com/office/drawing/2014/main" id="{3A7F09AB-E62F-19B8-15FA-271C24D26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2" y="88"/>
              <a:ext cx="26" cy="12"/>
            </a:xfrm>
            <a:custGeom>
              <a:avLst/>
              <a:gdLst>
                <a:gd name="T0" fmla="*/ 1 w 131"/>
                <a:gd name="T1" fmla="*/ 0 h 59"/>
                <a:gd name="T2" fmla="*/ 3 w 131"/>
                <a:gd name="T3" fmla="*/ 2 h 59"/>
                <a:gd name="T4" fmla="*/ 6 w 131"/>
                <a:gd name="T5" fmla="*/ 3 h 59"/>
                <a:gd name="T6" fmla="*/ 7 w 131"/>
                <a:gd name="T7" fmla="*/ 6 h 59"/>
                <a:gd name="T8" fmla="*/ 10 w 131"/>
                <a:gd name="T9" fmla="*/ 7 h 59"/>
                <a:gd name="T10" fmla="*/ 11 w 131"/>
                <a:gd name="T11" fmla="*/ 10 h 59"/>
                <a:gd name="T12" fmla="*/ 13 w 131"/>
                <a:gd name="T13" fmla="*/ 13 h 59"/>
                <a:gd name="T14" fmla="*/ 15 w 131"/>
                <a:gd name="T15" fmla="*/ 15 h 59"/>
                <a:gd name="T16" fmla="*/ 17 w 131"/>
                <a:gd name="T17" fmla="*/ 16 h 59"/>
                <a:gd name="T18" fmla="*/ 18 w 131"/>
                <a:gd name="T19" fmla="*/ 19 h 59"/>
                <a:gd name="T20" fmla="*/ 21 w 131"/>
                <a:gd name="T21" fmla="*/ 20 h 59"/>
                <a:gd name="T22" fmla="*/ 22 w 131"/>
                <a:gd name="T23" fmla="*/ 22 h 59"/>
                <a:gd name="T24" fmla="*/ 24 w 131"/>
                <a:gd name="T25" fmla="*/ 23 h 59"/>
                <a:gd name="T26" fmla="*/ 25 w 131"/>
                <a:gd name="T27" fmla="*/ 26 h 59"/>
                <a:gd name="T28" fmla="*/ 28 w 131"/>
                <a:gd name="T29" fmla="*/ 27 h 59"/>
                <a:gd name="T30" fmla="*/ 29 w 131"/>
                <a:gd name="T31" fmla="*/ 29 h 59"/>
                <a:gd name="T32" fmla="*/ 31 w 131"/>
                <a:gd name="T33" fmla="*/ 31 h 59"/>
                <a:gd name="T34" fmla="*/ 34 w 131"/>
                <a:gd name="T35" fmla="*/ 34 h 59"/>
                <a:gd name="T36" fmla="*/ 36 w 131"/>
                <a:gd name="T37" fmla="*/ 35 h 59"/>
                <a:gd name="T38" fmla="*/ 37 w 131"/>
                <a:gd name="T39" fmla="*/ 38 h 59"/>
                <a:gd name="T40" fmla="*/ 40 w 131"/>
                <a:gd name="T41" fmla="*/ 39 h 59"/>
                <a:gd name="T42" fmla="*/ 41 w 131"/>
                <a:gd name="T43" fmla="*/ 42 h 59"/>
                <a:gd name="T44" fmla="*/ 43 w 131"/>
                <a:gd name="T45" fmla="*/ 44 h 59"/>
                <a:gd name="T46" fmla="*/ 44 w 131"/>
                <a:gd name="T47" fmla="*/ 46 h 59"/>
                <a:gd name="T48" fmla="*/ 47 w 131"/>
                <a:gd name="T49" fmla="*/ 47 h 59"/>
                <a:gd name="T50" fmla="*/ 48 w 131"/>
                <a:gd name="T51" fmla="*/ 50 h 59"/>
                <a:gd name="T52" fmla="*/ 50 w 131"/>
                <a:gd name="T53" fmla="*/ 51 h 59"/>
                <a:gd name="T54" fmla="*/ 51 w 131"/>
                <a:gd name="T55" fmla="*/ 54 h 59"/>
                <a:gd name="T56" fmla="*/ 54 w 131"/>
                <a:gd name="T57" fmla="*/ 56 h 59"/>
                <a:gd name="T58" fmla="*/ 55 w 131"/>
                <a:gd name="T59" fmla="*/ 58 h 59"/>
                <a:gd name="T60" fmla="*/ 131 w 131"/>
                <a:gd name="T61" fmla="*/ 59 h 59"/>
                <a:gd name="T62" fmla="*/ 130 w 131"/>
                <a:gd name="T63" fmla="*/ 56 h 59"/>
                <a:gd name="T64" fmla="*/ 128 w 131"/>
                <a:gd name="T65" fmla="*/ 53 h 59"/>
                <a:gd name="T66" fmla="*/ 126 w 131"/>
                <a:gd name="T67" fmla="*/ 47 h 59"/>
                <a:gd name="T68" fmla="*/ 124 w 131"/>
                <a:gd name="T69" fmla="*/ 45 h 59"/>
                <a:gd name="T70" fmla="*/ 123 w 131"/>
                <a:gd name="T71" fmla="*/ 39 h 59"/>
                <a:gd name="T72" fmla="*/ 121 w 131"/>
                <a:gd name="T73" fmla="*/ 36 h 59"/>
                <a:gd name="T74" fmla="*/ 119 w 131"/>
                <a:gd name="T75" fmla="*/ 31 h 59"/>
                <a:gd name="T76" fmla="*/ 116 w 131"/>
                <a:gd name="T77" fmla="*/ 28 h 59"/>
                <a:gd name="T78" fmla="*/ 115 w 131"/>
                <a:gd name="T79" fmla="*/ 23 h 59"/>
                <a:gd name="T80" fmla="*/ 112 w 131"/>
                <a:gd name="T81" fmla="*/ 21 h 59"/>
                <a:gd name="T82" fmla="*/ 111 w 131"/>
                <a:gd name="T83" fmla="*/ 16 h 59"/>
                <a:gd name="T84" fmla="*/ 109 w 131"/>
                <a:gd name="T85" fmla="*/ 13 h 59"/>
                <a:gd name="T86" fmla="*/ 107 w 131"/>
                <a:gd name="T87" fmla="*/ 7 h 59"/>
                <a:gd name="T88" fmla="*/ 105 w 131"/>
                <a:gd name="T89" fmla="*/ 4 h 59"/>
                <a:gd name="T90" fmla="*/ 104 w 131"/>
                <a:gd name="T9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31" h="59">
                  <a:moveTo>
                    <a:pt x="103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6"/>
                  </a:lnTo>
                  <a:lnTo>
                    <a:pt x="9" y="6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1" y="8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3" y="13"/>
                  </a:lnTo>
                  <a:lnTo>
                    <a:pt x="13" y="14"/>
                  </a:lnTo>
                  <a:lnTo>
                    <a:pt x="15" y="14"/>
                  </a:lnTo>
                  <a:lnTo>
                    <a:pt x="15" y="15"/>
                  </a:lnTo>
                  <a:lnTo>
                    <a:pt x="16" y="15"/>
                  </a:lnTo>
                  <a:lnTo>
                    <a:pt x="16" y="16"/>
                  </a:lnTo>
                  <a:lnTo>
                    <a:pt x="17" y="16"/>
                  </a:lnTo>
                  <a:lnTo>
                    <a:pt x="17" y="17"/>
                  </a:lnTo>
                  <a:lnTo>
                    <a:pt x="18" y="17"/>
                  </a:lnTo>
                  <a:lnTo>
                    <a:pt x="18" y="19"/>
                  </a:lnTo>
                  <a:lnTo>
                    <a:pt x="19" y="19"/>
                  </a:lnTo>
                  <a:lnTo>
                    <a:pt x="19" y="20"/>
                  </a:lnTo>
                  <a:lnTo>
                    <a:pt x="21" y="20"/>
                  </a:lnTo>
                  <a:lnTo>
                    <a:pt x="21" y="21"/>
                  </a:lnTo>
                  <a:lnTo>
                    <a:pt x="22" y="21"/>
                  </a:lnTo>
                  <a:lnTo>
                    <a:pt x="22" y="22"/>
                  </a:lnTo>
                  <a:lnTo>
                    <a:pt x="23" y="22"/>
                  </a:lnTo>
                  <a:lnTo>
                    <a:pt x="23" y="23"/>
                  </a:lnTo>
                  <a:lnTo>
                    <a:pt x="24" y="23"/>
                  </a:lnTo>
                  <a:lnTo>
                    <a:pt x="24" y="25"/>
                  </a:lnTo>
                  <a:lnTo>
                    <a:pt x="25" y="25"/>
                  </a:lnTo>
                  <a:lnTo>
                    <a:pt x="25" y="26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8" y="27"/>
                  </a:lnTo>
                  <a:lnTo>
                    <a:pt x="28" y="28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30" y="29"/>
                  </a:lnTo>
                  <a:lnTo>
                    <a:pt x="30" y="31"/>
                  </a:lnTo>
                  <a:lnTo>
                    <a:pt x="31" y="31"/>
                  </a:lnTo>
                  <a:lnTo>
                    <a:pt x="31" y="33"/>
                  </a:lnTo>
                  <a:lnTo>
                    <a:pt x="34" y="33"/>
                  </a:lnTo>
                  <a:lnTo>
                    <a:pt x="34" y="34"/>
                  </a:lnTo>
                  <a:lnTo>
                    <a:pt x="35" y="34"/>
                  </a:lnTo>
                  <a:lnTo>
                    <a:pt x="35" y="35"/>
                  </a:lnTo>
                  <a:lnTo>
                    <a:pt x="36" y="35"/>
                  </a:lnTo>
                  <a:lnTo>
                    <a:pt x="36" y="36"/>
                  </a:lnTo>
                  <a:lnTo>
                    <a:pt x="37" y="36"/>
                  </a:lnTo>
                  <a:lnTo>
                    <a:pt x="37" y="38"/>
                  </a:lnTo>
                  <a:lnTo>
                    <a:pt x="38" y="38"/>
                  </a:lnTo>
                  <a:lnTo>
                    <a:pt x="38" y="39"/>
                  </a:lnTo>
                  <a:lnTo>
                    <a:pt x="40" y="39"/>
                  </a:lnTo>
                  <a:lnTo>
                    <a:pt x="40" y="41"/>
                  </a:lnTo>
                  <a:lnTo>
                    <a:pt x="41" y="41"/>
                  </a:lnTo>
                  <a:lnTo>
                    <a:pt x="41" y="42"/>
                  </a:lnTo>
                  <a:lnTo>
                    <a:pt x="42" y="42"/>
                  </a:lnTo>
                  <a:lnTo>
                    <a:pt x="42" y="44"/>
                  </a:lnTo>
                  <a:lnTo>
                    <a:pt x="43" y="44"/>
                  </a:lnTo>
                  <a:lnTo>
                    <a:pt x="43" y="45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6" y="46"/>
                  </a:lnTo>
                  <a:lnTo>
                    <a:pt x="46" y="47"/>
                  </a:lnTo>
                  <a:lnTo>
                    <a:pt x="47" y="47"/>
                  </a:lnTo>
                  <a:lnTo>
                    <a:pt x="47" y="48"/>
                  </a:lnTo>
                  <a:lnTo>
                    <a:pt x="48" y="48"/>
                  </a:lnTo>
                  <a:lnTo>
                    <a:pt x="48" y="50"/>
                  </a:lnTo>
                  <a:lnTo>
                    <a:pt x="49" y="50"/>
                  </a:lnTo>
                  <a:lnTo>
                    <a:pt x="49" y="51"/>
                  </a:lnTo>
                  <a:lnTo>
                    <a:pt x="50" y="51"/>
                  </a:lnTo>
                  <a:lnTo>
                    <a:pt x="50" y="52"/>
                  </a:lnTo>
                  <a:lnTo>
                    <a:pt x="51" y="52"/>
                  </a:lnTo>
                  <a:lnTo>
                    <a:pt x="51" y="54"/>
                  </a:lnTo>
                  <a:lnTo>
                    <a:pt x="53" y="54"/>
                  </a:lnTo>
                  <a:lnTo>
                    <a:pt x="53" y="56"/>
                  </a:lnTo>
                  <a:lnTo>
                    <a:pt x="54" y="56"/>
                  </a:lnTo>
                  <a:lnTo>
                    <a:pt x="54" y="57"/>
                  </a:lnTo>
                  <a:lnTo>
                    <a:pt x="55" y="57"/>
                  </a:lnTo>
                  <a:lnTo>
                    <a:pt x="55" y="58"/>
                  </a:lnTo>
                  <a:lnTo>
                    <a:pt x="56" y="58"/>
                  </a:lnTo>
                  <a:lnTo>
                    <a:pt x="56" y="59"/>
                  </a:lnTo>
                  <a:lnTo>
                    <a:pt x="131" y="59"/>
                  </a:lnTo>
                  <a:lnTo>
                    <a:pt x="131" y="58"/>
                  </a:lnTo>
                  <a:lnTo>
                    <a:pt x="130" y="58"/>
                  </a:lnTo>
                  <a:lnTo>
                    <a:pt x="130" y="56"/>
                  </a:lnTo>
                  <a:lnTo>
                    <a:pt x="129" y="56"/>
                  </a:lnTo>
                  <a:lnTo>
                    <a:pt x="129" y="53"/>
                  </a:lnTo>
                  <a:lnTo>
                    <a:pt x="128" y="53"/>
                  </a:lnTo>
                  <a:lnTo>
                    <a:pt x="128" y="50"/>
                  </a:lnTo>
                  <a:lnTo>
                    <a:pt x="126" y="50"/>
                  </a:lnTo>
                  <a:lnTo>
                    <a:pt x="126" y="47"/>
                  </a:lnTo>
                  <a:lnTo>
                    <a:pt x="125" y="47"/>
                  </a:lnTo>
                  <a:lnTo>
                    <a:pt x="125" y="45"/>
                  </a:lnTo>
                  <a:lnTo>
                    <a:pt x="124" y="45"/>
                  </a:lnTo>
                  <a:lnTo>
                    <a:pt x="124" y="42"/>
                  </a:lnTo>
                  <a:lnTo>
                    <a:pt x="123" y="42"/>
                  </a:lnTo>
                  <a:lnTo>
                    <a:pt x="123" y="39"/>
                  </a:lnTo>
                  <a:lnTo>
                    <a:pt x="122" y="39"/>
                  </a:lnTo>
                  <a:lnTo>
                    <a:pt x="122" y="36"/>
                  </a:lnTo>
                  <a:lnTo>
                    <a:pt x="121" y="36"/>
                  </a:lnTo>
                  <a:lnTo>
                    <a:pt x="121" y="34"/>
                  </a:lnTo>
                  <a:lnTo>
                    <a:pt x="119" y="34"/>
                  </a:lnTo>
                  <a:lnTo>
                    <a:pt x="119" y="31"/>
                  </a:lnTo>
                  <a:lnTo>
                    <a:pt x="118" y="31"/>
                  </a:lnTo>
                  <a:lnTo>
                    <a:pt x="118" y="28"/>
                  </a:lnTo>
                  <a:lnTo>
                    <a:pt x="116" y="28"/>
                  </a:lnTo>
                  <a:lnTo>
                    <a:pt x="116" y="26"/>
                  </a:lnTo>
                  <a:lnTo>
                    <a:pt x="115" y="26"/>
                  </a:lnTo>
                  <a:lnTo>
                    <a:pt x="115" y="23"/>
                  </a:lnTo>
                  <a:lnTo>
                    <a:pt x="113" y="23"/>
                  </a:lnTo>
                  <a:lnTo>
                    <a:pt x="113" y="21"/>
                  </a:lnTo>
                  <a:lnTo>
                    <a:pt x="112" y="21"/>
                  </a:lnTo>
                  <a:lnTo>
                    <a:pt x="112" y="19"/>
                  </a:lnTo>
                  <a:lnTo>
                    <a:pt x="111" y="19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10" y="13"/>
                  </a:lnTo>
                  <a:lnTo>
                    <a:pt x="109" y="13"/>
                  </a:lnTo>
                  <a:lnTo>
                    <a:pt x="109" y="9"/>
                  </a:lnTo>
                  <a:lnTo>
                    <a:pt x="107" y="9"/>
                  </a:lnTo>
                  <a:lnTo>
                    <a:pt x="107" y="7"/>
                  </a:lnTo>
                  <a:lnTo>
                    <a:pt x="106" y="7"/>
                  </a:lnTo>
                  <a:lnTo>
                    <a:pt x="106" y="4"/>
                  </a:lnTo>
                  <a:lnTo>
                    <a:pt x="105" y="4"/>
                  </a:lnTo>
                  <a:lnTo>
                    <a:pt x="105" y="2"/>
                  </a:lnTo>
                  <a:lnTo>
                    <a:pt x="104" y="2"/>
                  </a:lnTo>
                  <a:lnTo>
                    <a:pt x="104" y="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9" name="Freeform 3108">
              <a:extLst>
                <a:ext uri="{FF2B5EF4-FFF2-40B4-BE49-F238E27FC236}">
                  <a16:creationId xmlns:a16="http://schemas.microsoft.com/office/drawing/2014/main" id="{715DC90E-2AD6-1443-8BA8-AC88124CA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1" y="76"/>
              <a:ext cx="32" cy="12"/>
            </a:xfrm>
            <a:custGeom>
              <a:avLst/>
              <a:gdLst>
                <a:gd name="T0" fmla="*/ 158 w 160"/>
                <a:gd name="T1" fmla="*/ 58 h 61"/>
                <a:gd name="T2" fmla="*/ 157 w 160"/>
                <a:gd name="T3" fmla="*/ 52 h 61"/>
                <a:gd name="T4" fmla="*/ 155 w 160"/>
                <a:gd name="T5" fmla="*/ 50 h 61"/>
                <a:gd name="T6" fmla="*/ 154 w 160"/>
                <a:gd name="T7" fmla="*/ 45 h 61"/>
                <a:gd name="T8" fmla="*/ 151 w 160"/>
                <a:gd name="T9" fmla="*/ 42 h 61"/>
                <a:gd name="T10" fmla="*/ 150 w 160"/>
                <a:gd name="T11" fmla="*/ 37 h 61"/>
                <a:gd name="T12" fmla="*/ 148 w 160"/>
                <a:gd name="T13" fmla="*/ 33 h 61"/>
                <a:gd name="T14" fmla="*/ 145 w 160"/>
                <a:gd name="T15" fmla="*/ 28 h 61"/>
                <a:gd name="T16" fmla="*/ 143 w 160"/>
                <a:gd name="T17" fmla="*/ 26 h 61"/>
                <a:gd name="T18" fmla="*/ 142 w 160"/>
                <a:gd name="T19" fmla="*/ 21 h 61"/>
                <a:gd name="T20" fmla="*/ 139 w 160"/>
                <a:gd name="T21" fmla="*/ 19 h 61"/>
                <a:gd name="T22" fmla="*/ 138 w 160"/>
                <a:gd name="T23" fmla="*/ 12 h 61"/>
                <a:gd name="T24" fmla="*/ 136 w 160"/>
                <a:gd name="T25" fmla="*/ 9 h 61"/>
                <a:gd name="T26" fmla="*/ 135 w 160"/>
                <a:gd name="T27" fmla="*/ 5 h 61"/>
                <a:gd name="T28" fmla="*/ 132 w 160"/>
                <a:gd name="T29" fmla="*/ 2 h 61"/>
                <a:gd name="T30" fmla="*/ 0 w 160"/>
                <a:gd name="T31" fmla="*/ 1 h 61"/>
                <a:gd name="T32" fmla="*/ 3 w 160"/>
                <a:gd name="T33" fmla="*/ 2 h 61"/>
                <a:gd name="T34" fmla="*/ 4 w 160"/>
                <a:gd name="T35" fmla="*/ 5 h 61"/>
                <a:gd name="T36" fmla="*/ 7 w 160"/>
                <a:gd name="T37" fmla="*/ 6 h 61"/>
                <a:gd name="T38" fmla="*/ 8 w 160"/>
                <a:gd name="T39" fmla="*/ 8 h 61"/>
                <a:gd name="T40" fmla="*/ 11 w 160"/>
                <a:gd name="T41" fmla="*/ 9 h 61"/>
                <a:gd name="T42" fmla="*/ 12 w 160"/>
                <a:gd name="T43" fmla="*/ 12 h 61"/>
                <a:gd name="T44" fmla="*/ 14 w 160"/>
                <a:gd name="T45" fmla="*/ 13 h 61"/>
                <a:gd name="T46" fmla="*/ 16 w 160"/>
                <a:gd name="T47" fmla="*/ 15 h 61"/>
                <a:gd name="T48" fmla="*/ 18 w 160"/>
                <a:gd name="T49" fmla="*/ 18 h 61"/>
                <a:gd name="T50" fmla="*/ 19 w 160"/>
                <a:gd name="T51" fmla="*/ 20 h 61"/>
                <a:gd name="T52" fmla="*/ 22 w 160"/>
                <a:gd name="T53" fmla="*/ 21 h 61"/>
                <a:gd name="T54" fmla="*/ 23 w 160"/>
                <a:gd name="T55" fmla="*/ 25 h 61"/>
                <a:gd name="T56" fmla="*/ 25 w 160"/>
                <a:gd name="T57" fmla="*/ 26 h 61"/>
                <a:gd name="T58" fmla="*/ 26 w 160"/>
                <a:gd name="T59" fmla="*/ 28 h 61"/>
                <a:gd name="T60" fmla="*/ 29 w 160"/>
                <a:gd name="T61" fmla="*/ 30 h 61"/>
                <a:gd name="T62" fmla="*/ 30 w 160"/>
                <a:gd name="T63" fmla="*/ 32 h 61"/>
                <a:gd name="T64" fmla="*/ 32 w 160"/>
                <a:gd name="T65" fmla="*/ 33 h 61"/>
                <a:gd name="T66" fmla="*/ 35 w 160"/>
                <a:gd name="T67" fmla="*/ 36 h 61"/>
                <a:gd name="T68" fmla="*/ 37 w 160"/>
                <a:gd name="T69" fmla="*/ 37 h 61"/>
                <a:gd name="T70" fmla="*/ 38 w 160"/>
                <a:gd name="T71" fmla="*/ 39 h 61"/>
                <a:gd name="T72" fmla="*/ 41 w 160"/>
                <a:gd name="T73" fmla="*/ 40 h 61"/>
                <a:gd name="T74" fmla="*/ 42 w 160"/>
                <a:gd name="T75" fmla="*/ 43 h 61"/>
                <a:gd name="T76" fmla="*/ 44 w 160"/>
                <a:gd name="T77" fmla="*/ 45 h 61"/>
                <a:gd name="T78" fmla="*/ 45 w 160"/>
                <a:gd name="T79" fmla="*/ 48 h 61"/>
                <a:gd name="T80" fmla="*/ 48 w 160"/>
                <a:gd name="T81" fmla="*/ 50 h 61"/>
                <a:gd name="T82" fmla="*/ 49 w 160"/>
                <a:gd name="T83" fmla="*/ 52 h 61"/>
                <a:gd name="T84" fmla="*/ 51 w 160"/>
                <a:gd name="T85" fmla="*/ 53 h 61"/>
                <a:gd name="T86" fmla="*/ 53 w 160"/>
                <a:gd name="T87" fmla="*/ 56 h 61"/>
                <a:gd name="T88" fmla="*/ 55 w 160"/>
                <a:gd name="T89" fmla="*/ 57 h 61"/>
                <a:gd name="T90" fmla="*/ 56 w 160"/>
                <a:gd name="T91" fmla="*/ 59 h 61"/>
                <a:gd name="T92" fmla="*/ 160 w 160"/>
                <a:gd name="T93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0" h="61">
                  <a:moveTo>
                    <a:pt x="160" y="61"/>
                  </a:moveTo>
                  <a:lnTo>
                    <a:pt x="160" y="58"/>
                  </a:lnTo>
                  <a:lnTo>
                    <a:pt x="158" y="58"/>
                  </a:lnTo>
                  <a:lnTo>
                    <a:pt x="158" y="55"/>
                  </a:lnTo>
                  <a:lnTo>
                    <a:pt x="157" y="55"/>
                  </a:lnTo>
                  <a:lnTo>
                    <a:pt x="157" y="52"/>
                  </a:lnTo>
                  <a:lnTo>
                    <a:pt x="156" y="52"/>
                  </a:lnTo>
                  <a:lnTo>
                    <a:pt x="156" y="50"/>
                  </a:lnTo>
                  <a:lnTo>
                    <a:pt x="155" y="50"/>
                  </a:lnTo>
                  <a:lnTo>
                    <a:pt x="155" y="48"/>
                  </a:lnTo>
                  <a:lnTo>
                    <a:pt x="154" y="48"/>
                  </a:lnTo>
                  <a:lnTo>
                    <a:pt x="154" y="45"/>
                  </a:lnTo>
                  <a:lnTo>
                    <a:pt x="153" y="45"/>
                  </a:lnTo>
                  <a:lnTo>
                    <a:pt x="153" y="42"/>
                  </a:lnTo>
                  <a:lnTo>
                    <a:pt x="151" y="42"/>
                  </a:lnTo>
                  <a:lnTo>
                    <a:pt x="151" y="39"/>
                  </a:lnTo>
                  <a:lnTo>
                    <a:pt x="150" y="39"/>
                  </a:lnTo>
                  <a:lnTo>
                    <a:pt x="150" y="37"/>
                  </a:lnTo>
                  <a:lnTo>
                    <a:pt x="149" y="37"/>
                  </a:lnTo>
                  <a:lnTo>
                    <a:pt x="149" y="33"/>
                  </a:lnTo>
                  <a:lnTo>
                    <a:pt x="148" y="33"/>
                  </a:lnTo>
                  <a:lnTo>
                    <a:pt x="148" y="31"/>
                  </a:lnTo>
                  <a:lnTo>
                    <a:pt x="145" y="31"/>
                  </a:lnTo>
                  <a:lnTo>
                    <a:pt x="145" y="28"/>
                  </a:lnTo>
                  <a:lnTo>
                    <a:pt x="144" y="28"/>
                  </a:lnTo>
                  <a:lnTo>
                    <a:pt x="144" y="26"/>
                  </a:lnTo>
                  <a:lnTo>
                    <a:pt x="143" y="26"/>
                  </a:lnTo>
                  <a:lnTo>
                    <a:pt x="143" y="24"/>
                  </a:lnTo>
                  <a:lnTo>
                    <a:pt x="142" y="24"/>
                  </a:lnTo>
                  <a:lnTo>
                    <a:pt x="142" y="21"/>
                  </a:lnTo>
                  <a:lnTo>
                    <a:pt x="141" y="21"/>
                  </a:lnTo>
                  <a:lnTo>
                    <a:pt x="141" y="19"/>
                  </a:lnTo>
                  <a:lnTo>
                    <a:pt x="139" y="19"/>
                  </a:lnTo>
                  <a:lnTo>
                    <a:pt x="139" y="14"/>
                  </a:lnTo>
                  <a:lnTo>
                    <a:pt x="138" y="14"/>
                  </a:lnTo>
                  <a:lnTo>
                    <a:pt x="138" y="12"/>
                  </a:lnTo>
                  <a:lnTo>
                    <a:pt x="137" y="12"/>
                  </a:lnTo>
                  <a:lnTo>
                    <a:pt x="137" y="9"/>
                  </a:lnTo>
                  <a:lnTo>
                    <a:pt x="136" y="9"/>
                  </a:lnTo>
                  <a:lnTo>
                    <a:pt x="136" y="7"/>
                  </a:lnTo>
                  <a:lnTo>
                    <a:pt x="135" y="7"/>
                  </a:lnTo>
                  <a:lnTo>
                    <a:pt x="135" y="5"/>
                  </a:lnTo>
                  <a:lnTo>
                    <a:pt x="133" y="5"/>
                  </a:lnTo>
                  <a:lnTo>
                    <a:pt x="133" y="2"/>
                  </a:lnTo>
                  <a:lnTo>
                    <a:pt x="132" y="2"/>
                  </a:lnTo>
                  <a:lnTo>
                    <a:pt x="13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3" y="2"/>
                  </a:lnTo>
                  <a:lnTo>
                    <a:pt x="3" y="3"/>
                  </a:lnTo>
                  <a:lnTo>
                    <a:pt x="4" y="3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7"/>
                  </a:lnTo>
                  <a:lnTo>
                    <a:pt x="8" y="7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0" y="9"/>
                  </a:lnTo>
                  <a:lnTo>
                    <a:pt x="11" y="9"/>
                  </a:lnTo>
                  <a:lnTo>
                    <a:pt x="11" y="11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3" y="12"/>
                  </a:lnTo>
                  <a:lnTo>
                    <a:pt x="13" y="13"/>
                  </a:lnTo>
                  <a:lnTo>
                    <a:pt x="14" y="13"/>
                  </a:lnTo>
                  <a:lnTo>
                    <a:pt x="14" y="14"/>
                  </a:lnTo>
                  <a:lnTo>
                    <a:pt x="16" y="14"/>
                  </a:lnTo>
                  <a:lnTo>
                    <a:pt x="16" y="15"/>
                  </a:lnTo>
                  <a:lnTo>
                    <a:pt x="17" y="15"/>
                  </a:lnTo>
                  <a:lnTo>
                    <a:pt x="17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9" y="19"/>
                  </a:lnTo>
                  <a:lnTo>
                    <a:pt x="19" y="20"/>
                  </a:lnTo>
                  <a:lnTo>
                    <a:pt x="20" y="20"/>
                  </a:lnTo>
                  <a:lnTo>
                    <a:pt x="20" y="21"/>
                  </a:lnTo>
                  <a:lnTo>
                    <a:pt x="22" y="21"/>
                  </a:lnTo>
                  <a:lnTo>
                    <a:pt x="22" y="24"/>
                  </a:lnTo>
                  <a:lnTo>
                    <a:pt x="23" y="24"/>
                  </a:lnTo>
                  <a:lnTo>
                    <a:pt x="23" y="25"/>
                  </a:lnTo>
                  <a:lnTo>
                    <a:pt x="24" y="25"/>
                  </a:lnTo>
                  <a:lnTo>
                    <a:pt x="24" y="26"/>
                  </a:lnTo>
                  <a:lnTo>
                    <a:pt x="25" y="26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9" y="30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3"/>
                  </a:lnTo>
                  <a:lnTo>
                    <a:pt x="32" y="34"/>
                  </a:lnTo>
                  <a:lnTo>
                    <a:pt x="35" y="34"/>
                  </a:lnTo>
                  <a:lnTo>
                    <a:pt x="35" y="36"/>
                  </a:lnTo>
                  <a:lnTo>
                    <a:pt x="36" y="36"/>
                  </a:lnTo>
                  <a:lnTo>
                    <a:pt x="36" y="37"/>
                  </a:lnTo>
                  <a:lnTo>
                    <a:pt x="37" y="37"/>
                  </a:lnTo>
                  <a:lnTo>
                    <a:pt x="37" y="38"/>
                  </a:lnTo>
                  <a:lnTo>
                    <a:pt x="38" y="38"/>
                  </a:lnTo>
                  <a:lnTo>
                    <a:pt x="38" y="39"/>
                  </a:lnTo>
                  <a:lnTo>
                    <a:pt x="39" y="39"/>
                  </a:lnTo>
                  <a:lnTo>
                    <a:pt x="39" y="40"/>
                  </a:lnTo>
                  <a:lnTo>
                    <a:pt x="41" y="40"/>
                  </a:lnTo>
                  <a:lnTo>
                    <a:pt x="41" y="42"/>
                  </a:lnTo>
                  <a:lnTo>
                    <a:pt x="42" y="42"/>
                  </a:lnTo>
                  <a:lnTo>
                    <a:pt x="42" y="43"/>
                  </a:lnTo>
                  <a:lnTo>
                    <a:pt x="43" y="43"/>
                  </a:lnTo>
                  <a:lnTo>
                    <a:pt x="43" y="45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5" y="46"/>
                  </a:lnTo>
                  <a:lnTo>
                    <a:pt x="45" y="48"/>
                  </a:lnTo>
                  <a:lnTo>
                    <a:pt x="47" y="48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48" y="51"/>
                  </a:lnTo>
                  <a:lnTo>
                    <a:pt x="49" y="51"/>
                  </a:lnTo>
                  <a:lnTo>
                    <a:pt x="49" y="52"/>
                  </a:lnTo>
                  <a:lnTo>
                    <a:pt x="50" y="52"/>
                  </a:lnTo>
                  <a:lnTo>
                    <a:pt x="50" y="53"/>
                  </a:lnTo>
                  <a:lnTo>
                    <a:pt x="51" y="53"/>
                  </a:lnTo>
                  <a:lnTo>
                    <a:pt x="51" y="55"/>
                  </a:lnTo>
                  <a:lnTo>
                    <a:pt x="53" y="55"/>
                  </a:lnTo>
                  <a:lnTo>
                    <a:pt x="53" y="56"/>
                  </a:lnTo>
                  <a:lnTo>
                    <a:pt x="54" y="56"/>
                  </a:lnTo>
                  <a:lnTo>
                    <a:pt x="54" y="57"/>
                  </a:lnTo>
                  <a:lnTo>
                    <a:pt x="55" y="57"/>
                  </a:lnTo>
                  <a:lnTo>
                    <a:pt x="55" y="58"/>
                  </a:lnTo>
                  <a:lnTo>
                    <a:pt x="56" y="58"/>
                  </a:lnTo>
                  <a:lnTo>
                    <a:pt x="56" y="59"/>
                  </a:lnTo>
                  <a:lnTo>
                    <a:pt x="57" y="59"/>
                  </a:lnTo>
                  <a:lnTo>
                    <a:pt x="57" y="61"/>
                  </a:lnTo>
                  <a:lnTo>
                    <a:pt x="160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0" name="Freeform 3109">
              <a:extLst>
                <a:ext uri="{FF2B5EF4-FFF2-40B4-BE49-F238E27FC236}">
                  <a16:creationId xmlns:a16="http://schemas.microsoft.com/office/drawing/2014/main" id="{B1241CF5-2B60-A246-0593-6679C2518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3" y="100"/>
              <a:ext cx="21" cy="12"/>
            </a:xfrm>
            <a:custGeom>
              <a:avLst/>
              <a:gdLst>
                <a:gd name="T0" fmla="*/ 75 w 103"/>
                <a:gd name="T1" fmla="*/ 0 h 60"/>
                <a:gd name="T2" fmla="*/ 1 w 103"/>
                <a:gd name="T3" fmla="*/ 1 h 60"/>
                <a:gd name="T4" fmla="*/ 4 w 103"/>
                <a:gd name="T5" fmla="*/ 2 h 60"/>
                <a:gd name="T6" fmla="*/ 6 w 103"/>
                <a:gd name="T7" fmla="*/ 5 h 60"/>
                <a:gd name="T8" fmla="*/ 9 w 103"/>
                <a:gd name="T9" fmla="*/ 6 h 60"/>
                <a:gd name="T10" fmla="*/ 10 w 103"/>
                <a:gd name="T11" fmla="*/ 10 h 60"/>
                <a:gd name="T12" fmla="*/ 12 w 103"/>
                <a:gd name="T13" fmla="*/ 11 h 60"/>
                <a:gd name="T14" fmla="*/ 13 w 103"/>
                <a:gd name="T15" fmla="*/ 13 h 60"/>
                <a:gd name="T16" fmla="*/ 16 w 103"/>
                <a:gd name="T17" fmla="*/ 14 h 60"/>
                <a:gd name="T18" fmla="*/ 17 w 103"/>
                <a:gd name="T19" fmla="*/ 18 h 60"/>
                <a:gd name="T20" fmla="*/ 19 w 103"/>
                <a:gd name="T21" fmla="*/ 19 h 60"/>
                <a:gd name="T22" fmla="*/ 20 w 103"/>
                <a:gd name="T23" fmla="*/ 22 h 60"/>
                <a:gd name="T24" fmla="*/ 23 w 103"/>
                <a:gd name="T25" fmla="*/ 23 h 60"/>
                <a:gd name="T26" fmla="*/ 24 w 103"/>
                <a:gd name="T27" fmla="*/ 25 h 60"/>
                <a:gd name="T28" fmla="*/ 26 w 103"/>
                <a:gd name="T29" fmla="*/ 26 h 60"/>
                <a:gd name="T30" fmla="*/ 28 w 103"/>
                <a:gd name="T31" fmla="*/ 29 h 60"/>
                <a:gd name="T32" fmla="*/ 30 w 103"/>
                <a:gd name="T33" fmla="*/ 30 h 60"/>
                <a:gd name="T34" fmla="*/ 31 w 103"/>
                <a:gd name="T35" fmla="*/ 32 h 60"/>
                <a:gd name="T36" fmla="*/ 35 w 103"/>
                <a:gd name="T37" fmla="*/ 33 h 60"/>
                <a:gd name="T38" fmla="*/ 36 w 103"/>
                <a:gd name="T39" fmla="*/ 36 h 60"/>
                <a:gd name="T40" fmla="*/ 38 w 103"/>
                <a:gd name="T41" fmla="*/ 38 h 60"/>
                <a:gd name="T42" fmla="*/ 40 w 103"/>
                <a:gd name="T43" fmla="*/ 42 h 60"/>
                <a:gd name="T44" fmla="*/ 42 w 103"/>
                <a:gd name="T45" fmla="*/ 43 h 60"/>
                <a:gd name="T46" fmla="*/ 43 w 103"/>
                <a:gd name="T47" fmla="*/ 45 h 60"/>
                <a:gd name="T48" fmla="*/ 45 w 103"/>
                <a:gd name="T49" fmla="*/ 47 h 60"/>
                <a:gd name="T50" fmla="*/ 47 w 103"/>
                <a:gd name="T51" fmla="*/ 49 h 60"/>
                <a:gd name="T52" fmla="*/ 49 w 103"/>
                <a:gd name="T53" fmla="*/ 50 h 60"/>
                <a:gd name="T54" fmla="*/ 50 w 103"/>
                <a:gd name="T55" fmla="*/ 52 h 60"/>
                <a:gd name="T56" fmla="*/ 53 w 103"/>
                <a:gd name="T57" fmla="*/ 54 h 60"/>
                <a:gd name="T58" fmla="*/ 54 w 103"/>
                <a:gd name="T59" fmla="*/ 56 h 60"/>
                <a:gd name="T60" fmla="*/ 56 w 103"/>
                <a:gd name="T61" fmla="*/ 57 h 60"/>
                <a:gd name="T62" fmla="*/ 57 w 103"/>
                <a:gd name="T63" fmla="*/ 60 h 60"/>
                <a:gd name="T64" fmla="*/ 103 w 103"/>
                <a:gd name="T65" fmla="*/ 58 h 60"/>
                <a:gd name="T66" fmla="*/ 100 w 103"/>
                <a:gd name="T67" fmla="*/ 56 h 60"/>
                <a:gd name="T68" fmla="*/ 99 w 103"/>
                <a:gd name="T69" fmla="*/ 50 h 60"/>
                <a:gd name="T70" fmla="*/ 97 w 103"/>
                <a:gd name="T71" fmla="*/ 48 h 60"/>
                <a:gd name="T72" fmla="*/ 95 w 103"/>
                <a:gd name="T73" fmla="*/ 43 h 60"/>
                <a:gd name="T74" fmla="*/ 93 w 103"/>
                <a:gd name="T75" fmla="*/ 39 h 60"/>
                <a:gd name="T76" fmla="*/ 92 w 103"/>
                <a:gd name="T77" fmla="*/ 33 h 60"/>
                <a:gd name="T78" fmla="*/ 88 w 103"/>
                <a:gd name="T79" fmla="*/ 31 h 60"/>
                <a:gd name="T80" fmla="*/ 87 w 103"/>
                <a:gd name="T81" fmla="*/ 25 h 60"/>
                <a:gd name="T82" fmla="*/ 85 w 103"/>
                <a:gd name="T83" fmla="*/ 23 h 60"/>
                <a:gd name="T84" fmla="*/ 84 w 103"/>
                <a:gd name="T85" fmla="*/ 18 h 60"/>
                <a:gd name="T86" fmla="*/ 81 w 103"/>
                <a:gd name="T87" fmla="*/ 16 h 60"/>
                <a:gd name="T88" fmla="*/ 80 w 103"/>
                <a:gd name="T89" fmla="*/ 11 h 60"/>
                <a:gd name="T90" fmla="*/ 78 w 103"/>
                <a:gd name="T91" fmla="*/ 6 h 60"/>
                <a:gd name="T92" fmla="*/ 76 w 103"/>
                <a:gd name="T93" fmla="*/ 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60">
                  <a:moveTo>
                    <a:pt x="76" y="1"/>
                  </a:moveTo>
                  <a:lnTo>
                    <a:pt x="75" y="1"/>
                  </a:lnTo>
                  <a:lnTo>
                    <a:pt x="75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5"/>
                  </a:lnTo>
                  <a:lnTo>
                    <a:pt x="7" y="5"/>
                  </a:lnTo>
                  <a:lnTo>
                    <a:pt x="7" y="6"/>
                  </a:lnTo>
                  <a:lnTo>
                    <a:pt x="9" y="6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1" y="11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3" y="12"/>
                  </a:lnTo>
                  <a:lnTo>
                    <a:pt x="13" y="13"/>
                  </a:lnTo>
                  <a:lnTo>
                    <a:pt x="15" y="13"/>
                  </a:lnTo>
                  <a:lnTo>
                    <a:pt x="15" y="14"/>
                  </a:lnTo>
                  <a:lnTo>
                    <a:pt x="16" y="14"/>
                  </a:lnTo>
                  <a:lnTo>
                    <a:pt x="16" y="16"/>
                  </a:lnTo>
                  <a:lnTo>
                    <a:pt x="17" y="16"/>
                  </a:lnTo>
                  <a:lnTo>
                    <a:pt x="17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9" y="19"/>
                  </a:lnTo>
                  <a:lnTo>
                    <a:pt x="19" y="20"/>
                  </a:lnTo>
                  <a:lnTo>
                    <a:pt x="20" y="20"/>
                  </a:lnTo>
                  <a:lnTo>
                    <a:pt x="20" y="22"/>
                  </a:lnTo>
                  <a:lnTo>
                    <a:pt x="22" y="22"/>
                  </a:lnTo>
                  <a:lnTo>
                    <a:pt x="22" y="23"/>
                  </a:lnTo>
                  <a:lnTo>
                    <a:pt x="23" y="23"/>
                  </a:lnTo>
                  <a:lnTo>
                    <a:pt x="23" y="24"/>
                  </a:lnTo>
                  <a:lnTo>
                    <a:pt x="24" y="24"/>
                  </a:lnTo>
                  <a:lnTo>
                    <a:pt x="24" y="25"/>
                  </a:lnTo>
                  <a:lnTo>
                    <a:pt x="25" y="25"/>
                  </a:lnTo>
                  <a:lnTo>
                    <a:pt x="25" y="26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8" y="27"/>
                  </a:lnTo>
                  <a:lnTo>
                    <a:pt x="28" y="29"/>
                  </a:lnTo>
                  <a:lnTo>
                    <a:pt x="29" y="29"/>
                  </a:lnTo>
                  <a:lnTo>
                    <a:pt x="29" y="30"/>
                  </a:lnTo>
                  <a:lnTo>
                    <a:pt x="30" y="30"/>
                  </a:lnTo>
                  <a:lnTo>
                    <a:pt x="30" y="31"/>
                  </a:lnTo>
                  <a:lnTo>
                    <a:pt x="31" y="31"/>
                  </a:lnTo>
                  <a:lnTo>
                    <a:pt x="31" y="32"/>
                  </a:lnTo>
                  <a:lnTo>
                    <a:pt x="32" y="32"/>
                  </a:lnTo>
                  <a:lnTo>
                    <a:pt x="32" y="33"/>
                  </a:lnTo>
                  <a:lnTo>
                    <a:pt x="35" y="33"/>
                  </a:lnTo>
                  <a:lnTo>
                    <a:pt x="35" y="35"/>
                  </a:lnTo>
                  <a:lnTo>
                    <a:pt x="36" y="35"/>
                  </a:lnTo>
                  <a:lnTo>
                    <a:pt x="36" y="36"/>
                  </a:lnTo>
                  <a:lnTo>
                    <a:pt x="37" y="36"/>
                  </a:lnTo>
                  <a:lnTo>
                    <a:pt x="37" y="38"/>
                  </a:lnTo>
                  <a:lnTo>
                    <a:pt x="38" y="38"/>
                  </a:lnTo>
                  <a:lnTo>
                    <a:pt x="38" y="41"/>
                  </a:lnTo>
                  <a:lnTo>
                    <a:pt x="40" y="41"/>
                  </a:lnTo>
                  <a:lnTo>
                    <a:pt x="40" y="42"/>
                  </a:lnTo>
                  <a:lnTo>
                    <a:pt x="41" y="42"/>
                  </a:lnTo>
                  <a:lnTo>
                    <a:pt x="41" y="43"/>
                  </a:lnTo>
                  <a:lnTo>
                    <a:pt x="42" y="43"/>
                  </a:lnTo>
                  <a:lnTo>
                    <a:pt x="42" y="44"/>
                  </a:lnTo>
                  <a:lnTo>
                    <a:pt x="43" y="44"/>
                  </a:lnTo>
                  <a:lnTo>
                    <a:pt x="43" y="45"/>
                  </a:lnTo>
                  <a:lnTo>
                    <a:pt x="44" y="45"/>
                  </a:lnTo>
                  <a:lnTo>
                    <a:pt x="44" y="47"/>
                  </a:lnTo>
                  <a:lnTo>
                    <a:pt x="45" y="47"/>
                  </a:lnTo>
                  <a:lnTo>
                    <a:pt x="45" y="48"/>
                  </a:lnTo>
                  <a:lnTo>
                    <a:pt x="47" y="48"/>
                  </a:lnTo>
                  <a:lnTo>
                    <a:pt x="47" y="49"/>
                  </a:lnTo>
                  <a:lnTo>
                    <a:pt x="48" y="49"/>
                  </a:lnTo>
                  <a:lnTo>
                    <a:pt x="48" y="50"/>
                  </a:lnTo>
                  <a:lnTo>
                    <a:pt x="49" y="50"/>
                  </a:lnTo>
                  <a:lnTo>
                    <a:pt x="49" y="51"/>
                  </a:lnTo>
                  <a:lnTo>
                    <a:pt x="50" y="51"/>
                  </a:lnTo>
                  <a:lnTo>
                    <a:pt x="50" y="52"/>
                  </a:lnTo>
                  <a:lnTo>
                    <a:pt x="51" y="52"/>
                  </a:lnTo>
                  <a:lnTo>
                    <a:pt x="51" y="54"/>
                  </a:lnTo>
                  <a:lnTo>
                    <a:pt x="53" y="54"/>
                  </a:lnTo>
                  <a:lnTo>
                    <a:pt x="53" y="55"/>
                  </a:lnTo>
                  <a:lnTo>
                    <a:pt x="54" y="55"/>
                  </a:lnTo>
                  <a:lnTo>
                    <a:pt x="54" y="56"/>
                  </a:lnTo>
                  <a:lnTo>
                    <a:pt x="55" y="56"/>
                  </a:lnTo>
                  <a:lnTo>
                    <a:pt x="55" y="57"/>
                  </a:lnTo>
                  <a:lnTo>
                    <a:pt x="56" y="57"/>
                  </a:lnTo>
                  <a:lnTo>
                    <a:pt x="56" y="58"/>
                  </a:lnTo>
                  <a:lnTo>
                    <a:pt x="57" y="58"/>
                  </a:lnTo>
                  <a:lnTo>
                    <a:pt x="57" y="60"/>
                  </a:lnTo>
                  <a:lnTo>
                    <a:pt x="59" y="60"/>
                  </a:lnTo>
                  <a:lnTo>
                    <a:pt x="103" y="60"/>
                  </a:lnTo>
                  <a:lnTo>
                    <a:pt x="103" y="58"/>
                  </a:lnTo>
                  <a:lnTo>
                    <a:pt x="101" y="58"/>
                  </a:lnTo>
                  <a:lnTo>
                    <a:pt x="101" y="56"/>
                  </a:lnTo>
                  <a:lnTo>
                    <a:pt x="100" y="56"/>
                  </a:lnTo>
                  <a:lnTo>
                    <a:pt x="100" y="52"/>
                  </a:lnTo>
                  <a:lnTo>
                    <a:pt x="99" y="52"/>
                  </a:lnTo>
                  <a:lnTo>
                    <a:pt x="99" y="50"/>
                  </a:lnTo>
                  <a:lnTo>
                    <a:pt x="98" y="50"/>
                  </a:lnTo>
                  <a:lnTo>
                    <a:pt x="98" y="48"/>
                  </a:lnTo>
                  <a:lnTo>
                    <a:pt x="97" y="48"/>
                  </a:lnTo>
                  <a:lnTo>
                    <a:pt x="97" y="45"/>
                  </a:lnTo>
                  <a:lnTo>
                    <a:pt x="95" y="45"/>
                  </a:lnTo>
                  <a:lnTo>
                    <a:pt x="95" y="43"/>
                  </a:lnTo>
                  <a:lnTo>
                    <a:pt x="94" y="43"/>
                  </a:lnTo>
                  <a:lnTo>
                    <a:pt x="94" y="39"/>
                  </a:lnTo>
                  <a:lnTo>
                    <a:pt x="93" y="39"/>
                  </a:lnTo>
                  <a:lnTo>
                    <a:pt x="93" y="36"/>
                  </a:lnTo>
                  <a:lnTo>
                    <a:pt x="92" y="36"/>
                  </a:lnTo>
                  <a:lnTo>
                    <a:pt x="92" y="33"/>
                  </a:lnTo>
                  <a:lnTo>
                    <a:pt x="91" y="33"/>
                  </a:lnTo>
                  <a:lnTo>
                    <a:pt x="91" y="31"/>
                  </a:lnTo>
                  <a:lnTo>
                    <a:pt x="88" y="31"/>
                  </a:lnTo>
                  <a:lnTo>
                    <a:pt x="88" y="29"/>
                  </a:lnTo>
                  <a:lnTo>
                    <a:pt x="87" y="29"/>
                  </a:lnTo>
                  <a:lnTo>
                    <a:pt x="87" y="25"/>
                  </a:lnTo>
                  <a:lnTo>
                    <a:pt x="86" y="25"/>
                  </a:lnTo>
                  <a:lnTo>
                    <a:pt x="86" y="23"/>
                  </a:lnTo>
                  <a:lnTo>
                    <a:pt x="85" y="23"/>
                  </a:lnTo>
                  <a:lnTo>
                    <a:pt x="85" y="20"/>
                  </a:lnTo>
                  <a:lnTo>
                    <a:pt x="84" y="20"/>
                  </a:lnTo>
                  <a:lnTo>
                    <a:pt x="84" y="18"/>
                  </a:lnTo>
                  <a:lnTo>
                    <a:pt x="82" y="18"/>
                  </a:lnTo>
                  <a:lnTo>
                    <a:pt x="82" y="16"/>
                  </a:lnTo>
                  <a:lnTo>
                    <a:pt x="81" y="16"/>
                  </a:lnTo>
                  <a:lnTo>
                    <a:pt x="81" y="13"/>
                  </a:lnTo>
                  <a:lnTo>
                    <a:pt x="80" y="13"/>
                  </a:lnTo>
                  <a:lnTo>
                    <a:pt x="80" y="11"/>
                  </a:lnTo>
                  <a:lnTo>
                    <a:pt x="79" y="11"/>
                  </a:lnTo>
                  <a:lnTo>
                    <a:pt x="79" y="6"/>
                  </a:lnTo>
                  <a:lnTo>
                    <a:pt x="78" y="6"/>
                  </a:lnTo>
                  <a:lnTo>
                    <a:pt x="78" y="4"/>
                  </a:lnTo>
                  <a:lnTo>
                    <a:pt x="76" y="4"/>
                  </a:lnTo>
                  <a:lnTo>
                    <a:pt x="7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1" name="Freeform 3110">
              <a:extLst>
                <a:ext uri="{FF2B5EF4-FFF2-40B4-BE49-F238E27FC236}">
                  <a16:creationId xmlns:a16="http://schemas.microsoft.com/office/drawing/2014/main" id="{93E2CB9E-DFF9-7D5B-3C27-47E479EA7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5" y="112"/>
              <a:ext cx="13" cy="12"/>
            </a:xfrm>
            <a:custGeom>
              <a:avLst/>
              <a:gdLst>
                <a:gd name="T0" fmla="*/ 0 w 65"/>
                <a:gd name="T1" fmla="*/ 0 h 59"/>
                <a:gd name="T2" fmla="*/ 1 w 65"/>
                <a:gd name="T3" fmla="*/ 2 h 59"/>
                <a:gd name="T4" fmla="*/ 4 w 65"/>
                <a:gd name="T5" fmla="*/ 4 h 59"/>
                <a:gd name="T6" fmla="*/ 6 w 65"/>
                <a:gd name="T7" fmla="*/ 8 h 59"/>
                <a:gd name="T8" fmla="*/ 8 w 65"/>
                <a:gd name="T9" fmla="*/ 9 h 59"/>
                <a:gd name="T10" fmla="*/ 9 w 65"/>
                <a:gd name="T11" fmla="*/ 12 h 59"/>
                <a:gd name="T12" fmla="*/ 11 w 65"/>
                <a:gd name="T13" fmla="*/ 13 h 59"/>
                <a:gd name="T14" fmla="*/ 13 w 65"/>
                <a:gd name="T15" fmla="*/ 15 h 59"/>
                <a:gd name="T16" fmla="*/ 15 w 65"/>
                <a:gd name="T17" fmla="*/ 16 h 59"/>
                <a:gd name="T18" fmla="*/ 16 w 65"/>
                <a:gd name="T19" fmla="*/ 19 h 59"/>
                <a:gd name="T20" fmla="*/ 19 w 65"/>
                <a:gd name="T21" fmla="*/ 20 h 59"/>
                <a:gd name="T22" fmla="*/ 20 w 65"/>
                <a:gd name="T23" fmla="*/ 22 h 59"/>
                <a:gd name="T24" fmla="*/ 22 w 65"/>
                <a:gd name="T25" fmla="*/ 23 h 59"/>
                <a:gd name="T26" fmla="*/ 23 w 65"/>
                <a:gd name="T27" fmla="*/ 26 h 59"/>
                <a:gd name="T28" fmla="*/ 26 w 65"/>
                <a:gd name="T29" fmla="*/ 27 h 59"/>
                <a:gd name="T30" fmla="*/ 27 w 65"/>
                <a:gd name="T31" fmla="*/ 29 h 59"/>
                <a:gd name="T32" fmla="*/ 29 w 65"/>
                <a:gd name="T33" fmla="*/ 31 h 59"/>
                <a:gd name="T34" fmla="*/ 32 w 65"/>
                <a:gd name="T35" fmla="*/ 35 h 59"/>
                <a:gd name="T36" fmla="*/ 34 w 65"/>
                <a:gd name="T37" fmla="*/ 37 h 59"/>
                <a:gd name="T38" fmla="*/ 35 w 65"/>
                <a:gd name="T39" fmla="*/ 39 h 59"/>
                <a:gd name="T40" fmla="*/ 38 w 65"/>
                <a:gd name="T41" fmla="*/ 40 h 59"/>
                <a:gd name="T42" fmla="*/ 39 w 65"/>
                <a:gd name="T43" fmla="*/ 42 h 59"/>
                <a:gd name="T44" fmla="*/ 41 w 65"/>
                <a:gd name="T45" fmla="*/ 44 h 59"/>
                <a:gd name="T46" fmla="*/ 42 w 65"/>
                <a:gd name="T47" fmla="*/ 46 h 59"/>
                <a:gd name="T48" fmla="*/ 45 w 65"/>
                <a:gd name="T49" fmla="*/ 47 h 59"/>
                <a:gd name="T50" fmla="*/ 46 w 65"/>
                <a:gd name="T51" fmla="*/ 50 h 59"/>
                <a:gd name="T52" fmla="*/ 48 w 65"/>
                <a:gd name="T53" fmla="*/ 51 h 59"/>
                <a:gd name="T54" fmla="*/ 50 w 65"/>
                <a:gd name="T55" fmla="*/ 53 h 59"/>
                <a:gd name="T56" fmla="*/ 52 w 65"/>
                <a:gd name="T57" fmla="*/ 54 h 59"/>
                <a:gd name="T58" fmla="*/ 53 w 65"/>
                <a:gd name="T59" fmla="*/ 57 h 59"/>
                <a:gd name="T60" fmla="*/ 56 w 65"/>
                <a:gd name="T61" fmla="*/ 58 h 59"/>
                <a:gd name="T62" fmla="*/ 58 w 65"/>
                <a:gd name="T63" fmla="*/ 58 h 59"/>
                <a:gd name="T64" fmla="*/ 64 w 65"/>
                <a:gd name="T65" fmla="*/ 57 h 59"/>
                <a:gd name="T66" fmla="*/ 65 w 65"/>
                <a:gd name="T67" fmla="*/ 47 h 59"/>
                <a:gd name="T68" fmla="*/ 63 w 65"/>
                <a:gd name="T69" fmla="*/ 45 h 59"/>
                <a:gd name="T70" fmla="*/ 61 w 65"/>
                <a:gd name="T71" fmla="*/ 39 h 59"/>
                <a:gd name="T72" fmla="*/ 58 w 65"/>
                <a:gd name="T73" fmla="*/ 35 h 59"/>
                <a:gd name="T74" fmla="*/ 57 w 65"/>
                <a:gd name="T75" fmla="*/ 29 h 59"/>
                <a:gd name="T76" fmla="*/ 54 w 65"/>
                <a:gd name="T77" fmla="*/ 26 h 59"/>
                <a:gd name="T78" fmla="*/ 53 w 65"/>
                <a:gd name="T79" fmla="*/ 21 h 59"/>
                <a:gd name="T80" fmla="*/ 51 w 65"/>
                <a:gd name="T81" fmla="*/ 17 h 59"/>
                <a:gd name="T82" fmla="*/ 50 w 65"/>
                <a:gd name="T83" fmla="*/ 13 h 59"/>
                <a:gd name="T84" fmla="*/ 47 w 65"/>
                <a:gd name="T85" fmla="*/ 9 h 59"/>
                <a:gd name="T86" fmla="*/ 46 w 65"/>
                <a:gd name="T87" fmla="*/ 3 h 59"/>
                <a:gd name="T88" fmla="*/ 44 w 65"/>
                <a:gd name="T89" fmla="*/ 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5" h="59">
                  <a:moveTo>
                    <a:pt x="44" y="1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3" y="2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7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8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10"/>
                  </a:lnTo>
                  <a:lnTo>
                    <a:pt x="9" y="10"/>
                  </a:lnTo>
                  <a:lnTo>
                    <a:pt x="9" y="12"/>
                  </a:lnTo>
                  <a:lnTo>
                    <a:pt x="10" y="12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1" y="14"/>
                  </a:lnTo>
                  <a:lnTo>
                    <a:pt x="13" y="14"/>
                  </a:lnTo>
                  <a:lnTo>
                    <a:pt x="13" y="15"/>
                  </a:lnTo>
                  <a:lnTo>
                    <a:pt x="14" y="15"/>
                  </a:lnTo>
                  <a:lnTo>
                    <a:pt x="14" y="16"/>
                  </a:lnTo>
                  <a:lnTo>
                    <a:pt x="15" y="16"/>
                  </a:lnTo>
                  <a:lnTo>
                    <a:pt x="15" y="17"/>
                  </a:lnTo>
                  <a:lnTo>
                    <a:pt x="16" y="17"/>
                  </a:lnTo>
                  <a:lnTo>
                    <a:pt x="16" y="19"/>
                  </a:lnTo>
                  <a:lnTo>
                    <a:pt x="17" y="19"/>
                  </a:lnTo>
                  <a:lnTo>
                    <a:pt x="17" y="20"/>
                  </a:lnTo>
                  <a:lnTo>
                    <a:pt x="19" y="20"/>
                  </a:lnTo>
                  <a:lnTo>
                    <a:pt x="19" y="21"/>
                  </a:lnTo>
                  <a:lnTo>
                    <a:pt x="20" y="21"/>
                  </a:lnTo>
                  <a:lnTo>
                    <a:pt x="20" y="22"/>
                  </a:lnTo>
                  <a:lnTo>
                    <a:pt x="21" y="22"/>
                  </a:lnTo>
                  <a:lnTo>
                    <a:pt x="21" y="23"/>
                  </a:lnTo>
                  <a:lnTo>
                    <a:pt x="22" y="23"/>
                  </a:lnTo>
                  <a:lnTo>
                    <a:pt x="22" y="25"/>
                  </a:lnTo>
                  <a:lnTo>
                    <a:pt x="23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7" y="28"/>
                  </a:lnTo>
                  <a:lnTo>
                    <a:pt x="27" y="29"/>
                  </a:lnTo>
                  <a:lnTo>
                    <a:pt x="28" y="29"/>
                  </a:lnTo>
                  <a:lnTo>
                    <a:pt x="28" y="31"/>
                  </a:lnTo>
                  <a:lnTo>
                    <a:pt x="29" y="31"/>
                  </a:lnTo>
                  <a:lnTo>
                    <a:pt x="29" y="33"/>
                  </a:lnTo>
                  <a:lnTo>
                    <a:pt x="32" y="33"/>
                  </a:lnTo>
                  <a:lnTo>
                    <a:pt x="32" y="35"/>
                  </a:lnTo>
                  <a:lnTo>
                    <a:pt x="33" y="35"/>
                  </a:lnTo>
                  <a:lnTo>
                    <a:pt x="33" y="37"/>
                  </a:lnTo>
                  <a:lnTo>
                    <a:pt x="34" y="37"/>
                  </a:lnTo>
                  <a:lnTo>
                    <a:pt x="34" y="38"/>
                  </a:lnTo>
                  <a:lnTo>
                    <a:pt x="35" y="38"/>
                  </a:lnTo>
                  <a:lnTo>
                    <a:pt x="35" y="39"/>
                  </a:lnTo>
                  <a:lnTo>
                    <a:pt x="36" y="39"/>
                  </a:lnTo>
                  <a:lnTo>
                    <a:pt x="36" y="40"/>
                  </a:lnTo>
                  <a:lnTo>
                    <a:pt x="38" y="40"/>
                  </a:lnTo>
                  <a:lnTo>
                    <a:pt x="38" y="41"/>
                  </a:lnTo>
                  <a:lnTo>
                    <a:pt x="39" y="41"/>
                  </a:lnTo>
                  <a:lnTo>
                    <a:pt x="39" y="42"/>
                  </a:lnTo>
                  <a:lnTo>
                    <a:pt x="40" y="42"/>
                  </a:lnTo>
                  <a:lnTo>
                    <a:pt x="40" y="44"/>
                  </a:lnTo>
                  <a:lnTo>
                    <a:pt x="41" y="44"/>
                  </a:lnTo>
                  <a:lnTo>
                    <a:pt x="41" y="45"/>
                  </a:lnTo>
                  <a:lnTo>
                    <a:pt x="42" y="45"/>
                  </a:lnTo>
                  <a:lnTo>
                    <a:pt x="42" y="46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5" y="47"/>
                  </a:lnTo>
                  <a:lnTo>
                    <a:pt x="45" y="48"/>
                  </a:lnTo>
                  <a:lnTo>
                    <a:pt x="46" y="48"/>
                  </a:lnTo>
                  <a:lnTo>
                    <a:pt x="46" y="50"/>
                  </a:lnTo>
                  <a:lnTo>
                    <a:pt x="47" y="50"/>
                  </a:lnTo>
                  <a:lnTo>
                    <a:pt x="47" y="51"/>
                  </a:lnTo>
                  <a:lnTo>
                    <a:pt x="48" y="51"/>
                  </a:lnTo>
                  <a:lnTo>
                    <a:pt x="48" y="52"/>
                  </a:lnTo>
                  <a:lnTo>
                    <a:pt x="50" y="52"/>
                  </a:lnTo>
                  <a:lnTo>
                    <a:pt x="50" y="53"/>
                  </a:lnTo>
                  <a:lnTo>
                    <a:pt x="51" y="53"/>
                  </a:lnTo>
                  <a:lnTo>
                    <a:pt x="51" y="54"/>
                  </a:lnTo>
                  <a:lnTo>
                    <a:pt x="52" y="54"/>
                  </a:lnTo>
                  <a:lnTo>
                    <a:pt x="52" y="56"/>
                  </a:lnTo>
                  <a:lnTo>
                    <a:pt x="53" y="56"/>
                  </a:lnTo>
                  <a:lnTo>
                    <a:pt x="53" y="57"/>
                  </a:lnTo>
                  <a:lnTo>
                    <a:pt x="54" y="57"/>
                  </a:lnTo>
                  <a:lnTo>
                    <a:pt x="54" y="58"/>
                  </a:lnTo>
                  <a:lnTo>
                    <a:pt x="56" y="58"/>
                  </a:lnTo>
                  <a:lnTo>
                    <a:pt x="56" y="59"/>
                  </a:lnTo>
                  <a:lnTo>
                    <a:pt x="58" y="59"/>
                  </a:lnTo>
                  <a:lnTo>
                    <a:pt x="58" y="58"/>
                  </a:lnTo>
                  <a:lnTo>
                    <a:pt x="63" y="58"/>
                  </a:lnTo>
                  <a:lnTo>
                    <a:pt x="63" y="57"/>
                  </a:lnTo>
                  <a:lnTo>
                    <a:pt x="64" y="57"/>
                  </a:lnTo>
                  <a:lnTo>
                    <a:pt x="64" y="56"/>
                  </a:lnTo>
                  <a:lnTo>
                    <a:pt x="65" y="56"/>
                  </a:lnTo>
                  <a:lnTo>
                    <a:pt x="65" y="47"/>
                  </a:lnTo>
                  <a:lnTo>
                    <a:pt x="64" y="47"/>
                  </a:lnTo>
                  <a:lnTo>
                    <a:pt x="64" y="45"/>
                  </a:lnTo>
                  <a:lnTo>
                    <a:pt x="63" y="45"/>
                  </a:lnTo>
                  <a:lnTo>
                    <a:pt x="63" y="41"/>
                  </a:lnTo>
                  <a:lnTo>
                    <a:pt x="61" y="41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60" y="35"/>
                  </a:lnTo>
                  <a:lnTo>
                    <a:pt x="58" y="35"/>
                  </a:lnTo>
                  <a:lnTo>
                    <a:pt x="58" y="32"/>
                  </a:lnTo>
                  <a:lnTo>
                    <a:pt x="57" y="32"/>
                  </a:lnTo>
                  <a:lnTo>
                    <a:pt x="57" y="29"/>
                  </a:lnTo>
                  <a:lnTo>
                    <a:pt x="56" y="29"/>
                  </a:lnTo>
                  <a:lnTo>
                    <a:pt x="56" y="26"/>
                  </a:lnTo>
                  <a:lnTo>
                    <a:pt x="54" y="26"/>
                  </a:lnTo>
                  <a:lnTo>
                    <a:pt x="54" y="23"/>
                  </a:lnTo>
                  <a:lnTo>
                    <a:pt x="53" y="23"/>
                  </a:lnTo>
                  <a:lnTo>
                    <a:pt x="53" y="21"/>
                  </a:lnTo>
                  <a:lnTo>
                    <a:pt x="52" y="21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1" y="15"/>
                  </a:lnTo>
                  <a:lnTo>
                    <a:pt x="50" y="15"/>
                  </a:lnTo>
                  <a:lnTo>
                    <a:pt x="50" y="13"/>
                  </a:lnTo>
                  <a:lnTo>
                    <a:pt x="48" y="13"/>
                  </a:lnTo>
                  <a:lnTo>
                    <a:pt x="48" y="9"/>
                  </a:lnTo>
                  <a:lnTo>
                    <a:pt x="47" y="9"/>
                  </a:lnTo>
                  <a:lnTo>
                    <a:pt x="47" y="7"/>
                  </a:lnTo>
                  <a:lnTo>
                    <a:pt x="46" y="7"/>
                  </a:lnTo>
                  <a:lnTo>
                    <a:pt x="46" y="3"/>
                  </a:lnTo>
                  <a:lnTo>
                    <a:pt x="45" y="3"/>
                  </a:lnTo>
                  <a:lnTo>
                    <a:pt x="45" y="1"/>
                  </a:lnTo>
                  <a:lnTo>
                    <a:pt x="4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2" name="Rectangle 3111">
              <a:extLst>
                <a:ext uri="{FF2B5EF4-FFF2-40B4-BE49-F238E27FC236}">
                  <a16:creationId xmlns:a16="http://schemas.microsoft.com/office/drawing/2014/main" id="{9070B043-6148-0E7F-90AB-E67DFD858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" y="14"/>
              <a:ext cx="1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3" name="Freeform 3112">
              <a:extLst>
                <a:ext uri="{FF2B5EF4-FFF2-40B4-BE49-F238E27FC236}">
                  <a16:creationId xmlns:a16="http://schemas.microsoft.com/office/drawing/2014/main" id="{E1115F5A-299B-D264-D5C9-4E786B2FDB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6" y="122"/>
              <a:ext cx="32" cy="42"/>
            </a:xfrm>
            <a:custGeom>
              <a:avLst/>
              <a:gdLst>
                <a:gd name="T0" fmla="*/ 29 w 160"/>
                <a:gd name="T1" fmla="*/ 210 h 210"/>
                <a:gd name="T2" fmla="*/ 31 w 160"/>
                <a:gd name="T3" fmla="*/ 44 h 210"/>
                <a:gd name="T4" fmla="*/ 35 w 160"/>
                <a:gd name="T5" fmla="*/ 49 h 210"/>
                <a:gd name="T6" fmla="*/ 37 w 160"/>
                <a:gd name="T7" fmla="*/ 55 h 210"/>
                <a:gd name="T8" fmla="*/ 41 w 160"/>
                <a:gd name="T9" fmla="*/ 60 h 210"/>
                <a:gd name="T10" fmla="*/ 43 w 160"/>
                <a:gd name="T11" fmla="*/ 67 h 210"/>
                <a:gd name="T12" fmla="*/ 48 w 160"/>
                <a:gd name="T13" fmla="*/ 70 h 210"/>
                <a:gd name="T14" fmla="*/ 50 w 160"/>
                <a:gd name="T15" fmla="*/ 79 h 210"/>
                <a:gd name="T16" fmla="*/ 54 w 160"/>
                <a:gd name="T17" fmla="*/ 84 h 210"/>
                <a:gd name="T18" fmla="*/ 56 w 160"/>
                <a:gd name="T19" fmla="*/ 91 h 210"/>
                <a:gd name="T20" fmla="*/ 60 w 160"/>
                <a:gd name="T21" fmla="*/ 94 h 210"/>
                <a:gd name="T22" fmla="*/ 62 w 160"/>
                <a:gd name="T23" fmla="*/ 103 h 210"/>
                <a:gd name="T24" fmla="*/ 66 w 160"/>
                <a:gd name="T25" fmla="*/ 107 h 210"/>
                <a:gd name="T26" fmla="*/ 68 w 160"/>
                <a:gd name="T27" fmla="*/ 113 h 210"/>
                <a:gd name="T28" fmla="*/ 72 w 160"/>
                <a:gd name="T29" fmla="*/ 118 h 210"/>
                <a:gd name="T30" fmla="*/ 75 w 160"/>
                <a:gd name="T31" fmla="*/ 125 h 210"/>
                <a:gd name="T32" fmla="*/ 79 w 160"/>
                <a:gd name="T33" fmla="*/ 131 h 210"/>
                <a:gd name="T34" fmla="*/ 81 w 160"/>
                <a:gd name="T35" fmla="*/ 137 h 210"/>
                <a:gd name="T36" fmla="*/ 85 w 160"/>
                <a:gd name="T37" fmla="*/ 142 h 210"/>
                <a:gd name="T38" fmla="*/ 87 w 160"/>
                <a:gd name="T39" fmla="*/ 149 h 210"/>
                <a:gd name="T40" fmla="*/ 91 w 160"/>
                <a:gd name="T41" fmla="*/ 154 h 210"/>
                <a:gd name="T42" fmla="*/ 93 w 160"/>
                <a:gd name="T43" fmla="*/ 161 h 210"/>
                <a:gd name="T44" fmla="*/ 97 w 160"/>
                <a:gd name="T45" fmla="*/ 166 h 210"/>
                <a:gd name="T46" fmla="*/ 99 w 160"/>
                <a:gd name="T47" fmla="*/ 173 h 210"/>
                <a:gd name="T48" fmla="*/ 104 w 160"/>
                <a:gd name="T49" fmla="*/ 176 h 210"/>
                <a:gd name="T50" fmla="*/ 106 w 160"/>
                <a:gd name="T51" fmla="*/ 184 h 210"/>
                <a:gd name="T52" fmla="*/ 110 w 160"/>
                <a:gd name="T53" fmla="*/ 189 h 210"/>
                <a:gd name="T54" fmla="*/ 112 w 160"/>
                <a:gd name="T55" fmla="*/ 197 h 210"/>
                <a:gd name="T56" fmla="*/ 116 w 160"/>
                <a:gd name="T57" fmla="*/ 200 h 210"/>
                <a:gd name="T58" fmla="*/ 118 w 160"/>
                <a:gd name="T59" fmla="*/ 207 h 210"/>
                <a:gd name="T60" fmla="*/ 131 w 160"/>
                <a:gd name="T61" fmla="*/ 0 h 210"/>
                <a:gd name="T62" fmla="*/ 128 w 160"/>
                <a:gd name="T63" fmla="*/ 168 h 210"/>
                <a:gd name="T64" fmla="*/ 124 w 160"/>
                <a:gd name="T65" fmla="*/ 163 h 210"/>
                <a:gd name="T66" fmla="*/ 122 w 160"/>
                <a:gd name="T67" fmla="*/ 155 h 210"/>
                <a:gd name="T68" fmla="*/ 118 w 160"/>
                <a:gd name="T69" fmla="*/ 151 h 210"/>
                <a:gd name="T70" fmla="*/ 116 w 160"/>
                <a:gd name="T71" fmla="*/ 144 h 210"/>
                <a:gd name="T72" fmla="*/ 112 w 160"/>
                <a:gd name="T73" fmla="*/ 139 h 210"/>
                <a:gd name="T74" fmla="*/ 110 w 160"/>
                <a:gd name="T75" fmla="*/ 132 h 210"/>
                <a:gd name="T76" fmla="*/ 106 w 160"/>
                <a:gd name="T77" fmla="*/ 129 h 210"/>
                <a:gd name="T78" fmla="*/ 104 w 160"/>
                <a:gd name="T79" fmla="*/ 120 h 210"/>
                <a:gd name="T80" fmla="*/ 99 w 160"/>
                <a:gd name="T81" fmla="*/ 116 h 210"/>
                <a:gd name="T82" fmla="*/ 97 w 160"/>
                <a:gd name="T83" fmla="*/ 110 h 210"/>
                <a:gd name="T84" fmla="*/ 93 w 160"/>
                <a:gd name="T85" fmla="*/ 105 h 210"/>
                <a:gd name="T86" fmla="*/ 91 w 160"/>
                <a:gd name="T87" fmla="*/ 97 h 210"/>
                <a:gd name="T88" fmla="*/ 87 w 160"/>
                <a:gd name="T89" fmla="*/ 92 h 210"/>
                <a:gd name="T90" fmla="*/ 85 w 160"/>
                <a:gd name="T91" fmla="*/ 86 h 210"/>
                <a:gd name="T92" fmla="*/ 81 w 160"/>
                <a:gd name="T93" fmla="*/ 81 h 210"/>
                <a:gd name="T94" fmla="*/ 79 w 160"/>
                <a:gd name="T95" fmla="*/ 74 h 210"/>
                <a:gd name="T96" fmla="*/ 75 w 160"/>
                <a:gd name="T97" fmla="*/ 68 h 210"/>
                <a:gd name="T98" fmla="*/ 72 w 160"/>
                <a:gd name="T99" fmla="*/ 62 h 210"/>
                <a:gd name="T100" fmla="*/ 68 w 160"/>
                <a:gd name="T101" fmla="*/ 57 h 210"/>
                <a:gd name="T102" fmla="*/ 66 w 160"/>
                <a:gd name="T103" fmla="*/ 50 h 210"/>
                <a:gd name="T104" fmla="*/ 62 w 160"/>
                <a:gd name="T105" fmla="*/ 47 h 210"/>
                <a:gd name="T106" fmla="*/ 60 w 160"/>
                <a:gd name="T107" fmla="*/ 38 h 210"/>
                <a:gd name="T108" fmla="*/ 56 w 160"/>
                <a:gd name="T109" fmla="*/ 34 h 210"/>
                <a:gd name="T110" fmla="*/ 54 w 160"/>
                <a:gd name="T111" fmla="*/ 26 h 210"/>
                <a:gd name="T112" fmla="*/ 50 w 160"/>
                <a:gd name="T113" fmla="*/ 23 h 210"/>
                <a:gd name="T114" fmla="*/ 48 w 160"/>
                <a:gd name="T115" fmla="*/ 16 h 210"/>
                <a:gd name="T116" fmla="*/ 43 w 160"/>
                <a:gd name="T117" fmla="*/ 10 h 210"/>
                <a:gd name="T118" fmla="*/ 41 w 160"/>
                <a:gd name="T119" fmla="*/ 4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0" h="210">
                  <a:moveTo>
                    <a:pt x="38" y="1"/>
                  </a:moveTo>
                  <a:lnTo>
                    <a:pt x="38" y="0"/>
                  </a:lnTo>
                  <a:lnTo>
                    <a:pt x="0" y="0"/>
                  </a:lnTo>
                  <a:lnTo>
                    <a:pt x="0" y="210"/>
                  </a:lnTo>
                  <a:lnTo>
                    <a:pt x="29" y="210"/>
                  </a:lnTo>
                  <a:lnTo>
                    <a:pt x="29" y="38"/>
                  </a:lnTo>
                  <a:lnTo>
                    <a:pt x="30" y="38"/>
                  </a:lnTo>
                  <a:lnTo>
                    <a:pt x="30" y="41"/>
                  </a:lnTo>
                  <a:lnTo>
                    <a:pt x="31" y="41"/>
                  </a:lnTo>
                  <a:lnTo>
                    <a:pt x="31" y="44"/>
                  </a:lnTo>
                  <a:lnTo>
                    <a:pt x="32" y="44"/>
                  </a:lnTo>
                  <a:lnTo>
                    <a:pt x="32" y="47"/>
                  </a:lnTo>
                  <a:lnTo>
                    <a:pt x="33" y="47"/>
                  </a:lnTo>
                  <a:lnTo>
                    <a:pt x="33" y="49"/>
                  </a:lnTo>
                  <a:lnTo>
                    <a:pt x="35" y="49"/>
                  </a:lnTo>
                  <a:lnTo>
                    <a:pt x="35" y="50"/>
                  </a:lnTo>
                  <a:lnTo>
                    <a:pt x="36" y="50"/>
                  </a:lnTo>
                  <a:lnTo>
                    <a:pt x="36" y="53"/>
                  </a:lnTo>
                  <a:lnTo>
                    <a:pt x="37" y="53"/>
                  </a:lnTo>
                  <a:lnTo>
                    <a:pt x="37" y="55"/>
                  </a:lnTo>
                  <a:lnTo>
                    <a:pt x="38" y="55"/>
                  </a:lnTo>
                  <a:lnTo>
                    <a:pt x="38" y="57"/>
                  </a:lnTo>
                  <a:lnTo>
                    <a:pt x="39" y="57"/>
                  </a:lnTo>
                  <a:lnTo>
                    <a:pt x="39" y="60"/>
                  </a:lnTo>
                  <a:lnTo>
                    <a:pt x="41" y="60"/>
                  </a:lnTo>
                  <a:lnTo>
                    <a:pt x="41" y="62"/>
                  </a:lnTo>
                  <a:lnTo>
                    <a:pt x="42" y="62"/>
                  </a:lnTo>
                  <a:lnTo>
                    <a:pt x="42" y="65"/>
                  </a:lnTo>
                  <a:lnTo>
                    <a:pt x="43" y="65"/>
                  </a:lnTo>
                  <a:lnTo>
                    <a:pt x="43" y="67"/>
                  </a:lnTo>
                  <a:lnTo>
                    <a:pt x="44" y="67"/>
                  </a:lnTo>
                  <a:lnTo>
                    <a:pt x="44" y="69"/>
                  </a:lnTo>
                  <a:lnTo>
                    <a:pt x="47" y="69"/>
                  </a:lnTo>
                  <a:lnTo>
                    <a:pt x="47" y="70"/>
                  </a:lnTo>
                  <a:lnTo>
                    <a:pt x="48" y="70"/>
                  </a:lnTo>
                  <a:lnTo>
                    <a:pt x="48" y="74"/>
                  </a:lnTo>
                  <a:lnTo>
                    <a:pt x="49" y="74"/>
                  </a:lnTo>
                  <a:lnTo>
                    <a:pt x="49" y="76"/>
                  </a:lnTo>
                  <a:lnTo>
                    <a:pt x="50" y="76"/>
                  </a:lnTo>
                  <a:lnTo>
                    <a:pt x="50" y="79"/>
                  </a:lnTo>
                  <a:lnTo>
                    <a:pt x="51" y="79"/>
                  </a:lnTo>
                  <a:lnTo>
                    <a:pt x="51" y="81"/>
                  </a:lnTo>
                  <a:lnTo>
                    <a:pt x="53" y="81"/>
                  </a:lnTo>
                  <a:lnTo>
                    <a:pt x="53" y="84"/>
                  </a:lnTo>
                  <a:lnTo>
                    <a:pt x="54" y="84"/>
                  </a:lnTo>
                  <a:lnTo>
                    <a:pt x="54" y="86"/>
                  </a:lnTo>
                  <a:lnTo>
                    <a:pt x="55" y="86"/>
                  </a:lnTo>
                  <a:lnTo>
                    <a:pt x="55" y="88"/>
                  </a:lnTo>
                  <a:lnTo>
                    <a:pt x="56" y="88"/>
                  </a:lnTo>
                  <a:lnTo>
                    <a:pt x="56" y="91"/>
                  </a:lnTo>
                  <a:lnTo>
                    <a:pt x="57" y="91"/>
                  </a:lnTo>
                  <a:lnTo>
                    <a:pt x="57" y="92"/>
                  </a:lnTo>
                  <a:lnTo>
                    <a:pt x="58" y="92"/>
                  </a:lnTo>
                  <a:lnTo>
                    <a:pt x="58" y="94"/>
                  </a:lnTo>
                  <a:lnTo>
                    <a:pt x="60" y="94"/>
                  </a:lnTo>
                  <a:lnTo>
                    <a:pt x="60" y="97"/>
                  </a:lnTo>
                  <a:lnTo>
                    <a:pt x="61" y="97"/>
                  </a:lnTo>
                  <a:lnTo>
                    <a:pt x="61" y="99"/>
                  </a:lnTo>
                  <a:lnTo>
                    <a:pt x="62" y="99"/>
                  </a:lnTo>
                  <a:lnTo>
                    <a:pt x="62" y="103"/>
                  </a:lnTo>
                  <a:lnTo>
                    <a:pt x="63" y="103"/>
                  </a:lnTo>
                  <a:lnTo>
                    <a:pt x="63" y="105"/>
                  </a:lnTo>
                  <a:lnTo>
                    <a:pt x="64" y="105"/>
                  </a:lnTo>
                  <a:lnTo>
                    <a:pt x="64" y="107"/>
                  </a:lnTo>
                  <a:lnTo>
                    <a:pt x="66" y="107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12"/>
                  </a:lnTo>
                  <a:lnTo>
                    <a:pt x="68" y="112"/>
                  </a:lnTo>
                  <a:lnTo>
                    <a:pt x="68" y="113"/>
                  </a:lnTo>
                  <a:lnTo>
                    <a:pt x="69" y="113"/>
                  </a:lnTo>
                  <a:lnTo>
                    <a:pt x="69" y="116"/>
                  </a:lnTo>
                  <a:lnTo>
                    <a:pt x="70" y="116"/>
                  </a:lnTo>
                  <a:lnTo>
                    <a:pt x="70" y="118"/>
                  </a:lnTo>
                  <a:lnTo>
                    <a:pt x="72" y="118"/>
                  </a:lnTo>
                  <a:lnTo>
                    <a:pt x="72" y="120"/>
                  </a:lnTo>
                  <a:lnTo>
                    <a:pt x="73" y="120"/>
                  </a:lnTo>
                  <a:lnTo>
                    <a:pt x="73" y="123"/>
                  </a:lnTo>
                  <a:lnTo>
                    <a:pt x="75" y="123"/>
                  </a:lnTo>
                  <a:lnTo>
                    <a:pt x="75" y="125"/>
                  </a:lnTo>
                  <a:lnTo>
                    <a:pt x="76" y="125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78" y="131"/>
                  </a:lnTo>
                  <a:lnTo>
                    <a:pt x="79" y="131"/>
                  </a:lnTo>
                  <a:lnTo>
                    <a:pt x="79" y="134"/>
                  </a:lnTo>
                  <a:lnTo>
                    <a:pt x="80" y="134"/>
                  </a:lnTo>
                  <a:lnTo>
                    <a:pt x="80" y="135"/>
                  </a:lnTo>
                  <a:lnTo>
                    <a:pt x="81" y="135"/>
                  </a:lnTo>
                  <a:lnTo>
                    <a:pt x="81" y="137"/>
                  </a:lnTo>
                  <a:lnTo>
                    <a:pt x="82" y="137"/>
                  </a:lnTo>
                  <a:lnTo>
                    <a:pt x="82" y="139"/>
                  </a:lnTo>
                  <a:lnTo>
                    <a:pt x="83" y="139"/>
                  </a:lnTo>
                  <a:lnTo>
                    <a:pt x="83" y="142"/>
                  </a:lnTo>
                  <a:lnTo>
                    <a:pt x="85" y="142"/>
                  </a:lnTo>
                  <a:lnTo>
                    <a:pt x="85" y="144"/>
                  </a:lnTo>
                  <a:lnTo>
                    <a:pt x="86" y="144"/>
                  </a:lnTo>
                  <a:lnTo>
                    <a:pt x="86" y="147"/>
                  </a:lnTo>
                  <a:lnTo>
                    <a:pt x="87" y="147"/>
                  </a:lnTo>
                  <a:lnTo>
                    <a:pt x="87" y="149"/>
                  </a:lnTo>
                  <a:lnTo>
                    <a:pt x="88" y="149"/>
                  </a:lnTo>
                  <a:lnTo>
                    <a:pt x="88" y="151"/>
                  </a:lnTo>
                  <a:lnTo>
                    <a:pt x="89" y="151"/>
                  </a:lnTo>
                  <a:lnTo>
                    <a:pt x="89" y="154"/>
                  </a:lnTo>
                  <a:lnTo>
                    <a:pt x="91" y="154"/>
                  </a:lnTo>
                  <a:lnTo>
                    <a:pt x="91" y="155"/>
                  </a:lnTo>
                  <a:lnTo>
                    <a:pt x="92" y="155"/>
                  </a:lnTo>
                  <a:lnTo>
                    <a:pt x="92" y="159"/>
                  </a:lnTo>
                  <a:lnTo>
                    <a:pt x="93" y="159"/>
                  </a:lnTo>
                  <a:lnTo>
                    <a:pt x="93" y="161"/>
                  </a:lnTo>
                  <a:lnTo>
                    <a:pt x="94" y="161"/>
                  </a:lnTo>
                  <a:lnTo>
                    <a:pt x="94" y="163"/>
                  </a:lnTo>
                  <a:lnTo>
                    <a:pt x="95" y="163"/>
                  </a:lnTo>
                  <a:lnTo>
                    <a:pt x="95" y="166"/>
                  </a:lnTo>
                  <a:lnTo>
                    <a:pt x="97" y="166"/>
                  </a:lnTo>
                  <a:lnTo>
                    <a:pt x="97" y="168"/>
                  </a:lnTo>
                  <a:lnTo>
                    <a:pt x="98" y="168"/>
                  </a:lnTo>
                  <a:lnTo>
                    <a:pt x="98" y="170"/>
                  </a:lnTo>
                  <a:lnTo>
                    <a:pt x="99" y="170"/>
                  </a:lnTo>
                  <a:lnTo>
                    <a:pt x="99" y="173"/>
                  </a:lnTo>
                  <a:lnTo>
                    <a:pt x="100" y="173"/>
                  </a:lnTo>
                  <a:lnTo>
                    <a:pt x="100" y="175"/>
                  </a:lnTo>
                  <a:lnTo>
                    <a:pt x="103" y="175"/>
                  </a:lnTo>
                  <a:lnTo>
                    <a:pt x="103" y="176"/>
                  </a:lnTo>
                  <a:lnTo>
                    <a:pt x="104" y="176"/>
                  </a:lnTo>
                  <a:lnTo>
                    <a:pt x="104" y="179"/>
                  </a:lnTo>
                  <a:lnTo>
                    <a:pt x="105" y="179"/>
                  </a:lnTo>
                  <a:lnTo>
                    <a:pt x="105" y="181"/>
                  </a:lnTo>
                  <a:lnTo>
                    <a:pt x="106" y="181"/>
                  </a:lnTo>
                  <a:lnTo>
                    <a:pt x="106" y="184"/>
                  </a:lnTo>
                  <a:lnTo>
                    <a:pt x="107" y="184"/>
                  </a:lnTo>
                  <a:lnTo>
                    <a:pt x="107" y="187"/>
                  </a:lnTo>
                  <a:lnTo>
                    <a:pt x="108" y="187"/>
                  </a:lnTo>
                  <a:lnTo>
                    <a:pt x="108" y="189"/>
                  </a:lnTo>
                  <a:lnTo>
                    <a:pt x="110" y="189"/>
                  </a:lnTo>
                  <a:lnTo>
                    <a:pt x="110" y="192"/>
                  </a:lnTo>
                  <a:lnTo>
                    <a:pt x="111" y="192"/>
                  </a:lnTo>
                  <a:lnTo>
                    <a:pt x="111" y="194"/>
                  </a:lnTo>
                  <a:lnTo>
                    <a:pt x="112" y="194"/>
                  </a:lnTo>
                  <a:lnTo>
                    <a:pt x="112" y="197"/>
                  </a:lnTo>
                  <a:lnTo>
                    <a:pt x="113" y="197"/>
                  </a:lnTo>
                  <a:lnTo>
                    <a:pt x="113" y="198"/>
                  </a:lnTo>
                  <a:lnTo>
                    <a:pt x="114" y="198"/>
                  </a:lnTo>
                  <a:lnTo>
                    <a:pt x="114" y="200"/>
                  </a:lnTo>
                  <a:lnTo>
                    <a:pt x="116" y="200"/>
                  </a:lnTo>
                  <a:lnTo>
                    <a:pt x="116" y="203"/>
                  </a:lnTo>
                  <a:lnTo>
                    <a:pt x="117" y="203"/>
                  </a:lnTo>
                  <a:lnTo>
                    <a:pt x="117" y="205"/>
                  </a:lnTo>
                  <a:lnTo>
                    <a:pt x="118" y="205"/>
                  </a:lnTo>
                  <a:lnTo>
                    <a:pt x="118" y="207"/>
                  </a:lnTo>
                  <a:lnTo>
                    <a:pt x="119" y="207"/>
                  </a:lnTo>
                  <a:lnTo>
                    <a:pt x="119" y="210"/>
                  </a:lnTo>
                  <a:lnTo>
                    <a:pt x="160" y="210"/>
                  </a:lnTo>
                  <a:lnTo>
                    <a:pt x="160" y="0"/>
                  </a:lnTo>
                  <a:lnTo>
                    <a:pt x="131" y="0"/>
                  </a:lnTo>
                  <a:lnTo>
                    <a:pt x="131" y="173"/>
                  </a:lnTo>
                  <a:lnTo>
                    <a:pt x="129" y="173"/>
                  </a:lnTo>
                  <a:lnTo>
                    <a:pt x="129" y="170"/>
                  </a:lnTo>
                  <a:lnTo>
                    <a:pt x="128" y="170"/>
                  </a:lnTo>
                  <a:lnTo>
                    <a:pt x="128" y="168"/>
                  </a:lnTo>
                  <a:lnTo>
                    <a:pt x="126" y="168"/>
                  </a:lnTo>
                  <a:lnTo>
                    <a:pt x="126" y="166"/>
                  </a:lnTo>
                  <a:lnTo>
                    <a:pt x="125" y="166"/>
                  </a:lnTo>
                  <a:lnTo>
                    <a:pt x="125" y="163"/>
                  </a:lnTo>
                  <a:lnTo>
                    <a:pt x="124" y="163"/>
                  </a:lnTo>
                  <a:lnTo>
                    <a:pt x="124" y="161"/>
                  </a:lnTo>
                  <a:lnTo>
                    <a:pt x="123" y="161"/>
                  </a:lnTo>
                  <a:lnTo>
                    <a:pt x="123" y="159"/>
                  </a:lnTo>
                  <a:lnTo>
                    <a:pt x="122" y="159"/>
                  </a:lnTo>
                  <a:lnTo>
                    <a:pt x="122" y="155"/>
                  </a:lnTo>
                  <a:lnTo>
                    <a:pt x="120" y="155"/>
                  </a:lnTo>
                  <a:lnTo>
                    <a:pt x="120" y="153"/>
                  </a:lnTo>
                  <a:lnTo>
                    <a:pt x="119" y="153"/>
                  </a:lnTo>
                  <a:lnTo>
                    <a:pt x="119" y="151"/>
                  </a:lnTo>
                  <a:lnTo>
                    <a:pt x="118" y="151"/>
                  </a:lnTo>
                  <a:lnTo>
                    <a:pt x="118" y="149"/>
                  </a:lnTo>
                  <a:lnTo>
                    <a:pt x="117" y="149"/>
                  </a:lnTo>
                  <a:lnTo>
                    <a:pt x="117" y="147"/>
                  </a:lnTo>
                  <a:lnTo>
                    <a:pt x="116" y="147"/>
                  </a:lnTo>
                  <a:lnTo>
                    <a:pt x="116" y="144"/>
                  </a:lnTo>
                  <a:lnTo>
                    <a:pt x="114" y="144"/>
                  </a:lnTo>
                  <a:lnTo>
                    <a:pt x="114" y="142"/>
                  </a:lnTo>
                  <a:lnTo>
                    <a:pt x="113" y="142"/>
                  </a:lnTo>
                  <a:lnTo>
                    <a:pt x="113" y="139"/>
                  </a:lnTo>
                  <a:lnTo>
                    <a:pt x="112" y="139"/>
                  </a:lnTo>
                  <a:lnTo>
                    <a:pt x="112" y="137"/>
                  </a:lnTo>
                  <a:lnTo>
                    <a:pt x="111" y="137"/>
                  </a:lnTo>
                  <a:lnTo>
                    <a:pt x="111" y="135"/>
                  </a:lnTo>
                  <a:lnTo>
                    <a:pt x="110" y="135"/>
                  </a:lnTo>
                  <a:lnTo>
                    <a:pt x="110" y="132"/>
                  </a:lnTo>
                  <a:lnTo>
                    <a:pt x="108" y="132"/>
                  </a:lnTo>
                  <a:lnTo>
                    <a:pt x="108" y="131"/>
                  </a:lnTo>
                  <a:lnTo>
                    <a:pt x="107" y="131"/>
                  </a:lnTo>
                  <a:lnTo>
                    <a:pt x="107" y="129"/>
                  </a:lnTo>
                  <a:lnTo>
                    <a:pt x="106" y="129"/>
                  </a:lnTo>
                  <a:lnTo>
                    <a:pt x="106" y="125"/>
                  </a:lnTo>
                  <a:lnTo>
                    <a:pt x="105" y="125"/>
                  </a:lnTo>
                  <a:lnTo>
                    <a:pt x="105" y="123"/>
                  </a:lnTo>
                  <a:lnTo>
                    <a:pt x="104" y="123"/>
                  </a:lnTo>
                  <a:lnTo>
                    <a:pt x="104" y="120"/>
                  </a:lnTo>
                  <a:lnTo>
                    <a:pt x="103" y="120"/>
                  </a:lnTo>
                  <a:lnTo>
                    <a:pt x="103" y="118"/>
                  </a:lnTo>
                  <a:lnTo>
                    <a:pt x="100" y="118"/>
                  </a:lnTo>
                  <a:lnTo>
                    <a:pt x="100" y="116"/>
                  </a:lnTo>
                  <a:lnTo>
                    <a:pt x="99" y="116"/>
                  </a:lnTo>
                  <a:lnTo>
                    <a:pt x="99" y="113"/>
                  </a:lnTo>
                  <a:lnTo>
                    <a:pt x="98" y="113"/>
                  </a:lnTo>
                  <a:lnTo>
                    <a:pt x="98" y="111"/>
                  </a:lnTo>
                  <a:lnTo>
                    <a:pt x="97" y="111"/>
                  </a:lnTo>
                  <a:lnTo>
                    <a:pt x="97" y="110"/>
                  </a:lnTo>
                  <a:lnTo>
                    <a:pt x="95" y="110"/>
                  </a:lnTo>
                  <a:lnTo>
                    <a:pt x="95" y="107"/>
                  </a:lnTo>
                  <a:lnTo>
                    <a:pt x="94" y="107"/>
                  </a:lnTo>
                  <a:lnTo>
                    <a:pt x="94" y="105"/>
                  </a:lnTo>
                  <a:lnTo>
                    <a:pt x="93" y="105"/>
                  </a:lnTo>
                  <a:lnTo>
                    <a:pt x="93" y="103"/>
                  </a:lnTo>
                  <a:lnTo>
                    <a:pt x="92" y="103"/>
                  </a:lnTo>
                  <a:lnTo>
                    <a:pt x="92" y="99"/>
                  </a:lnTo>
                  <a:lnTo>
                    <a:pt x="91" y="99"/>
                  </a:lnTo>
                  <a:lnTo>
                    <a:pt x="91" y="97"/>
                  </a:lnTo>
                  <a:lnTo>
                    <a:pt x="89" y="97"/>
                  </a:lnTo>
                  <a:lnTo>
                    <a:pt x="89" y="94"/>
                  </a:lnTo>
                  <a:lnTo>
                    <a:pt x="88" y="94"/>
                  </a:lnTo>
                  <a:lnTo>
                    <a:pt x="88" y="92"/>
                  </a:lnTo>
                  <a:lnTo>
                    <a:pt x="87" y="92"/>
                  </a:lnTo>
                  <a:lnTo>
                    <a:pt x="87" y="90"/>
                  </a:lnTo>
                  <a:lnTo>
                    <a:pt x="86" y="90"/>
                  </a:lnTo>
                  <a:lnTo>
                    <a:pt x="86" y="88"/>
                  </a:lnTo>
                  <a:lnTo>
                    <a:pt x="85" y="88"/>
                  </a:lnTo>
                  <a:lnTo>
                    <a:pt x="85" y="86"/>
                  </a:lnTo>
                  <a:lnTo>
                    <a:pt x="83" y="86"/>
                  </a:lnTo>
                  <a:lnTo>
                    <a:pt x="83" y="84"/>
                  </a:lnTo>
                  <a:lnTo>
                    <a:pt x="82" y="84"/>
                  </a:lnTo>
                  <a:lnTo>
                    <a:pt x="82" y="81"/>
                  </a:lnTo>
                  <a:lnTo>
                    <a:pt x="81" y="81"/>
                  </a:lnTo>
                  <a:lnTo>
                    <a:pt x="81" y="79"/>
                  </a:lnTo>
                  <a:lnTo>
                    <a:pt x="80" y="79"/>
                  </a:lnTo>
                  <a:lnTo>
                    <a:pt x="80" y="76"/>
                  </a:lnTo>
                  <a:lnTo>
                    <a:pt x="79" y="76"/>
                  </a:lnTo>
                  <a:lnTo>
                    <a:pt x="79" y="74"/>
                  </a:lnTo>
                  <a:lnTo>
                    <a:pt x="78" y="74"/>
                  </a:lnTo>
                  <a:lnTo>
                    <a:pt x="78" y="70"/>
                  </a:lnTo>
                  <a:lnTo>
                    <a:pt x="76" y="70"/>
                  </a:lnTo>
                  <a:lnTo>
                    <a:pt x="76" y="68"/>
                  </a:lnTo>
                  <a:lnTo>
                    <a:pt x="75" y="68"/>
                  </a:lnTo>
                  <a:lnTo>
                    <a:pt x="75" y="67"/>
                  </a:lnTo>
                  <a:lnTo>
                    <a:pt x="73" y="67"/>
                  </a:lnTo>
                  <a:lnTo>
                    <a:pt x="73" y="65"/>
                  </a:lnTo>
                  <a:lnTo>
                    <a:pt x="72" y="65"/>
                  </a:lnTo>
                  <a:lnTo>
                    <a:pt x="72" y="62"/>
                  </a:lnTo>
                  <a:lnTo>
                    <a:pt x="70" y="62"/>
                  </a:lnTo>
                  <a:lnTo>
                    <a:pt x="70" y="60"/>
                  </a:lnTo>
                  <a:lnTo>
                    <a:pt x="69" y="60"/>
                  </a:lnTo>
                  <a:lnTo>
                    <a:pt x="69" y="57"/>
                  </a:lnTo>
                  <a:lnTo>
                    <a:pt x="68" y="57"/>
                  </a:lnTo>
                  <a:lnTo>
                    <a:pt x="68" y="55"/>
                  </a:lnTo>
                  <a:lnTo>
                    <a:pt x="67" y="55"/>
                  </a:lnTo>
                  <a:lnTo>
                    <a:pt x="67" y="53"/>
                  </a:lnTo>
                  <a:lnTo>
                    <a:pt x="66" y="53"/>
                  </a:lnTo>
                  <a:lnTo>
                    <a:pt x="66" y="50"/>
                  </a:lnTo>
                  <a:lnTo>
                    <a:pt x="64" y="50"/>
                  </a:lnTo>
                  <a:lnTo>
                    <a:pt x="64" y="48"/>
                  </a:lnTo>
                  <a:lnTo>
                    <a:pt x="63" y="48"/>
                  </a:lnTo>
                  <a:lnTo>
                    <a:pt x="63" y="47"/>
                  </a:lnTo>
                  <a:lnTo>
                    <a:pt x="62" y="47"/>
                  </a:lnTo>
                  <a:lnTo>
                    <a:pt x="62" y="44"/>
                  </a:lnTo>
                  <a:lnTo>
                    <a:pt x="61" y="44"/>
                  </a:lnTo>
                  <a:lnTo>
                    <a:pt x="61" y="41"/>
                  </a:lnTo>
                  <a:lnTo>
                    <a:pt x="60" y="41"/>
                  </a:lnTo>
                  <a:lnTo>
                    <a:pt x="60" y="38"/>
                  </a:lnTo>
                  <a:lnTo>
                    <a:pt x="58" y="38"/>
                  </a:lnTo>
                  <a:lnTo>
                    <a:pt x="58" y="36"/>
                  </a:lnTo>
                  <a:lnTo>
                    <a:pt x="57" y="36"/>
                  </a:lnTo>
                  <a:lnTo>
                    <a:pt x="57" y="34"/>
                  </a:lnTo>
                  <a:lnTo>
                    <a:pt x="56" y="34"/>
                  </a:lnTo>
                  <a:lnTo>
                    <a:pt x="56" y="31"/>
                  </a:lnTo>
                  <a:lnTo>
                    <a:pt x="55" y="31"/>
                  </a:lnTo>
                  <a:lnTo>
                    <a:pt x="55" y="29"/>
                  </a:lnTo>
                  <a:lnTo>
                    <a:pt x="54" y="29"/>
                  </a:lnTo>
                  <a:lnTo>
                    <a:pt x="54" y="26"/>
                  </a:lnTo>
                  <a:lnTo>
                    <a:pt x="53" y="26"/>
                  </a:lnTo>
                  <a:lnTo>
                    <a:pt x="53" y="25"/>
                  </a:lnTo>
                  <a:lnTo>
                    <a:pt x="51" y="25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50" y="20"/>
                  </a:lnTo>
                  <a:lnTo>
                    <a:pt x="49" y="20"/>
                  </a:lnTo>
                  <a:lnTo>
                    <a:pt x="49" y="18"/>
                  </a:lnTo>
                  <a:lnTo>
                    <a:pt x="48" y="18"/>
                  </a:lnTo>
                  <a:lnTo>
                    <a:pt x="48" y="16"/>
                  </a:lnTo>
                  <a:lnTo>
                    <a:pt x="47" y="16"/>
                  </a:lnTo>
                  <a:lnTo>
                    <a:pt x="47" y="12"/>
                  </a:lnTo>
                  <a:lnTo>
                    <a:pt x="44" y="12"/>
                  </a:lnTo>
                  <a:lnTo>
                    <a:pt x="44" y="10"/>
                  </a:lnTo>
                  <a:lnTo>
                    <a:pt x="43" y="10"/>
                  </a:lnTo>
                  <a:lnTo>
                    <a:pt x="43" y="7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1" y="6"/>
                  </a:lnTo>
                  <a:lnTo>
                    <a:pt x="41" y="4"/>
                  </a:lnTo>
                  <a:lnTo>
                    <a:pt x="39" y="4"/>
                  </a:lnTo>
                  <a:lnTo>
                    <a:pt x="39" y="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4" name="Rectangle 3113">
              <a:extLst>
                <a:ext uri="{FF2B5EF4-FFF2-40B4-BE49-F238E27FC236}">
                  <a16:creationId xmlns:a16="http://schemas.microsoft.com/office/drawing/2014/main" id="{CF4A1852-6945-BB35-69D3-199361F48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31"/>
              <a:ext cx="1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5" name="Rectangle 3114">
              <a:extLst>
                <a:ext uri="{FF2B5EF4-FFF2-40B4-BE49-F238E27FC236}">
                  <a16:creationId xmlns:a16="http://schemas.microsoft.com/office/drawing/2014/main" id="{196701CF-3F51-F8B9-E8F7-8585D82BF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1" y="155"/>
              <a:ext cx="1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165478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_commmso.potx" id="{6903CC24-A62C-4600-A3AA-1D286EE55981}" vid="{5FED6BFF-0814-4921-B092-55A01F85F0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385</TotalTime>
  <Words>766</Words>
  <Application>Microsoft Macintosh PowerPoint</Application>
  <PresentationFormat>Grand écran</PresentationFormat>
  <Paragraphs>733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Damien FICHTEN</dc:creator>
  <cp:lastModifiedBy>Damien FICHTEN</cp:lastModifiedBy>
  <cp:revision>3</cp:revision>
  <cp:lastPrinted>2023-05-19T14:46:21Z</cp:lastPrinted>
  <dcterms:created xsi:type="dcterms:W3CDTF">2023-05-19T08:12:13Z</dcterms:created>
  <dcterms:modified xsi:type="dcterms:W3CDTF">2023-05-19T14:47:29Z</dcterms:modified>
</cp:coreProperties>
</file>